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8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Proxima Nova"/>
      <p:regular r:id="rId20"/>
      <p:bold r:id="rId21"/>
      <p:italic r:id="rId22"/>
      <p:boldItalic r:id="rId23"/>
    </p:embeddedFont>
    <p:embeddedFont>
      <p:font typeface="Montserrat"/>
      <p:regular r:id="rId24"/>
      <p:bold r:id="rId25"/>
      <p:italic r:id="rId26"/>
      <p:boldItalic r:id="rId27"/>
    </p:embeddedFont>
    <p:embeddedFont>
      <p:font typeface="Oswald"/>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0" roundtripDataSignature="AMtx7mgm85K6GeUJ2NF0XMkahMAvnCnA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roximaNova-regular.fntdata"/><Relationship Id="rId22" Type="http://schemas.openxmlformats.org/officeDocument/2006/relationships/font" Target="fonts/ProximaNova-italic.fntdata"/><Relationship Id="rId21" Type="http://schemas.openxmlformats.org/officeDocument/2006/relationships/font" Target="fonts/ProximaNova-bold.fntdata"/><Relationship Id="rId24" Type="http://schemas.openxmlformats.org/officeDocument/2006/relationships/font" Target="fonts/Montserrat-regular.fntdata"/><Relationship Id="rId23" Type="http://schemas.openxmlformats.org/officeDocument/2006/relationships/font" Target="fonts/ProximaNova-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Montserrat-italic.fntdata"/><Relationship Id="rId25" Type="http://schemas.openxmlformats.org/officeDocument/2006/relationships/font" Target="fonts/Montserrat-bold.fntdata"/><Relationship Id="rId28" Type="http://schemas.openxmlformats.org/officeDocument/2006/relationships/font" Target="fonts/Oswald-regular.fntdata"/><Relationship Id="rId27" Type="http://schemas.openxmlformats.org/officeDocument/2006/relationships/font" Target="fonts/Montserrat-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swald-bold.fntdata"/><Relationship Id="rId7" Type="http://schemas.openxmlformats.org/officeDocument/2006/relationships/slide" Target="slides/slide2.xml"/><Relationship Id="rId8" Type="http://schemas.openxmlformats.org/officeDocument/2006/relationships/slide" Target="slides/slide3.xml"/><Relationship Id="rId3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8" name="Google Shape;28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9" name="Google Shape;19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17"/>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17"/>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8" name="Shape 58"/>
        <p:cNvGrpSpPr/>
        <p:nvPr/>
      </p:nvGrpSpPr>
      <p:grpSpPr>
        <a:xfrm>
          <a:off x="0" y="0"/>
          <a:ext cx="0" cy="0"/>
          <a:chOff x="0" y="0"/>
          <a:chExt cx="0" cy="0"/>
        </a:xfrm>
      </p:grpSpPr>
      <p:sp>
        <p:nvSpPr>
          <p:cNvPr id="59" name="Google Shape;59;p28"/>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60" name="Google Shape;60;p28"/>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1" name="Shape 61"/>
        <p:cNvGrpSpPr/>
        <p:nvPr/>
      </p:nvGrpSpPr>
      <p:grpSpPr>
        <a:xfrm>
          <a:off x="0" y="0"/>
          <a:ext cx="0" cy="0"/>
          <a:chOff x="0" y="0"/>
          <a:chExt cx="0" cy="0"/>
        </a:xfrm>
      </p:grpSpPr>
      <p:sp>
        <p:nvSpPr>
          <p:cNvPr id="62" name="Google Shape;62;p29"/>
          <p:cNvSpPr txBox="1"/>
          <p:nvPr>
            <p:ph type="title"/>
          </p:nvPr>
        </p:nvSpPr>
        <p:spPr>
          <a:xfrm>
            <a:off x="929477" y="436183"/>
            <a:ext cx="2746500" cy="409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p:txBody>
      </p:sp>
      <p:pic>
        <p:nvPicPr>
          <p:cNvPr id="63" name="Google Shape;63;p29"/>
          <p:cNvPicPr preferRelativeResize="0"/>
          <p:nvPr/>
        </p:nvPicPr>
        <p:blipFill rotWithShape="1">
          <a:blip r:embed="rId2">
            <a:alphaModFix/>
          </a:blip>
          <a:srcRect b="0" l="0" r="0" t="0"/>
          <a:stretch/>
        </p:blipFill>
        <p:spPr>
          <a:xfrm rot="5400000">
            <a:off x="3278924" y="414050"/>
            <a:ext cx="7626551" cy="2883799"/>
          </a:xfrm>
          <a:prstGeom prst="rect">
            <a:avLst/>
          </a:prstGeom>
          <a:noFill/>
          <a:ln>
            <a:noFill/>
          </a:ln>
        </p:spPr>
      </p:pic>
      <p:pic>
        <p:nvPicPr>
          <p:cNvPr id="64" name="Google Shape;64;p29"/>
          <p:cNvPicPr preferRelativeResize="0"/>
          <p:nvPr/>
        </p:nvPicPr>
        <p:blipFill rotWithShape="1">
          <a:blip r:embed="rId2">
            <a:alphaModFix/>
          </a:blip>
          <a:srcRect b="0" l="0" r="0" t="0"/>
          <a:stretch/>
        </p:blipFill>
        <p:spPr>
          <a:xfrm flipH="1" rot="5400000">
            <a:off x="4822414" y="-351911"/>
            <a:ext cx="9309797" cy="35202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5" name="Shape 65"/>
        <p:cNvGrpSpPr/>
        <p:nvPr/>
      </p:nvGrpSpPr>
      <p:grpSpPr>
        <a:xfrm>
          <a:off x="0" y="0"/>
          <a:ext cx="0" cy="0"/>
          <a:chOff x="0" y="0"/>
          <a:chExt cx="0" cy="0"/>
        </a:xfrm>
      </p:grpSpPr>
      <p:sp>
        <p:nvSpPr>
          <p:cNvPr id="66" name="Google Shape;66;p30"/>
          <p:cNvSpPr txBox="1"/>
          <p:nvPr>
            <p:ph idx="1" type="subTitle"/>
          </p:nvPr>
        </p:nvSpPr>
        <p:spPr>
          <a:xfrm>
            <a:off x="938500" y="1769575"/>
            <a:ext cx="2871600" cy="1235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67" name="Google Shape;67;p30"/>
          <p:cNvSpPr txBox="1"/>
          <p:nvPr>
            <p:ph idx="2" type="body"/>
          </p:nvPr>
        </p:nvSpPr>
        <p:spPr>
          <a:xfrm>
            <a:off x="4703375" y="909600"/>
            <a:ext cx="3468900" cy="3324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68" name="Google Shape;68;p30"/>
          <p:cNvSpPr txBox="1"/>
          <p:nvPr>
            <p:ph type="title"/>
          </p:nvPr>
        </p:nvSpPr>
        <p:spPr>
          <a:xfrm>
            <a:off x="938500" y="445025"/>
            <a:ext cx="32238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9" name="Shape 69"/>
        <p:cNvGrpSpPr/>
        <p:nvPr/>
      </p:nvGrpSpPr>
      <p:grpSpPr>
        <a:xfrm>
          <a:off x="0" y="0"/>
          <a:ext cx="0" cy="0"/>
          <a:chOff x="0" y="0"/>
          <a:chExt cx="0" cy="0"/>
        </a:xfrm>
      </p:grpSpPr>
      <p:sp>
        <p:nvSpPr>
          <p:cNvPr id="70" name="Google Shape;70;p31"/>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1" name="Shape 71"/>
        <p:cNvGrpSpPr/>
        <p:nvPr/>
      </p:nvGrpSpPr>
      <p:grpSpPr>
        <a:xfrm>
          <a:off x="0" y="0"/>
          <a:ext cx="0" cy="0"/>
          <a:chOff x="0" y="0"/>
          <a:chExt cx="0" cy="0"/>
        </a:xfrm>
      </p:grpSpPr>
      <p:sp>
        <p:nvSpPr>
          <p:cNvPr id="72" name="Google Shape;72;p32"/>
          <p:cNvSpPr txBox="1"/>
          <p:nvPr>
            <p:ph hasCustomPrompt="1" type="title"/>
          </p:nvPr>
        </p:nvSpPr>
        <p:spPr>
          <a:xfrm>
            <a:off x="1920750" y="1634425"/>
            <a:ext cx="5302500" cy="1116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73" name="Google Shape;73;p32"/>
          <p:cNvSpPr txBox="1"/>
          <p:nvPr>
            <p:ph idx="1" type="body"/>
          </p:nvPr>
        </p:nvSpPr>
        <p:spPr>
          <a:xfrm>
            <a:off x="2786550" y="3094475"/>
            <a:ext cx="3570900" cy="567000"/>
          </a:xfrm>
          <a:prstGeom prst="rect">
            <a:avLst/>
          </a:prstGeom>
          <a:noFill/>
          <a:ln>
            <a:noFill/>
          </a:ln>
        </p:spPr>
        <p:txBody>
          <a:bodyPr anchorCtr="0" anchor="t" bIns="91425" lIns="91425" spcFirstLastPara="1" rIns="91425" wrap="square" tIns="91425">
            <a:noAutofit/>
          </a:bodyPr>
          <a:lstStyle>
            <a:lvl1pPr indent="-342900" lvl="0" marL="457200" algn="ctr">
              <a:lnSpc>
                <a:spcPct val="100000"/>
              </a:lnSpc>
              <a:spcBef>
                <a:spcPts val="0"/>
              </a:spcBef>
              <a:spcAft>
                <a:spcPts val="0"/>
              </a:spcAft>
              <a:buClr>
                <a:schemeClr val="accent1"/>
              </a:buClr>
              <a:buSzPts val="1800"/>
              <a:buChar char="●"/>
              <a:defRPr>
                <a:solidFill>
                  <a:schemeClr val="accent1"/>
                </a:solidFill>
              </a:defRPr>
            </a:lvl1pPr>
            <a:lvl2pPr indent="-342900" lvl="1" marL="914400" algn="ctr">
              <a:lnSpc>
                <a:spcPct val="100000"/>
              </a:lnSpc>
              <a:spcBef>
                <a:spcPts val="1600"/>
              </a:spcBef>
              <a:spcAft>
                <a:spcPts val="0"/>
              </a:spcAft>
              <a:buClr>
                <a:schemeClr val="accent1"/>
              </a:buClr>
              <a:buSzPts val="1800"/>
              <a:buChar char="○"/>
              <a:defRPr sz="1800">
                <a:solidFill>
                  <a:schemeClr val="accent1"/>
                </a:solidFill>
              </a:defRPr>
            </a:lvl2pPr>
            <a:lvl3pPr indent="-342900" lvl="2" marL="1371600" algn="ctr">
              <a:lnSpc>
                <a:spcPct val="100000"/>
              </a:lnSpc>
              <a:spcBef>
                <a:spcPts val="1600"/>
              </a:spcBef>
              <a:spcAft>
                <a:spcPts val="0"/>
              </a:spcAft>
              <a:buClr>
                <a:schemeClr val="accent1"/>
              </a:buClr>
              <a:buSzPts val="1800"/>
              <a:buChar char="■"/>
              <a:defRPr sz="1800">
                <a:solidFill>
                  <a:schemeClr val="accent1"/>
                </a:solidFill>
              </a:defRPr>
            </a:lvl3pPr>
            <a:lvl4pPr indent="-342900" lvl="3" marL="1828800" algn="ctr">
              <a:lnSpc>
                <a:spcPct val="100000"/>
              </a:lnSpc>
              <a:spcBef>
                <a:spcPts val="1600"/>
              </a:spcBef>
              <a:spcAft>
                <a:spcPts val="0"/>
              </a:spcAft>
              <a:buClr>
                <a:schemeClr val="accent1"/>
              </a:buClr>
              <a:buSzPts val="1800"/>
              <a:buChar char="●"/>
              <a:defRPr sz="1800">
                <a:solidFill>
                  <a:schemeClr val="accent1"/>
                </a:solidFill>
              </a:defRPr>
            </a:lvl4pPr>
            <a:lvl5pPr indent="-342900" lvl="4" marL="2286000" algn="ctr">
              <a:lnSpc>
                <a:spcPct val="100000"/>
              </a:lnSpc>
              <a:spcBef>
                <a:spcPts val="1600"/>
              </a:spcBef>
              <a:spcAft>
                <a:spcPts val="0"/>
              </a:spcAft>
              <a:buClr>
                <a:schemeClr val="accent1"/>
              </a:buClr>
              <a:buSzPts val="1800"/>
              <a:buChar char="○"/>
              <a:defRPr sz="1800">
                <a:solidFill>
                  <a:schemeClr val="accent1"/>
                </a:solidFill>
              </a:defRPr>
            </a:lvl5pPr>
            <a:lvl6pPr indent="-342900" lvl="5" marL="2743200" algn="ctr">
              <a:lnSpc>
                <a:spcPct val="100000"/>
              </a:lnSpc>
              <a:spcBef>
                <a:spcPts val="1600"/>
              </a:spcBef>
              <a:spcAft>
                <a:spcPts val="0"/>
              </a:spcAft>
              <a:buClr>
                <a:schemeClr val="accent1"/>
              </a:buClr>
              <a:buSzPts val="1800"/>
              <a:buChar char="■"/>
              <a:defRPr sz="1800">
                <a:solidFill>
                  <a:schemeClr val="accent1"/>
                </a:solidFill>
              </a:defRPr>
            </a:lvl6pPr>
            <a:lvl7pPr indent="-342900" lvl="6" marL="3200400" algn="ctr">
              <a:lnSpc>
                <a:spcPct val="100000"/>
              </a:lnSpc>
              <a:spcBef>
                <a:spcPts val="1600"/>
              </a:spcBef>
              <a:spcAft>
                <a:spcPts val="0"/>
              </a:spcAft>
              <a:buClr>
                <a:schemeClr val="accent1"/>
              </a:buClr>
              <a:buSzPts val="1800"/>
              <a:buChar char="●"/>
              <a:defRPr sz="1800">
                <a:solidFill>
                  <a:schemeClr val="accent1"/>
                </a:solidFill>
              </a:defRPr>
            </a:lvl7pPr>
            <a:lvl8pPr indent="-342900" lvl="7" marL="3657600" algn="ctr">
              <a:lnSpc>
                <a:spcPct val="100000"/>
              </a:lnSpc>
              <a:spcBef>
                <a:spcPts val="1600"/>
              </a:spcBef>
              <a:spcAft>
                <a:spcPts val="0"/>
              </a:spcAft>
              <a:buClr>
                <a:schemeClr val="accent1"/>
              </a:buClr>
              <a:buSzPts val="1800"/>
              <a:buChar char="○"/>
              <a:defRPr sz="1800">
                <a:solidFill>
                  <a:schemeClr val="accent1"/>
                </a:solidFill>
              </a:defRPr>
            </a:lvl8pPr>
            <a:lvl9pPr indent="-342900" lvl="8" marL="4114800" algn="ctr">
              <a:lnSpc>
                <a:spcPct val="100000"/>
              </a:lnSpc>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4" name="Shape 74"/>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75" name="Shape 75"/>
        <p:cNvGrpSpPr/>
        <p:nvPr/>
      </p:nvGrpSpPr>
      <p:grpSpPr>
        <a:xfrm>
          <a:off x="0" y="0"/>
          <a:ext cx="0" cy="0"/>
          <a:chOff x="0" y="0"/>
          <a:chExt cx="0" cy="0"/>
        </a:xfrm>
      </p:grpSpPr>
      <p:sp>
        <p:nvSpPr>
          <p:cNvPr id="76" name="Google Shape;76;p34"/>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77" name="Google Shape;77;p34"/>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78" name="Shape 78"/>
        <p:cNvGrpSpPr/>
        <p:nvPr/>
      </p:nvGrpSpPr>
      <p:grpSpPr>
        <a:xfrm>
          <a:off x="0" y="0"/>
          <a:ext cx="0" cy="0"/>
          <a:chOff x="0" y="0"/>
          <a:chExt cx="0" cy="0"/>
        </a:xfrm>
      </p:grpSpPr>
      <p:sp>
        <p:nvSpPr>
          <p:cNvPr id="79" name="Google Shape;79;p35"/>
          <p:cNvSpPr txBox="1"/>
          <p:nvPr>
            <p:ph type="ctrTitle"/>
          </p:nvPr>
        </p:nvSpPr>
        <p:spPr>
          <a:xfrm>
            <a:off x="4285500" y="2832875"/>
            <a:ext cx="3657300" cy="644700"/>
          </a:xfrm>
          <a:prstGeom prst="rect">
            <a:avLst/>
          </a:prstGeom>
          <a:noFill/>
          <a:ln>
            <a:noFill/>
          </a:ln>
          <a:effectLst>
            <a:outerShdw blurRad="57150" rotWithShape="0" algn="bl" dir="5400000" dist="19050">
              <a:srgbClr val="76A5AF">
                <a:alpha val="87843"/>
              </a:srgbClr>
            </a:outerShdw>
          </a:effectLst>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6000"/>
              <a:buNone/>
              <a:defRPr b="1" sz="60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80" name="Google Shape;80;p35"/>
          <p:cNvSpPr txBox="1"/>
          <p:nvPr>
            <p:ph idx="1" type="subTitle"/>
          </p:nvPr>
        </p:nvSpPr>
        <p:spPr>
          <a:xfrm>
            <a:off x="4144050" y="3549850"/>
            <a:ext cx="394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81" name="Shape 81"/>
        <p:cNvGrpSpPr/>
        <p:nvPr/>
      </p:nvGrpSpPr>
      <p:grpSpPr>
        <a:xfrm>
          <a:off x="0" y="0"/>
          <a:ext cx="0" cy="0"/>
          <a:chOff x="0" y="0"/>
          <a:chExt cx="0" cy="0"/>
        </a:xfrm>
      </p:grpSpPr>
      <p:sp>
        <p:nvSpPr>
          <p:cNvPr id="82" name="Google Shape;82;p36"/>
          <p:cNvSpPr txBox="1"/>
          <p:nvPr>
            <p:ph type="ctrTitle"/>
          </p:nvPr>
        </p:nvSpPr>
        <p:spPr>
          <a:xfrm>
            <a:off x="1850525" y="1157925"/>
            <a:ext cx="5442900" cy="2603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3000"/>
              <a:buNone/>
              <a:defRPr b="1" sz="3000">
                <a:solidFill>
                  <a:schemeClr val="lt1"/>
                </a:solidFill>
              </a:defRPr>
            </a:lvl1pPr>
            <a:lvl2pPr lvl="1" algn="ctr">
              <a:lnSpc>
                <a:spcPct val="100000"/>
              </a:lnSpc>
              <a:spcBef>
                <a:spcPts val="0"/>
              </a:spcBef>
              <a:spcAft>
                <a:spcPts val="0"/>
              </a:spcAft>
              <a:buClr>
                <a:schemeClr val="lt1"/>
              </a:buClr>
              <a:buSzPts val="3000"/>
              <a:buNone/>
              <a:defRPr b="1" sz="3000">
                <a:solidFill>
                  <a:schemeClr val="lt1"/>
                </a:solidFill>
              </a:defRPr>
            </a:lvl2pPr>
            <a:lvl3pPr lvl="2" algn="ctr">
              <a:lnSpc>
                <a:spcPct val="100000"/>
              </a:lnSpc>
              <a:spcBef>
                <a:spcPts val="0"/>
              </a:spcBef>
              <a:spcAft>
                <a:spcPts val="0"/>
              </a:spcAft>
              <a:buClr>
                <a:schemeClr val="lt1"/>
              </a:buClr>
              <a:buSzPts val="3000"/>
              <a:buNone/>
              <a:defRPr b="1" sz="3000">
                <a:solidFill>
                  <a:schemeClr val="lt1"/>
                </a:solidFill>
              </a:defRPr>
            </a:lvl3pPr>
            <a:lvl4pPr lvl="3" algn="ctr">
              <a:lnSpc>
                <a:spcPct val="100000"/>
              </a:lnSpc>
              <a:spcBef>
                <a:spcPts val="0"/>
              </a:spcBef>
              <a:spcAft>
                <a:spcPts val="0"/>
              </a:spcAft>
              <a:buClr>
                <a:schemeClr val="lt1"/>
              </a:buClr>
              <a:buSzPts val="3000"/>
              <a:buNone/>
              <a:defRPr b="1" sz="3000">
                <a:solidFill>
                  <a:schemeClr val="lt1"/>
                </a:solidFill>
              </a:defRPr>
            </a:lvl4pPr>
            <a:lvl5pPr lvl="4" algn="ctr">
              <a:lnSpc>
                <a:spcPct val="100000"/>
              </a:lnSpc>
              <a:spcBef>
                <a:spcPts val="0"/>
              </a:spcBef>
              <a:spcAft>
                <a:spcPts val="0"/>
              </a:spcAft>
              <a:buClr>
                <a:schemeClr val="lt1"/>
              </a:buClr>
              <a:buSzPts val="3000"/>
              <a:buNone/>
              <a:defRPr b="1" sz="3000">
                <a:solidFill>
                  <a:schemeClr val="lt1"/>
                </a:solidFill>
              </a:defRPr>
            </a:lvl5pPr>
            <a:lvl6pPr lvl="5" algn="ctr">
              <a:lnSpc>
                <a:spcPct val="100000"/>
              </a:lnSpc>
              <a:spcBef>
                <a:spcPts val="0"/>
              </a:spcBef>
              <a:spcAft>
                <a:spcPts val="0"/>
              </a:spcAft>
              <a:buClr>
                <a:schemeClr val="lt1"/>
              </a:buClr>
              <a:buSzPts val="3000"/>
              <a:buNone/>
              <a:defRPr b="1" sz="3000">
                <a:solidFill>
                  <a:schemeClr val="lt1"/>
                </a:solidFill>
              </a:defRPr>
            </a:lvl6pPr>
            <a:lvl7pPr lvl="6" algn="ctr">
              <a:lnSpc>
                <a:spcPct val="100000"/>
              </a:lnSpc>
              <a:spcBef>
                <a:spcPts val="0"/>
              </a:spcBef>
              <a:spcAft>
                <a:spcPts val="0"/>
              </a:spcAft>
              <a:buClr>
                <a:schemeClr val="lt1"/>
              </a:buClr>
              <a:buSzPts val="3000"/>
              <a:buNone/>
              <a:defRPr b="1" sz="3000">
                <a:solidFill>
                  <a:schemeClr val="lt1"/>
                </a:solidFill>
              </a:defRPr>
            </a:lvl7pPr>
            <a:lvl8pPr lvl="7" algn="ctr">
              <a:lnSpc>
                <a:spcPct val="100000"/>
              </a:lnSpc>
              <a:spcBef>
                <a:spcPts val="0"/>
              </a:spcBef>
              <a:spcAft>
                <a:spcPts val="0"/>
              </a:spcAft>
              <a:buClr>
                <a:schemeClr val="lt1"/>
              </a:buClr>
              <a:buSzPts val="3000"/>
              <a:buNone/>
              <a:defRPr b="1" sz="3000">
                <a:solidFill>
                  <a:schemeClr val="lt1"/>
                </a:solidFill>
              </a:defRPr>
            </a:lvl8pPr>
            <a:lvl9pPr lvl="8" algn="ctr">
              <a:lnSpc>
                <a:spcPct val="100000"/>
              </a:lnSpc>
              <a:spcBef>
                <a:spcPts val="0"/>
              </a:spcBef>
              <a:spcAft>
                <a:spcPts val="0"/>
              </a:spcAft>
              <a:buClr>
                <a:schemeClr val="lt1"/>
              </a:buClr>
              <a:buSzPts val="3000"/>
              <a:buNone/>
              <a:defRPr b="1" sz="3000">
                <a:solidFill>
                  <a:schemeClr val="lt1"/>
                </a:solidFill>
              </a:defRPr>
            </a:lvl9pPr>
          </a:lstStyle>
          <a:p/>
        </p:txBody>
      </p:sp>
      <p:sp>
        <p:nvSpPr>
          <p:cNvPr id="83" name="Google Shape;83;p36"/>
          <p:cNvSpPr txBox="1"/>
          <p:nvPr>
            <p:ph idx="1" type="subTitle"/>
          </p:nvPr>
        </p:nvSpPr>
        <p:spPr>
          <a:xfrm>
            <a:off x="2481900" y="3945600"/>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84" name="Shape 84"/>
        <p:cNvGrpSpPr/>
        <p:nvPr/>
      </p:nvGrpSpPr>
      <p:grpSpPr>
        <a:xfrm>
          <a:off x="0" y="0"/>
          <a:ext cx="0" cy="0"/>
          <a:chOff x="0" y="0"/>
          <a:chExt cx="0" cy="0"/>
        </a:xfrm>
      </p:grpSpPr>
      <p:sp>
        <p:nvSpPr>
          <p:cNvPr id="85" name="Google Shape;85;p37"/>
          <p:cNvSpPr txBox="1"/>
          <p:nvPr>
            <p:ph type="title"/>
          </p:nvPr>
        </p:nvSpPr>
        <p:spPr>
          <a:xfrm>
            <a:off x="1937338"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6" name="Google Shape;86;p37"/>
          <p:cNvSpPr txBox="1"/>
          <p:nvPr>
            <p:ph idx="1" type="subTitle"/>
          </p:nvPr>
        </p:nvSpPr>
        <p:spPr>
          <a:xfrm>
            <a:off x="1937338"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7" name="Google Shape;87;p37"/>
          <p:cNvSpPr txBox="1"/>
          <p:nvPr>
            <p:ph idx="2" type="title"/>
          </p:nvPr>
        </p:nvSpPr>
        <p:spPr>
          <a:xfrm>
            <a:off x="4816563"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8" name="Google Shape;88;p37"/>
          <p:cNvSpPr txBox="1"/>
          <p:nvPr>
            <p:ph idx="3" type="subTitle"/>
          </p:nvPr>
        </p:nvSpPr>
        <p:spPr>
          <a:xfrm>
            <a:off x="4816563"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9" name="Google Shape;89;p37"/>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1" name="Shape 11"/>
        <p:cNvGrpSpPr/>
        <p:nvPr/>
      </p:nvGrpSpPr>
      <p:grpSpPr>
        <a:xfrm>
          <a:off x="0" y="0"/>
          <a:ext cx="0" cy="0"/>
          <a:chOff x="0" y="0"/>
          <a:chExt cx="0" cy="0"/>
        </a:xfrm>
      </p:grpSpPr>
      <p:sp>
        <p:nvSpPr>
          <p:cNvPr id="12" name="Google Shape;12;p18"/>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18"/>
          <p:cNvSpPr txBox="1"/>
          <p:nvPr>
            <p:ph idx="1" type="subTitle"/>
          </p:nvPr>
        </p:nvSpPr>
        <p:spPr>
          <a:xfrm>
            <a:off x="93850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90" name="Shape 90"/>
        <p:cNvGrpSpPr/>
        <p:nvPr/>
      </p:nvGrpSpPr>
      <p:grpSpPr>
        <a:xfrm>
          <a:off x="0" y="0"/>
          <a:ext cx="0" cy="0"/>
          <a:chOff x="0" y="0"/>
          <a:chExt cx="0" cy="0"/>
        </a:xfrm>
      </p:grpSpPr>
      <p:sp>
        <p:nvSpPr>
          <p:cNvPr id="91" name="Google Shape;91;p38"/>
          <p:cNvSpPr txBox="1"/>
          <p:nvPr>
            <p:ph type="title"/>
          </p:nvPr>
        </p:nvSpPr>
        <p:spPr>
          <a:xfrm>
            <a:off x="353849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92" name="Google Shape;92;p38"/>
          <p:cNvSpPr txBox="1"/>
          <p:nvPr>
            <p:ph idx="1" type="subTitle"/>
          </p:nvPr>
        </p:nvSpPr>
        <p:spPr>
          <a:xfrm>
            <a:off x="353849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93" name="Google Shape;93;p38"/>
          <p:cNvSpPr txBox="1"/>
          <p:nvPr>
            <p:ph idx="2" type="title"/>
          </p:nvPr>
        </p:nvSpPr>
        <p:spPr>
          <a:xfrm>
            <a:off x="6028553"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94" name="Google Shape;94;p38"/>
          <p:cNvSpPr txBox="1"/>
          <p:nvPr>
            <p:ph idx="3" type="subTitle"/>
          </p:nvPr>
        </p:nvSpPr>
        <p:spPr>
          <a:xfrm>
            <a:off x="6028553"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38"/>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96" name="Google Shape;96;p38"/>
          <p:cNvSpPr txBox="1"/>
          <p:nvPr>
            <p:ph idx="5" type="title"/>
          </p:nvPr>
        </p:nvSpPr>
        <p:spPr>
          <a:xfrm>
            <a:off x="104844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97" name="Google Shape;97;p38"/>
          <p:cNvSpPr txBox="1"/>
          <p:nvPr>
            <p:ph idx="6" type="subTitle"/>
          </p:nvPr>
        </p:nvSpPr>
        <p:spPr>
          <a:xfrm>
            <a:off x="104844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98" name="Shape 98"/>
        <p:cNvGrpSpPr/>
        <p:nvPr/>
      </p:nvGrpSpPr>
      <p:grpSpPr>
        <a:xfrm>
          <a:off x="0" y="0"/>
          <a:ext cx="0" cy="0"/>
          <a:chOff x="0" y="0"/>
          <a:chExt cx="0" cy="0"/>
        </a:xfrm>
      </p:grpSpPr>
      <p:sp>
        <p:nvSpPr>
          <p:cNvPr id="99" name="Google Shape;99;p39"/>
          <p:cNvSpPr txBox="1"/>
          <p:nvPr>
            <p:ph type="ctrTitle"/>
          </p:nvPr>
        </p:nvSpPr>
        <p:spPr>
          <a:xfrm>
            <a:off x="1273500" y="1369000"/>
            <a:ext cx="6597000" cy="2109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4500"/>
              <a:buNone/>
              <a:defRPr b="1" sz="45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0" name="Google Shape;100;p39"/>
          <p:cNvSpPr txBox="1"/>
          <p:nvPr>
            <p:ph idx="1" type="subTitle"/>
          </p:nvPr>
        </p:nvSpPr>
        <p:spPr>
          <a:xfrm>
            <a:off x="2481900" y="2519525"/>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101" name="Shape 101"/>
        <p:cNvGrpSpPr/>
        <p:nvPr/>
      </p:nvGrpSpPr>
      <p:grpSpPr>
        <a:xfrm>
          <a:off x="0" y="0"/>
          <a:ext cx="0" cy="0"/>
          <a:chOff x="0" y="0"/>
          <a:chExt cx="0" cy="0"/>
        </a:xfrm>
      </p:grpSpPr>
      <p:sp>
        <p:nvSpPr>
          <p:cNvPr id="102" name="Google Shape;102;p40"/>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103" name="Shape 103"/>
        <p:cNvGrpSpPr/>
        <p:nvPr/>
      </p:nvGrpSpPr>
      <p:grpSpPr>
        <a:xfrm>
          <a:off x="0" y="0"/>
          <a:ext cx="0" cy="0"/>
          <a:chOff x="0" y="0"/>
          <a:chExt cx="0" cy="0"/>
        </a:xfrm>
      </p:grpSpPr>
      <p:sp>
        <p:nvSpPr>
          <p:cNvPr id="104" name="Google Shape;104;p41"/>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105" name="Shape 105"/>
        <p:cNvGrpSpPr/>
        <p:nvPr/>
      </p:nvGrpSpPr>
      <p:grpSpPr>
        <a:xfrm>
          <a:off x="0" y="0"/>
          <a:ext cx="0" cy="0"/>
          <a:chOff x="0" y="0"/>
          <a:chExt cx="0" cy="0"/>
        </a:xfrm>
      </p:grpSpPr>
      <p:sp>
        <p:nvSpPr>
          <p:cNvPr id="106" name="Google Shape;106;p42"/>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107" name="Shape 107"/>
        <p:cNvGrpSpPr/>
        <p:nvPr/>
      </p:nvGrpSpPr>
      <p:grpSpPr>
        <a:xfrm>
          <a:off x="0" y="0"/>
          <a:ext cx="0" cy="0"/>
          <a:chOff x="0" y="0"/>
          <a:chExt cx="0" cy="0"/>
        </a:xfrm>
      </p:grpSpPr>
      <p:sp>
        <p:nvSpPr>
          <p:cNvPr id="108" name="Google Shape;108;p43"/>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109" name="Shape 109"/>
        <p:cNvGrpSpPr/>
        <p:nvPr/>
      </p:nvGrpSpPr>
      <p:grpSpPr>
        <a:xfrm>
          <a:off x="0" y="0"/>
          <a:ext cx="0" cy="0"/>
          <a:chOff x="0" y="0"/>
          <a:chExt cx="0" cy="0"/>
        </a:xfrm>
      </p:grpSpPr>
      <p:sp>
        <p:nvSpPr>
          <p:cNvPr id="110" name="Google Shape;110;p44"/>
          <p:cNvSpPr txBox="1"/>
          <p:nvPr>
            <p:ph type="title"/>
          </p:nvPr>
        </p:nvSpPr>
        <p:spPr>
          <a:xfrm>
            <a:off x="938500" y="445025"/>
            <a:ext cx="4964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11" name="Google Shape;111;p44"/>
          <p:cNvSpPr txBox="1"/>
          <p:nvPr>
            <p:ph idx="1" type="body"/>
          </p:nvPr>
        </p:nvSpPr>
        <p:spPr>
          <a:xfrm>
            <a:off x="1067241"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112" name="Google Shape;112;p44"/>
          <p:cNvSpPr txBox="1"/>
          <p:nvPr>
            <p:ph idx="2" type="body"/>
          </p:nvPr>
        </p:nvSpPr>
        <p:spPr>
          <a:xfrm>
            <a:off x="4673852"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113" name="Google Shape;113;p44"/>
          <p:cNvSpPr txBox="1"/>
          <p:nvPr>
            <p:ph idx="3" type="title"/>
          </p:nvPr>
        </p:nvSpPr>
        <p:spPr>
          <a:xfrm>
            <a:off x="12134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14" name="Google Shape;114;p44"/>
          <p:cNvSpPr txBox="1"/>
          <p:nvPr>
            <p:ph idx="4" type="title"/>
          </p:nvPr>
        </p:nvSpPr>
        <p:spPr>
          <a:xfrm>
            <a:off x="48200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115" name="Shape 115"/>
        <p:cNvGrpSpPr/>
        <p:nvPr/>
      </p:nvGrpSpPr>
      <p:grpSpPr>
        <a:xfrm>
          <a:off x="0" y="0"/>
          <a:ext cx="0" cy="0"/>
          <a:chOff x="0" y="0"/>
          <a:chExt cx="0" cy="0"/>
        </a:xfrm>
      </p:grpSpPr>
      <p:sp>
        <p:nvSpPr>
          <p:cNvPr id="116" name="Google Shape;116;p45"/>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17" name="Google Shape;117;p45"/>
          <p:cNvSpPr txBox="1"/>
          <p:nvPr>
            <p:ph idx="2" type="title"/>
          </p:nvPr>
        </p:nvSpPr>
        <p:spPr>
          <a:xfrm>
            <a:off x="89838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18" name="Google Shape;118;p45"/>
          <p:cNvSpPr txBox="1"/>
          <p:nvPr>
            <p:ph idx="1" type="subTitle"/>
          </p:nvPr>
        </p:nvSpPr>
        <p:spPr>
          <a:xfrm>
            <a:off x="89838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19" name="Google Shape;119;p45"/>
          <p:cNvSpPr txBox="1"/>
          <p:nvPr>
            <p:ph idx="3" type="title"/>
          </p:nvPr>
        </p:nvSpPr>
        <p:spPr>
          <a:xfrm>
            <a:off x="279026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0" name="Google Shape;120;p45"/>
          <p:cNvSpPr txBox="1"/>
          <p:nvPr>
            <p:ph idx="4" type="subTitle"/>
          </p:nvPr>
        </p:nvSpPr>
        <p:spPr>
          <a:xfrm>
            <a:off x="279026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1" name="Google Shape;121;p45"/>
          <p:cNvSpPr txBox="1"/>
          <p:nvPr>
            <p:ph idx="5" type="title"/>
          </p:nvPr>
        </p:nvSpPr>
        <p:spPr>
          <a:xfrm>
            <a:off x="468213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2" name="Google Shape;122;p45"/>
          <p:cNvSpPr txBox="1"/>
          <p:nvPr>
            <p:ph idx="6" type="subTitle"/>
          </p:nvPr>
        </p:nvSpPr>
        <p:spPr>
          <a:xfrm>
            <a:off x="468213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3" name="Google Shape;123;p45"/>
          <p:cNvSpPr txBox="1"/>
          <p:nvPr>
            <p:ph idx="7" type="title"/>
          </p:nvPr>
        </p:nvSpPr>
        <p:spPr>
          <a:xfrm>
            <a:off x="657401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4" name="Google Shape;124;p45"/>
          <p:cNvSpPr txBox="1"/>
          <p:nvPr>
            <p:ph idx="8" type="subTitle"/>
          </p:nvPr>
        </p:nvSpPr>
        <p:spPr>
          <a:xfrm>
            <a:off x="657401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5" name="Shape 125"/>
        <p:cNvGrpSpPr/>
        <p:nvPr/>
      </p:nvGrpSpPr>
      <p:grpSpPr>
        <a:xfrm>
          <a:off x="0" y="0"/>
          <a:ext cx="0" cy="0"/>
          <a:chOff x="0" y="0"/>
          <a:chExt cx="0" cy="0"/>
        </a:xfrm>
      </p:grpSpPr>
      <p:sp>
        <p:nvSpPr>
          <p:cNvPr id="126" name="Google Shape;126;p46"/>
          <p:cNvSpPr txBox="1"/>
          <p:nvPr>
            <p:ph type="title"/>
          </p:nvPr>
        </p:nvSpPr>
        <p:spPr>
          <a:xfrm>
            <a:off x="938500" y="445025"/>
            <a:ext cx="50436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27" name="Google Shape;127;p46"/>
          <p:cNvSpPr txBox="1"/>
          <p:nvPr>
            <p:ph idx="2" type="title"/>
          </p:nvPr>
        </p:nvSpPr>
        <p:spPr>
          <a:xfrm>
            <a:off x="1338238" y="2359825"/>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28" name="Google Shape;128;p46"/>
          <p:cNvSpPr txBox="1"/>
          <p:nvPr>
            <p:ph idx="1" type="subTitle"/>
          </p:nvPr>
        </p:nvSpPr>
        <p:spPr>
          <a:xfrm>
            <a:off x="1338238" y="1713051"/>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29" name="Google Shape;129;p46"/>
          <p:cNvSpPr txBox="1"/>
          <p:nvPr>
            <p:ph idx="3" type="title"/>
          </p:nvPr>
        </p:nvSpPr>
        <p:spPr>
          <a:xfrm>
            <a:off x="1338238" y="3988950"/>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30" name="Google Shape;130;p46"/>
          <p:cNvSpPr txBox="1"/>
          <p:nvPr>
            <p:ph idx="4" type="subTitle"/>
          </p:nvPr>
        </p:nvSpPr>
        <p:spPr>
          <a:xfrm>
            <a:off x="1338238" y="3342176"/>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31" name="Google Shape;131;p46"/>
          <p:cNvSpPr txBox="1"/>
          <p:nvPr>
            <p:ph idx="5" type="title"/>
          </p:nvPr>
        </p:nvSpPr>
        <p:spPr>
          <a:xfrm>
            <a:off x="5078163" y="2359825"/>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32" name="Google Shape;132;p46"/>
          <p:cNvSpPr txBox="1"/>
          <p:nvPr>
            <p:ph idx="6" type="subTitle"/>
          </p:nvPr>
        </p:nvSpPr>
        <p:spPr>
          <a:xfrm>
            <a:off x="5078163" y="1713051"/>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
        <p:nvSpPr>
          <p:cNvPr id="133" name="Google Shape;133;p46"/>
          <p:cNvSpPr txBox="1"/>
          <p:nvPr>
            <p:ph idx="7" type="title"/>
          </p:nvPr>
        </p:nvSpPr>
        <p:spPr>
          <a:xfrm>
            <a:off x="5078163" y="3988950"/>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34" name="Google Shape;134;p46"/>
          <p:cNvSpPr txBox="1"/>
          <p:nvPr>
            <p:ph idx="8" type="subTitle"/>
          </p:nvPr>
        </p:nvSpPr>
        <p:spPr>
          <a:xfrm>
            <a:off x="5078163" y="3342176"/>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5" name="Shape 135"/>
        <p:cNvGrpSpPr/>
        <p:nvPr/>
      </p:nvGrpSpPr>
      <p:grpSpPr>
        <a:xfrm>
          <a:off x="0" y="0"/>
          <a:ext cx="0" cy="0"/>
          <a:chOff x="0" y="0"/>
          <a:chExt cx="0" cy="0"/>
        </a:xfrm>
      </p:grpSpPr>
      <p:sp>
        <p:nvSpPr>
          <p:cNvPr id="136" name="Google Shape;136;p47"/>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
        <p:nvSpPr>
          <p:cNvPr id="137" name="Google Shape;137;p47"/>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 name="Shape 14"/>
        <p:cNvGrpSpPr/>
        <p:nvPr/>
      </p:nvGrpSpPr>
      <p:grpSpPr>
        <a:xfrm>
          <a:off x="0" y="0"/>
          <a:ext cx="0" cy="0"/>
          <a:chOff x="0" y="0"/>
          <a:chExt cx="0" cy="0"/>
        </a:xfrm>
      </p:grpSpPr>
      <p:sp>
        <p:nvSpPr>
          <p:cNvPr id="15" name="Google Shape;15;p19"/>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48"/>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40" name="Google Shape;140;p48"/>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49"/>
          <p:cNvSpPr txBox="1"/>
          <p:nvPr>
            <p:ph type="title"/>
          </p:nvPr>
        </p:nvSpPr>
        <p:spPr>
          <a:xfrm>
            <a:off x="2062800" y="2442050"/>
            <a:ext cx="5018400" cy="5988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43" name="Google Shape;143;p49"/>
          <p:cNvSpPr txBox="1"/>
          <p:nvPr>
            <p:ph idx="1" type="subTitle"/>
          </p:nvPr>
        </p:nvSpPr>
        <p:spPr>
          <a:xfrm>
            <a:off x="2896500" y="3391325"/>
            <a:ext cx="3351000" cy="1197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50"/>
          <p:cNvSpPr txBox="1"/>
          <p:nvPr>
            <p:ph type="title"/>
          </p:nvPr>
        </p:nvSpPr>
        <p:spPr>
          <a:xfrm>
            <a:off x="924870" y="760375"/>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46" name="Google Shape;146;p50"/>
          <p:cNvSpPr txBox="1"/>
          <p:nvPr>
            <p:ph idx="1" type="subTitle"/>
          </p:nvPr>
        </p:nvSpPr>
        <p:spPr>
          <a:xfrm>
            <a:off x="924875" y="1684275"/>
            <a:ext cx="3305400" cy="1092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50"/>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000"/>
              <a:buFont typeface="Arial"/>
              <a:buNone/>
            </a:pPr>
            <a:r>
              <a:rPr b="0" i="0" lang="en" sz="1000" u="none" cap="none" strike="noStrike">
                <a:solidFill>
                  <a:schemeClr val="accent1"/>
                </a:solidFill>
                <a:latin typeface="Montserrat"/>
                <a:ea typeface="Montserrat"/>
                <a:cs typeface="Montserrat"/>
                <a:sym typeface="Montserrat"/>
              </a:rPr>
              <a:t>CREDITS: This presentation template was created by </a:t>
            </a:r>
            <a:r>
              <a:rPr b="0" i="0" lang="en" sz="1000" u="none" cap="none" strike="noStrike">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b="0" i="0" lang="en" sz="1000" u="none" cap="none" strike="noStrike">
                <a:solidFill>
                  <a:schemeClr val="accent1"/>
                </a:solidFill>
                <a:latin typeface="Montserrat"/>
                <a:ea typeface="Montserrat"/>
                <a:cs typeface="Montserrat"/>
                <a:sym typeface="Montserrat"/>
              </a:rPr>
              <a:t>, including icons by </a:t>
            </a:r>
            <a:r>
              <a:rPr b="0" i="0" lang="en" sz="1000" u="none" cap="none" strike="noStrike">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b="0" i="0" lang="en" sz="1000" u="none" cap="none" strike="noStrike">
                <a:solidFill>
                  <a:schemeClr val="accent1"/>
                </a:solidFill>
                <a:latin typeface="Montserrat"/>
                <a:ea typeface="Montserrat"/>
                <a:cs typeface="Montserrat"/>
                <a:sym typeface="Montserrat"/>
              </a:rPr>
              <a:t>, and infographics &amp; images by </a:t>
            </a:r>
            <a:r>
              <a:rPr b="0" i="0" lang="en" sz="1000" u="none" cap="none" strike="noStrike">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b="0" i="0" lang="en" sz="1000" u="none" cap="none" strike="noStrike">
                <a:solidFill>
                  <a:schemeClr val="accent1"/>
                </a:solidFill>
                <a:latin typeface="Montserrat"/>
                <a:ea typeface="Montserrat"/>
                <a:cs typeface="Montserrat"/>
                <a:sym typeface="Montserrat"/>
              </a:rPr>
              <a:t>. </a:t>
            </a:r>
            <a:endParaRPr b="0" i="0" sz="1000" u="none" cap="none" strike="noStrike">
              <a:solidFill>
                <a:schemeClr val="accent1"/>
              </a:solidFill>
              <a:latin typeface="Montserrat"/>
              <a:ea typeface="Montserrat"/>
              <a:cs typeface="Montserrat"/>
              <a:sym typeface="Montserrat"/>
            </a:endParaRPr>
          </a:p>
          <a:p>
            <a:pPr indent="0" lvl="0" marL="0" marR="0" rtl="0" algn="l">
              <a:lnSpc>
                <a:spcPct val="100000"/>
              </a:lnSpc>
              <a:spcBef>
                <a:spcPts val="300"/>
              </a:spcBef>
              <a:spcAft>
                <a:spcPts val="0"/>
              </a:spcAft>
              <a:buClr>
                <a:srgbClr val="000000"/>
              </a:buClr>
              <a:buSzPts val="1000"/>
              <a:buFont typeface="Arial"/>
              <a:buNone/>
            </a:pPr>
            <a:r>
              <a:t/>
            </a:r>
            <a:endParaRPr b="0" i="0" sz="1000" u="none" cap="none" strike="noStrike">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51"/>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50" name="Google Shape;150;p51"/>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52"/>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53" name="Google Shape;153;p52"/>
          <p:cNvSpPr txBox="1"/>
          <p:nvPr>
            <p:ph idx="1"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57"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6" name="Shape 16"/>
        <p:cNvGrpSpPr/>
        <p:nvPr/>
      </p:nvGrpSpPr>
      <p:grpSpPr>
        <a:xfrm>
          <a:off x="0" y="0"/>
          <a:ext cx="0" cy="0"/>
          <a:chOff x="0" y="0"/>
          <a:chExt cx="0" cy="0"/>
        </a:xfrm>
      </p:grpSpPr>
      <p:sp>
        <p:nvSpPr>
          <p:cNvPr id="17" name="Google Shape;17;p20"/>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8" name="Google Shape;18;p20"/>
          <p:cNvSpPr txBox="1"/>
          <p:nvPr>
            <p:ph idx="1" type="subTitle"/>
          </p:nvPr>
        </p:nvSpPr>
        <p:spPr>
          <a:xfrm>
            <a:off x="4911000" y="12658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9" name="Google Shape;19;p20"/>
          <p:cNvSpPr txBox="1"/>
          <p:nvPr>
            <p:ph idx="2" type="title"/>
          </p:nvPr>
        </p:nvSpPr>
        <p:spPr>
          <a:xfrm>
            <a:off x="4996800" y="209919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20" name="Google Shape;20;p20"/>
          <p:cNvSpPr txBox="1"/>
          <p:nvPr>
            <p:ph idx="3" type="subTitle"/>
          </p:nvPr>
        </p:nvSpPr>
        <p:spPr>
          <a:xfrm>
            <a:off x="4911000" y="270320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21" name="Google Shape;21;p20"/>
          <p:cNvSpPr txBox="1"/>
          <p:nvPr>
            <p:ph idx="4" type="title"/>
          </p:nvPr>
        </p:nvSpPr>
        <p:spPr>
          <a:xfrm>
            <a:off x="4996800" y="35365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22" name="Google Shape;22;p20"/>
          <p:cNvSpPr txBox="1"/>
          <p:nvPr>
            <p:ph idx="5" type="subTitle"/>
          </p:nvPr>
        </p:nvSpPr>
        <p:spPr>
          <a:xfrm>
            <a:off x="4911000" y="41405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23" name="Shape 23"/>
        <p:cNvGrpSpPr/>
        <p:nvPr/>
      </p:nvGrpSpPr>
      <p:grpSpPr>
        <a:xfrm>
          <a:off x="0" y="0"/>
          <a:ext cx="0" cy="0"/>
          <a:chOff x="0" y="0"/>
          <a:chExt cx="0" cy="0"/>
        </a:xfrm>
      </p:grpSpPr>
      <p:sp>
        <p:nvSpPr>
          <p:cNvPr id="24" name="Google Shape;24;p21"/>
          <p:cNvSpPr txBox="1"/>
          <p:nvPr>
            <p:ph type="title"/>
          </p:nvPr>
        </p:nvSpPr>
        <p:spPr>
          <a:xfrm>
            <a:off x="353849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5" name="Google Shape;25;p21"/>
          <p:cNvSpPr txBox="1"/>
          <p:nvPr>
            <p:ph idx="1" type="subTitle"/>
          </p:nvPr>
        </p:nvSpPr>
        <p:spPr>
          <a:xfrm>
            <a:off x="3538498"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6" name="Google Shape;26;p21"/>
          <p:cNvSpPr txBox="1"/>
          <p:nvPr>
            <p:ph idx="2" type="title"/>
          </p:nvPr>
        </p:nvSpPr>
        <p:spPr>
          <a:xfrm>
            <a:off x="6028553"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7" name="Google Shape;27;p21"/>
          <p:cNvSpPr txBox="1"/>
          <p:nvPr>
            <p:ph idx="3" type="subTitle"/>
          </p:nvPr>
        </p:nvSpPr>
        <p:spPr>
          <a:xfrm>
            <a:off x="6028552"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8" name="Google Shape;28;p21"/>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9" name="Google Shape;29;p21"/>
          <p:cNvSpPr txBox="1"/>
          <p:nvPr>
            <p:ph idx="5" type="title"/>
          </p:nvPr>
        </p:nvSpPr>
        <p:spPr>
          <a:xfrm>
            <a:off x="104844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30" name="Google Shape;30;p21"/>
          <p:cNvSpPr txBox="1"/>
          <p:nvPr>
            <p:ph idx="6" type="subTitle"/>
          </p:nvPr>
        </p:nvSpPr>
        <p:spPr>
          <a:xfrm>
            <a:off x="1048450"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31" name="Google Shape;31;p21"/>
          <p:cNvSpPr txBox="1"/>
          <p:nvPr>
            <p:ph idx="7" type="title"/>
          </p:nvPr>
        </p:nvSpPr>
        <p:spPr>
          <a:xfrm>
            <a:off x="353849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32" name="Google Shape;32;p21"/>
          <p:cNvSpPr txBox="1"/>
          <p:nvPr>
            <p:ph idx="8" type="subTitle"/>
          </p:nvPr>
        </p:nvSpPr>
        <p:spPr>
          <a:xfrm>
            <a:off x="3538498"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33" name="Google Shape;33;p21"/>
          <p:cNvSpPr txBox="1"/>
          <p:nvPr>
            <p:ph idx="9" type="title"/>
          </p:nvPr>
        </p:nvSpPr>
        <p:spPr>
          <a:xfrm>
            <a:off x="6028553"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34" name="Google Shape;34;p21"/>
          <p:cNvSpPr txBox="1"/>
          <p:nvPr>
            <p:ph idx="13" type="subTitle"/>
          </p:nvPr>
        </p:nvSpPr>
        <p:spPr>
          <a:xfrm>
            <a:off x="6028552"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35" name="Google Shape;35;p21"/>
          <p:cNvSpPr txBox="1"/>
          <p:nvPr>
            <p:ph idx="14" type="title"/>
          </p:nvPr>
        </p:nvSpPr>
        <p:spPr>
          <a:xfrm>
            <a:off x="104844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36" name="Google Shape;36;p21"/>
          <p:cNvSpPr txBox="1"/>
          <p:nvPr>
            <p:ph idx="15" type="subTitle"/>
          </p:nvPr>
        </p:nvSpPr>
        <p:spPr>
          <a:xfrm>
            <a:off x="1048450"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37" name="Shape 37"/>
        <p:cNvGrpSpPr/>
        <p:nvPr/>
      </p:nvGrpSpPr>
      <p:grpSpPr>
        <a:xfrm>
          <a:off x="0" y="0"/>
          <a:ext cx="0" cy="0"/>
          <a:chOff x="0" y="0"/>
          <a:chExt cx="0" cy="0"/>
        </a:xfrm>
      </p:grpSpPr>
      <p:sp>
        <p:nvSpPr>
          <p:cNvPr id="38" name="Google Shape;38;p22"/>
          <p:cNvSpPr txBox="1"/>
          <p:nvPr>
            <p:ph type="title"/>
          </p:nvPr>
        </p:nvSpPr>
        <p:spPr>
          <a:xfrm>
            <a:off x="353849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39" name="Google Shape;39;p22"/>
          <p:cNvSpPr txBox="1"/>
          <p:nvPr>
            <p:ph idx="1" type="subTitle"/>
          </p:nvPr>
        </p:nvSpPr>
        <p:spPr>
          <a:xfrm>
            <a:off x="353849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40" name="Google Shape;40;p22"/>
          <p:cNvSpPr txBox="1"/>
          <p:nvPr>
            <p:ph idx="2" type="title"/>
          </p:nvPr>
        </p:nvSpPr>
        <p:spPr>
          <a:xfrm>
            <a:off x="6028553"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41" name="Google Shape;41;p22"/>
          <p:cNvSpPr txBox="1"/>
          <p:nvPr>
            <p:ph idx="3" type="subTitle"/>
          </p:nvPr>
        </p:nvSpPr>
        <p:spPr>
          <a:xfrm>
            <a:off x="6028553"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42" name="Google Shape;42;p22"/>
          <p:cNvSpPr txBox="1"/>
          <p:nvPr>
            <p:ph idx="4" type="title"/>
          </p:nvPr>
        </p:nvSpPr>
        <p:spPr>
          <a:xfrm>
            <a:off x="104844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43" name="Google Shape;43;p22"/>
          <p:cNvSpPr txBox="1"/>
          <p:nvPr>
            <p:ph idx="5" type="subTitle"/>
          </p:nvPr>
        </p:nvSpPr>
        <p:spPr>
          <a:xfrm>
            <a:off x="104844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44" name="Google Shape;44;p22"/>
          <p:cNvSpPr txBox="1"/>
          <p:nvPr>
            <p:ph idx="6" type="title"/>
          </p:nvPr>
        </p:nvSpPr>
        <p:spPr>
          <a:xfrm>
            <a:off x="10484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45" name="Google Shape;45;p22"/>
          <p:cNvSpPr txBox="1"/>
          <p:nvPr>
            <p:ph idx="7" type="title"/>
          </p:nvPr>
        </p:nvSpPr>
        <p:spPr>
          <a:xfrm>
            <a:off x="353850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46" name="Google Shape;46;p22"/>
          <p:cNvSpPr txBox="1"/>
          <p:nvPr>
            <p:ph idx="8" type="title"/>
          </p:nvPr>
        </p:nvSpPr>
        <p:spPr>
          <a:xfrm>
            <a:off x="60285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7" name="Shape 47"/>
        <p:cNvGrpSpPr/>
        <p:nvPr/>
      </p:nvGrpSpPr>
      <p:grpSpPr>
        <a:xfrm>
          <a:off x="0" y="0"/>
          <a:ext cx="0" cy="0"/>
          <a:chOff x="0" y="0"/>
          <a:chExt cx="0" cy="0"/>
        </a:xfrm>
      </p:grpSpPr>
      <p:sp>
        <p:nvSpPr>
          <p:cNvPr id="48" name="Google Shape;48;p25"/>
          <p:cNvSpPr txBox="1"/>
          <p:nvPr>
            <p:ph type="title"/>
          </p:nvPr>
        </p:nvSpPr>
        <p:spPr>
          <a:xfrm>
            <a:off x="3762670" y="3177750"/>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49" name="Google Shape;49;p25"/>
          <p:cNvSpPr txBox="1"/>
          <p:nvPr>
            <p:ph idx="2" type="title"/>
          </p:nvPr>
        </p:nvSpPr>
        <p:spPr>
          <a:xfrm>
            <a:off x="1048270" y="3287500"/>
            <a:ext cx="2412900" cy="931500"/>
          </a:xfrm>
          <a:prstGeom prst="rect">
            <a:avLst/>
          </a:prstGeom>
          <a:noFill/>
          <a:ln>
            <a:noFill/>
          </a:ln>
          <a:effectLst>
            <a:outerShdw blurRad="114300" rotWithShape="0" algn="bl" dir="6360000" dist="28575">
              <a:schemeClr val="accent1">
                <a:alpha val="49803"/>
              </a:schemeClr>
            </a:outerShdw>
          </a:effectLst>
        </p:spPr>
        <p:txBody>
          <a:bodyPr anchorCtr="0" anchor="ctr" bIns="91425" lIns="91425" spcFirstLastPara="1" rIns="91425" wrap="square" tIns="91425">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p:txBody>
      </p:sp>
      <p:sp>
        <p:nvSpPr>
          <p:cNvPr id="50" name="Google Shape;50;p25"/>
          <p:cNvSpPr txBox="1"/>
          <p:nvPr>
            <p:ph idx="1" type="subTitle"/>
          </p:nvPr>
        </p:nvSpPr>
        <p:spPr>
          <a:xfrm>
            <a:off x="3762670" y="3720650"/>
            <a:ext cx="3068700" cy="46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1" name="Shape 51"/>
        <p:cNvGrpSpPr/>
        <p:nvPr/>
      </p:nvGrpSpPr>
      <p:grpSpPr>
        <a:xfrm>
          <a:off x="0" y="0"/>
          <a:ext cx="0" cy="0"/>
          <a:chOff x="0" y="0"/>
          <a:chExt cx="0" cy="0"/>
        </a:xfrm>
      </p:grpSpPr>
      <p:sp>
        <p:nvSpPr>
          <p:cNvPr id="52" name="Google Shape;52;p26"/>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53" name="Google Shape;53;p26"/>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4" name="Shape 54"/>
        <p:cNvGrpSpPr/>
        <p:nvPr/>
      </p:nvGrpSpPr>
      <p:grpSpPr>
        <a:xfrm>
          <a:off x="0" y="0"/>
          <a:ext cx="0" cy="0"/>
          <a:chOff x="0" y="0"/>
          <a:chExt cx="0" cy="0"/>
        </a:xfrm>
      </p:grpSpPr>
      <p:sp>
        <p:nvSpPr>
          <p:cNvPr id="55" name="Google Shape;55;p27"/>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56" name="Google Shape;56;p27"/>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57" name="Google Shape;57;p27"/>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1.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35.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54" name="Shape 154"/>
        <p:cNvGrpSpPr/>
        <p:nvPr/>
      </p:nvGrpSpPr>
      <p:grpSpPr>
        <a:xfrm>
          <a:off x="0" y="0"/>
          <a:ext cx="0" cy="0"/>
          <a:chOff x="0" y="0"/>
          <a:chExt cx="0" cy="0"/>
        </a:xfrm>
      </p:grpSpPr>
      <p:sp>
        <p:nvSpPr>
          <p:cNvPr id="155" name="Google Shape;155;p23"/>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1pPr>
            <a:lvl2pPr lvl="1"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2pPr>
            <a:lvl3pPr lvl="2"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3pPr>
            <a:lvl4pPr lvl="3"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4pPr>
            <a:lvl5pPr lvl="4"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5pPr>
            <a:lvl6pPr lvl="5"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6pPr>
            <a:lvl7pPr lvl="6"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7pPr>
            <a:lvl8pPr lvl="7"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8pPr>
            <a:lvl9pPr lvl="8"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9pPr>
          </a:lstStyle>
          <a:p/>
        </p:txBody>
      </p:sp>
      <p:sp>
        <p:nvSpPr>
          <p:cNvPr id="156" name="Google Shape;156;p23"/>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1pPr>
            <a:lvl2pPr indent="-298450" lvl="1" marL="9144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2pPr>
            <a:lvl3pPr indent="-298450" lvl="2" marL="13716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3pPr>
            <a:lvl4pPr indent="-298450" lvl="3" marL="18288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4pPr>
            <a:lvl5pPr indent="-298450" lvl="4" marL="22860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5pPr>
            <a:lvl6pPr indent="-298450" lvl="5" marL="27432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6pPr>
            <a:lvl7pPr indent="-298450" lvl="6" marL="32004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7pPr>
            <a:lvl8pPr indent="-298450" lvl="7" marL="36576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8pPr>
            <a:lvl9pPr indent="-298450" lvl="8" marL="41148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84"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
          <p:cNvSpPr txBox="1"/>
          <p:nvPr>
            <p:ph type="ctrTitle"/>
          </p:nvPr>
        </p:nvSpPr>
        <p:spPr>
          <a:xfrm>
            <a:off x="1940250" y="1903475"/>
            <a:ext cx="52635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
                <a:latin typeface="Arial"/>
                <a:ea typeface="Arial"/>
                <a:cs typeface="Arial"/>
                <a:sym typeface="Arial"/>
              </a:rPr>
              <a:t>WHERE ARE WE NOW?</a:t>
            </a:r>
            <a:endParaRPr>
              <a:latin typeface="Arial"/>
              <a:ea typeface="Arial"/>
              <a:cs typeface="Arial"/>
              <a:sym typeface="Arial"/>
            </a:endParaRPr>
          </a:p>
        </p:txBody>
      </p:sp>
      <p:sp>
        <p:nvSpPr>
          <p:cNvPr id="163" name="Google Shape;163;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 sz="2200">
                <a:latin typeface="Arial"/>
                <a:ea typeface="Arial"/>
                <a:cs typeface="Arial"/>
                <a:sym typeface="Arial"/>
              </a:rPr>
              <a:t>LESSON 1.6</a:t>
            </a:r>
            <a:endParaRPr b="0" sz="2200">
              <a:latin typeface="Arial"/>
              <a:ea typeface="Arial"/>
              <a:cs typeface="Arial"/>
              <a:sym typeface="Arial"/>
            </a:endParaRPr>
          </a:p>
        </p:txBody>
      </p:sp>
      <p:cxnSp>
        <p:nvCxnSpPr>
          <p:cNvPr id="164" name="Google Shape;164;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65" name="Google Shape;165;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6" name="Google Shape;166;p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BOOKS</a:t>
            </a:r>
            <a:endParaRPr b="1">
              <a:latin typeface="Arial"/>
              <a:ea typeface="Arial"/>
              <a:cs typeface="Arial"/>
              <a:sym typeface="Arial"/>
            </a:endParaRPr>
          </a:p>
        </p:txBody>
      </p:sp>
      <p:cxnSp>
        <p:nvCxnSpPr>
          <p:cNvPr id="291" name="Google Shape;291;p10"/>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92" name="Google Shape;292;p10"/>
          <p:cNvSpPr/>
          <p:nvPr/>
        </p:nvSpPr>
        <p:spPr>
          <a:xfrm>
            <a:off x="1077905" y="2739425"/>
            <a:ext cx="1819200" cy="18192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10"/>
          <p:cNvSpPr txBox="1"/>
          <p:nvPr>
            <p:ph idx="4294967295" type="title"/>
          </p:nvPr>
        </p:nvSpPr>
        <p:spPr>
          <a:xfrm>
            <a:off x="695245" y="2858158"/>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3600">
                <a:solidFill>
                  <a:schemeClr val="accent6"/>
                </a:solidFill>
                <a:latin typeface="Arial"/>
                <a:ea typeface="Arial"/>
                <a:cs typeface="Arial"/>
                <a:sym typeface="Arial"/>
              </a:rPr>
              <a:t>455k</a:t>
            </a:r>
            <a:endParaRPr b="1" sz="3600">
              <a:solidFill>
                <a:schemeClr val="accent6"/>
              </a:solidFill>
              <a:latin typeface="Arial"/>
              <a:ea typeface="Arial"/>
              <a:cs typeface="Arial"/>
              <a:sym typeface="Arial"/>
            </a:endParaRPr>
          </a:p>
        </p:txBody>
      </p:sp>
      <p:sp>
        <p:nvSpPr>
          <p:cNvPr id="294" name="Google Shape;294;p10"/>
          <p:cNvSpPr txBox="1"/>
          <p:nvPr>
            <p:ph idx="4294967295" type="subTitle"/>
          </p:nvPr>
        </p:nvSpPr>
        <p:spPr>
          <a:xfrm>
            <a:off x="1185600" y="3465450"/>
            <a:ext cx="16038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300" u="none" cap="none" strike="noStrike">
                <a:solidFill>
                  <a:schemeClr val="accent6"/>
                </a:solidFill>
                <a:latin typeface="Montserrat"/>
                <a:ea typeface="Montserrat"/>
                <a:cs typeface="Montserrat"/>
                <a:sym typeface="Montserrat"/>
              </a:rPr>
              <a:t>First-day sales for Allegiant surpassed 455,000</a:t>
            </a:r>
            <a:endParaRPr b="0" i="0" sz="1200" u="none" cap="none" strike="noStrike">
              <a:solidFill>
                <a:schemeClr val="accent6"/>
              </a:solidFill>
              <a:latin typeface="Montserrat"/>
              <a:ea typeface="Montserrat"/>
              <a:cs typeface="Montserrat"/>
              <a:sym typeface="Montserrat"/>
            </a:endParaRPr>
          </a:p>
        </p:txBody>
      </p:sp>
      <p:sp>
        <p:nvSpPr>
          <p:cNvPr id="295" name="Google Shape;295;p10"/>
          <p:cNvSpPr/>
          <p:nvPr/>
        </p:nvSpPr>
        <p:spPr>
          <a:xfrm>
            <a:off x="3279750" y="1606525"/>
            <a:ext cx="2584500" cy="25845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10"/>
          <p:cNvSpPr txBox="1"/>
          <p:nvPr>
            <p:ph idx="4294967295" type="title"/>
          </p:nvPr>
        </p:nvSpPr>
        <p:spPr>
          <a:xfrm>
            <a:off x="3279750" y="1808176"/>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4800">
                <a:solidFill>
                  <a:schemeClr val="accent6"/>
                </a:solidFill>
                <a:latin typeface="Arial"/>
                <a:ea typeface="Arial"/>
                <a:cs typeface="Arial"/>
                <a:sym typeface="Arial"/>
              </a:rPr>
              <a:t>500K</a:t>
            </a:r>
            <a:endParaRPr b="1" sz="4800">
              <a:solidFill>
                <a:schemeClr val="accent6"/>
              </a:solidFill>
              <a:latin typeface="Arial"/>
              <a:ea typeface="Arial"/>
              <a:cs typeface="Arial"/>
              <a:sym typeface="Arial"/>
            </a:endParaRPr>
          </a:p>
        </p:txBody>
      </p:sp>
      <p:sp>
        <p:nvSpPr>
          <p:cNvPr id="297" name="Google Shape;297;p10"/>
          <p:cNvSpPr txBox="1"/>
          <p:nvPr>
            <p:ph idx="4294967295" type="subTitle"/>
          </p:nvPr>
        </p:nvSpPr>
        <p:spPr>
          <a:xfrm>
            <a:off x="3611700" y="2547375"/>
            <a:ext cx="19206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300" u="none" cap="none" strike="noStrike">
                <a:solidFill>
                  <a:schemeClr val="accent6"/>
                </a:solidFill>
                <a:latin typeface="Arial"/>
                <a:ea typeface="Arial"/>
                <a:cs typeface="Arial"/>
                <a:sym typeface="Arial"/>
              </a:rPr>
              <a:t>“Ballad of Songbirds and Snakes” sold 500,000 copies in its first week despite bookstore closings due to COVID-19</a:t>
            </a:r>
            <a:endParaRPr b="0" i="0" sz="1300" u="none" cap="none" strike="noStrike">
              <a:solidFill>
                <a:schemeClr val="accent6"/>
              </a:solidFill>
              <a:latin typeface="Arial"/>
              <a:ea typeface="Arial"/>
              <a:cs typeface="Arial"/>
              <a:sym typeface="Arial"/>
            </a:endParaRPr>
          </a:p>
        </p:txBody>
      </p:sp>
      <p:sp>
        <p:nvSpPr>
          <p:cNvPr id="298" name="Google Shape;298;p10"/>
          <p:cNvSpPr/>
          <p:nvPr/>
        </p:nvSpPr>
        <p:spPr>
          <a:xfrm>
            <a:off x="6246905" y="1319200"/>
            <a:ext cx="1819200" cy="18192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10"/>
          <p:cNvSpPr txBox="1"/>
          <p:nvPr>
            <p:ph idx="4294967295" type="title"/>
          </p:nvPr>
        </p:nvSpPr>
        <p:spPr>
          <a:xfrm>
            <a:off x="5864240" y="1422234"/>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a:solidFill>
                  <a:schemeClr val="accent6"/>
                </a:solidFill>
                <a:latin typeface="Arial"/>
                <a:ea typeface="Arial"/>
                <a:cs typeface="Arial"/>
                <a:sym typeface="Arial"/>
              </a:rPr>
              <a:t>$300M</a:t>
            </a:r>
            <a:endParaRPr b="1" sz="2700">
              <a:solidFill>
                <a:schemeClr val="accent6"/>
              </a:solidFill>
              <a:latin typeface="Arial"/>
              <a:ea typeface="Arial"/>
              <a:cs typeface="Arial"/>
              <a:sym typeface="Arial"/>
            </a:endParaRPr>
          </a:p>
        </p:txBody>
      </p:sp>
      <p:sp>
        <p:nvSpPr>
          <p:cNvPr id="300" name="Google Shape;300;p10"/>
          <p:cNvSpPr txBox="1"/>
          <p:nvPr>
            <p:ph idx="4294967295" type="subTitle"/>
          </p:nvPr>
        </p:nvSpPr>
        <p:spPr>
          <a:xfrm>
            <a:off x="6397345" y="1911258"/>
            <a:ext cx="15183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300" u="none" cap="none" strike="noStrike">
                <a:solidFill>
                  <a:schemeClr val="accent6"/>
                </a:solidFill>
                <a:latin typeface="Arial"/>
                <a:ea typeface="Arial"/>
                <a:cs typeface="Arial"/>
                <a:sym typeface="Arial"/>
              </a:rPr>
              <a:t>The 'Divergent' book series has made over $300 million globally</a:t>
            </a:r>
            <a:endParaRPr b="0" i="0" sz="1200" u="none" cap="none" strike="noStrike">
              <a:solidFill>
                <a:schemeClr val="accent6"/>
              </a:solidFill>
              <a:latin typeface="Arial"/>
              <a:ea typeface="Arial"/>
              <a:cs typeface="Arial"/>
              <a:sym typeface="Arial"/>
            </a:endParaRPr>
          </a:p>
        </p:txBody>
      </p:sp>
      <p:cxnSp>
        <p:nvCxnSpPr>
          <p:cNvPr id="301" name="Google Shape;301;p10"/>
          <p:cNvCxnSpPr>
            <a:stCxn id="298" idx="0"/>
          </p:cNvCxnSpPr>
          <p:nvPr/>
        </p:nvCxnSpPr>
        <p:spPr>
          <a:xfrm rot="10800000">
            <a:off x="7156505" y="-320000"/>
            <a:ext cx="0" cy="1639200"/>
          </a:xfrm>
          <a:prstGeom prst="straightConnector1">
            <a:avLst/>
          </a:prstGeom>
          <a:noFill/>
          <a:ln cap="flat" cmpd="sng" w="19050">
            <a:solidFill>
              <a:schemeClr val="accent3"/>
            </a:solidFill>
            <a:prstDash val="solid"/>
            <a:round/>
            <a:headEnd len="sm" w="sm" type="none"/>
            <a:tailEnd len="sm" w="sm" type="none"/>
          </a:ln>
        </p:spPr>
      </p:cxnSp>
      <p:cxnSp>
        <p:nvCxnSpPr>
          <p:cNvPr id="302" name="Google Shape;302;p10"/>
          <p:cNvCxnSpPr>
            <a:stCxn id="295" idx="4"/>
          </p:cNvCxnSpPr>
          <p:nvPr/>
        </p:nvCxnSpPr>
        <p:spPr>
          <a:xfrm>
            <a:off x="4572000" y="4191025"/>
            <a:ext cx="0" cy="1362000"/>
          </a:xfrm>
          <a:prstGeom prst="straightConnector1">
            <a:avLst/>
          </a:prstGeom>
          <a:noFill/>
          <a:ln cap="flat" cmpd="sng" w="19050">
            <a:solidFill>
              <a:schemeClr val="accent1"/>
            </a:solidFill>
            <a:prstDash val="solid"/>
            <a:round/>
            <a:headEnd len="sm" w="sm" type="none"/>
            <a:tailEnd len="sm" w="sm" type="none"/>
          </a:ln>
        </p:spPr>
      </p:cxnSp>
      <p:cxnSp>
        <p:nvCxnSpPr>
          <p:cNvPr id="303" name="Google Shape;303;p10"/>
          <p:cNvCxnSpPr>
            <a:stCxn id="292" idx="4"/>
          </p:cNvCxnSpPr>
          <p:nvPr/>
        </p:nvCxnSpPr>
        <p:spPr>
          <a:xfrm>
            <a:off x="1987505" y="4558625"/>
            <a:ext cx="0" cy="712800"/>
          </a:xfrm>
          <a:prstGeom prst="straightConnector1">
            <a:avLst/>
          </a:prstGeom>
          <a:noFill/>
          <a:ln cap="flat" cmpd="sng" w="19050">
            <a:solidFill>
              <a:schemeClr val="accent2"/>
            </a:solidFill>
            <a:prstDash val="solid"/>
            <a:round/>
            <a:headEnd len="sm" w="sm" type="none"/>
            <a:tailEnd len="sm" w="sm" type="none"/>
          </a:ln>
        </p:spPr>
      </p:cxnSp>
      <p:pic>
        <p:nvPicPr>
          <p:cNvPr id="304" name="Google Shape;304;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05" name="Google Shape;305;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1"/>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$1B</a:t>
            </a:r>
            <a:endParaRPr b="1" sz="4500">
              <a:latin typeface="Arial"/>
              <a:ea typeface="Arial"/>
              <a:cs typeface="Arial"/>
              <a:sym typeface="Arial"/>
            </a:endParaRPr>
          </a:p>
        </p:txBody>
      </p:sp>
      <p:sp>
        <p:nvSpPr>
          <p:cNvPr id="311" name="Google Shape;311;p11"/>
          <p:cNvSpPr txBox="1"/>
          <p:nvPr>
            <p:ph idx="1" type="subTitle"/>
          </p:nvPr>
        </p:nvSpPr>
        <p:spPr>
          <a:xfrm>
            <a:off x="4996800" y="1265850"/>
            <a:ext cx="3159300" cy="890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Revenue generated in just 6 months by the game Fortnite, despite being free to play.</a:t>
            </a:r>
            <a:endParaRPr>
              <a:latin typeface="Arial"/>
              <a:ea typeface="Arial"/>
              <a:cs typeface="Arial"/>
              <a:sym typeface="Arial"/>
            </a:endParaRPr>
          </a:p>
        </p:txBody>
      </p:sp>
      <p:sp>
        <p:nvSpPr>
          <p:cNvPr id="312" name="Google Shape;312;p11"/>
          <p:cNvSpPr txBox="1"/>
          <p:nvPr>
            <p:ph idx="4" type="title"/>
          </p:nvPr>
        </p:nvSpPr>
        <p:spPr>
          <a:xfrm>
            <a:off x="4996800" y="2835181"/>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65%</a:t>
            </a:r>
            <a:endParaRPr b="1" sz="4500">
              <a:latin typeface="Arial"/>
              <a:ea typeface="Arial"/>
              <a:cs typeface="Arial"/>
              <a:sym typeface="Arial"/>
            </a:endParaRPr>
          </a:p>
        </p:txBody>
      </p:sp>
      <p:sp>
        <p:nvSpPr>
          <p:cNvPr id="313" name="Google Shape;313;p11"/>
          <p:cNvSpPr txBox="1"/>
          <p:nvPr>
            <p:ph idx="5" type="subTitle"/>
          </p:nvPr>
        </p:nvSpPr>
        <p:spPr>
          <a:xfrm>
            <a:off x="4911000" y="3421925"/>
            <a:ext cx="33309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According to market data, an estimated 65% of U.S. households and over 59% of Americans (that’s over 150 million people) play video games</a:t>
            </a:r>
            <a:endParaRPr>
              <a:latin typeface="Arial"/>
              <a:ea typeface="Arial"/>
              <a:cs typeface="Arial"/>
              <a:sym typeface="Arial"/>
            </a:endParaRPr>
          </a:p>
        </p:txBody>
      </p:sp>
      <p:cxnSp>
        <p:nvCxnSpPr>
          <p:cNvPr id="314" name="Google Shape;314;p11"/>
          <p:cNvCxnSpPr/>
          <p:nvPr/>
        </p:nvCxnSpPr>
        <p:spPr>
          <a:xfrm>
            <a:off x="8843800" y="392547"/>
            <a:ext cx="0" cy="43584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15" name="Google Shape;315;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16" name="Google Shape;316;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317" name="Google Shape;317;p11"/>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VIDEO GAMES</a:t>
            </a:r>
            <a:endParaRPr b="1" i="0" sz="2400" u="none" cap="none" strike="noStrike">
              <a:solidFill>
                <a:schemeClr val="lt2"/>
              </a:solidFill>
              <a:latin typeface="Arial"/>
              <a:ea typeface="Arial"/>
              <a:cs typeface="Arial"/>
              <a:sym typeface="Arial"/>
            </a:endParaRPr>
          </a:p>
        </p:txBody>
      </p:sp>
      <p:cxnSp>
        <p:nvCxnSpPr>
          <p:cNvPr id="318" name="Google Shape;318;p11"/>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19" name="Google Shape;319;p11"/>
          <p:cNvPicPr preferRelativeResize="0"/>
          <p:nvPr/>
        </p:nvPicPr>
        <p:blipFill rotWithShape="1">
          <a:blip r:embed="rId4">
            <a:alphaModFix/>
          </a:blip>
          <a:srcRect b="8880" l="0" r="0" t="8881"/>
          <a:stretch/>
        </p:blipFill>
        <p:spPr>
          <a:xfrm>
            <a:off x="959225" y="1460400"/>
            <a:ext cx="3603600" cy="2222700"/>
          </a:xfrm>
          <a:prstGeom prst="snip2DiagRect">
            <a:avLst>
              <a:gd fmla="val 0" name="adj1"/>
              <a:gd fmla="val 16667" name="adj2"/>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1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25" name="Google Shape;325;p1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326" name="Google Shape;326;p12"/>
          <p:cNvPicPr preferRelativeResize="0"/>
          <p:nvPr/>
        </p:nvPicPr>
        <p:blipFill rotWithShape="1">
          <a:blip r:embed="rId4">
            <a:alphaModFix/>
          </a:blip>
          <a:srcRect b="0" l="0" r="0" t="0"/>
          <a:stretch/>
        </p:blipFill>
        <p:spPr>
          <a:xfrm>
            <a:off x="152400" y="152400"/>
            <a:ext cx="4838702" cy="4838702"/>
          </a:xfrm>
          <a:prstGeom prst="rect">
            <a:avLst/>
          </a:prstGeom>
          <a:noFill/>
          <a:ln>
            <a:noFill/>
          </a:ln>
        </p:spPr>
      </p:pic>
      <p:grpSp>
        <p:nvGrpSpPr>
          <p:cNvPr id="327" name="Google Shape;327;p12"/>
          <p:cNvGrpSpPr/>
          <p:nvPr/>
        </p:nvGrpSpPr>
        <p:grpSpPr>
          <a:xfrm>
            <a:off x="5378075" y="1007675"/>
            <a:ext cx="3330900" cy="1863900"/>
            <a:chOff x="5532500" y="152400"/>
            <a:chExt cx="3330900" cy="1863900"/>
          </a:xfrm>
        </p:grpSpPr>
        <p:sp>
          <p:nvSpPr>
            <p:cNvPr id="328" name="Google Shape;328;p12"/>
            <p:cNvSpPr txBox="1"/>
            <p:nvPr/>
          </p:nvSpPr>
          <p:spPr>
            <a:xfrm>
              <a:off x="5697950" y="152400"/>
              <a:ext cx="30000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VIDEO GAMES</a:t>
              </a:r>
              <a:endParaRPr b="1" i="0" sz="2400" u="none" cap="none" strike="noStrike">
                <a:solidFill>
                  <a:schemeClr val="lt2"/>
                </a:solidFill>
                <a:latin typeface="Arial"/>
                <a:ea typeface="Arial"/>
                <a:cs typeface="Arial"/>
                <a:sym typeface="Arial"/>
              </a:endParaRPr>
            </a:p>
          </p:txBody>
        </p:sp>
        <p:sp>
          <p:nvSpPr>
            <p:cNvPr id="329" name="Google Shape;329;p12"/>
            <p:cNvSpPr txBox="1"/>
            <p:nvPr/>
          </p:nvSpPr>
          <p:spPr>
            <a:xfrm>
              <a:off x="5618300" y="994993"/>
              <a:ext cx="3159300" cy="7239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800"/>
                <a:buFont typeface="Arial"/>
                <a:buNone/>
              </a:pPr>
              <a:r>
                <a:rPr b="1" i="0" lang="en" sz="4500" u="none" cap="none" strike="noStrike">
                  <a:solidFill>
                    <a:srgbClr val="FFFFFF"/>
                  </a:solidFill>
                  <a:latin typeface="Arial"/>
                  <a:ea typeface="Arial"/>
                  <a:cs typeface="Arial"/>
                  <a:sym typeface="Arial"/>
                </a:rPr>
                <a:t>$57B</a:t>
              </a:r>
              <a:endParaRPr b="1" i="0" sz="4500" u="none" cap="none" strike="noStrike">
                <a:solidFill>
                  <a:srgbClr val="FFFFFF"/>
                </a:solidFill>
                <a:latin typeface="Arial"/>
                <a:ea typeface="Arial"/>
                <a:cs typeface="Arial"/>
                <a:sym typeface="Arial"/>
              </a:endParaRPr>
            </a:p>
          </p:txBody>
        </p:sp>
        <p:sp>
          <p:nvSpPr>
            <p:cNvPr id="330" name="Google Shape;330;p12"/>
            <p:cNvSpPr txBox="1"/>
            <p:nvPr/>
          </p:nvSpPr>
          <p:spPr>
            <a:xfrm>
              <a:off x="5532500" y="1599000"/>
              <a:ext cx="3330900" cy="417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600" u="none" cap="none" strike="noStrike">
                  <a:solidFill>
                    <a:srgbClr val="FFAB40"/>
                  </a:solidFill>
                  <a:latin typeface="Arial"/>
                  <a:ea typeface="Arial"/>
                  <a:cs typeface="Arial"/>
                  <a:sym typeface="Arial"/>
                </a:rPr>
                <a:t>Last year, consumers spent a reported $57 billion on video games (according to The NPD Group), a 27% increase over the previous year and the highest sales total of all time</a:t>
              </a:r>
              <a:endParaRPr b="0" i="0" sz="1600" u="none" cap="none" strike="noStrike">
                <a:solidFill>
                  <a:srgbClr val="FFAB40"/>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13"/>
          <p:cNvSpPr txBox="1"/>
          <p:nvPr>
            <p:ph type="title"/>
          </p:nvPr>
        </p:nvSpPr>
        <p:spPr>
          <a:xfrm>
            <a:off x="5004425" y="736493"/>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$1.6B</a:t>
            </a:r>
            <a:endParaRPr b="1" sz="4500">
              <a:latin typeface="Arial"/>
              <a:ea typeface="Arial"/>
              <a:cs typeface="Arial"/>
              <a:sym typeface="Arial"/>
            </a:endParaRPr>
          </a:p>
        </p:txBody>
      </p:sp>
      <p:sp>
        <p:nvSpPr>
          <p:cNvPr id="336" name="Google Shape;336;p13"/>
          <p:cNvSpPr txBox="1"/>
          <p:nvPr>
            <p:ph idx="1" type="subTitle"/>
          </p:nvPr>
        </p:nvSpPr>
        <p:spPr>
          <a:xfrm>
            <a:off x="5004413" y="1460400"/>
            <a:ext cx="3397800" cy="222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1600">
                <a:latin typeface="Arial"/>
                <a:ea typeface="Arial"/>
                <a:cs typeface="Arial"/>
                <a:sym typeface="Arial"/>
              </a:rPr>
              <a:t>Broadway box office for the 2022-23 season – the first full season since the industry's return from the Covid closure – reached nearly $1.6 billion, a massive increase over the last two hard-hit seasons, but still about 14% lower than the pre-pandemic record high of $1.8 billion, set during the 2018-29 Broadway season.  </a:t>
            </a:r>
            <a:endParaRPr sz="1600">
              <a:latin typeface="Arial"/>
              <a:ea typeface="Arial"/>
              <a:cs typeface="Arial"/>
              <a:sym typeface="Arial"/>
            </a:endParaRPr>
          </a:p>
        </p:txBody>
      </p:sp>
      <p:cxnSp>
        <p:nvCxnSpPr>
          <p:cNvPr id="337" name="Google Shape;337;p13"/>
          <p:cNvCxnSpPr/>
          <p:nvPr/>
        </p:nvCxnSpPr>
        <p:spPr>
          <a:xfrm>
            <a:off x="8843800" y="392547"/>
            <a:ext cx="0" cy="43584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38" name="Google Shape;338;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39" name="Google Shape;339;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340" name="Google Shape;340;p13"/>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THEATRE</a:t>
            </a:r>
            <a:endParaRPr b="1" i="0" sz="2400" u="none" cap="none" strike="noStrike">
              <a:solidFill>
                <a:schemeClr val="lt2"/>
              </a:solidFill>
              <a:latin typeface="Arial"/>
              <a:ea typeface="Arial"/>
              <a:cs typeface="Arial"/>
              <a:sym typeface="Arial"/>
            </a:endParaRPr>
          </a:p>
        </p:txBody>
      </p:sp>
      <p:cxnSp>
        <p:nvCxnSpPr>
          <p:cNvPr id="341" name="Google Shape;341;p1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42" name="Google Shape;342;p13"/>
          <p:cNvPicPr preferRelativeResize="0"/>
          <p:nvPr/>
        </p:nvPicPr>
        <p:blipFill rotWithShape="1">
          <a:blip r:embed="rId4">
            <a:alphaModFix/>
          </a:blip>
          <a:srcRect b="3745" l="0" r="0" t="3755"/>
          <a:stretch/>
        </p:blipFill>
        <p:spPr>
          <a:xfrm>
            <a:off x="959225" y="1460400"/>
            <a:ext cx="3603600" cy="2222700"/>
          </a:xfrm>
          <a:prstGeom prst="snip2DiagRect">
            <a:avLst>
              <a:gd fmla="val 0" name="adj1"/>
              <a:gd fmla="val 16667" name="adj2"/>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id="347" name="Google Shape;347;p15"/>
          <p:cNvPicPr preferRelativeResize="0"/>
          <p:nvPr/>
        </p:nvPicPr>
        <p:blipFill rotWithShape="1">
          <a:blip r:embed="rId3">
            <a:alphaModFix/>
          </a:blip>
          <a:srcRect b="0" l="0" r="0" t="0"/>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INDUSTRY SIZE &amp; SCOPE</a:t>
            </a:r>
            <a:endParaRPr b="1">
              <a:latin typeface="Arial"/>
              <a:ea typeface="Arial"/>
              <a:cs typeface="Arial"/>
              <a:sym typeface="Arial"/>
            </a:endParaRPr>
          </a:p>
        </p:txBody>
      </p:sp>
      <p:sp>
        <p:nvSpPr>
          <p:cNvPr id="172" name="Google Shape;172;p2"/>
          <p:cNvSpPr txBox="1"/>
          <p:nvPr>
            <p:ph idx="1" type="subTitle"/>
          </p:nvPr>
        </p:nvSpPr>
        <p:spPr>
          <a:xfrm>
            <a:off x="938500" y="1093575"/>
            <a:ext cx="3501600" cy="204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sz="1600">
                <a:latin typeface="Arial"/>
                <a:ea typeface="Arial"/>
                <a:cs typeface="Arial"/>
                <a:sym typeface="Arial"/>
              </a:rPr>
              <a:t>While the industry is has already reached enormous heights, the consistent appetite among consumers for sports and entertainment content offers fertile ground for the industry to continue to grow across all segments.</a:t>
            </a:r>
            <a:endParaRPr sz="1600">
              <a:latin typeface="Arial"/>
              <a:ea typeface="Arial"/>
              <a:cs typeface="Arial"/>
              <a:sym typeface="Arial"/>
            </a:endParaRPr>
          </a:p>
        </p:txBody>
      </p:sp>
      <p:cxnSp>
        <p:nvCxnSpPr>
          <p:cNvPr id="173" name="Google Shape;173;p2"/>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74" name="Google Shape;174;p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5" name="Google Shape;175;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76" name="Google Shape;176;p2"/>
          <p:cNvPicPr preferRelativeResize="0"/>
          <p:nvPr/>
        </p:nvPicPr>
        <p:blipFill rotWithShape="1">
          <a:blip r:embed="rId4">
            <a:alphaModFix/>
          </a:blip>
          <a:srcRect b="3390" l="10482" r="0" t="13888"/>
          <a:stretch/>
        </p:blipFill>
        <p:spPr>
          <a:xfrm>
            <a:off x="5028300" y="1460400"/>
            <a:ext cx="3603600" cy="2222700"/>
          </a:xfrm>
          <a:prstGeom prst="snip2DiagRect">
            <a:avLst>
              <a:gd fmla="val 0" name="adj1"/>
              <a:gd fmla="val 16667" name="adj2"/>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FANTASY SPORTS</a:t>
            </a:r>
            <a:endParaRPr b="1">
              <a:latin typeface="Arial"/>
              <a:ea typeface="Arial"/>
              <a:cs typeface="Arial"/>
              <a:sym typeface="Arial"/>
            </a:endParaRPr>
          </a:p>
        </p:txBody>
      </p:sp>
      <p:cxnSp>
        <p:nvCxnSpPr>
          <p:cNvPr id="182" name="Google Shape;182;p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183" name="Google Shape;183;p3"/>
          <p:cNvSpPr/>
          <p:nvPr/>
        </p:nvSpPr>
        <p:spPr>
          <a:xfrm>
            <a:off x="1077905" y="2739425"/>
            <a:ext cx="1819200" cy="18192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3"/>
          <p:cNvSpPr txBox="1"/>
          <p:nvPr>
            <p:ph idx="4294967295" type="title"/>
          </p:nvPr>
        </p:nvSpPr>
        <p:spPr>
          <a:xfrm>
            <a:off x="695245" y="2858158"/>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3600">
                <a:solidFill>
                  <a:schemeClr val="accent6"/>
                </a:solidFill>
                <a:latin typeface="Arial"/>
                <a:ea typeface="Arial"/>
                <a:cs typeface="Arial"/>
                <a:sym typeface="Arial"/>
              </a:rPr>
              <a:t>$11B</a:t>
            </a:r>
            <a:endParaRPr b="1" sz="3600">
              <a:solidFill>
                <a:schemeClr val="accent6"/>
              </a:solidFill>
              <a:latin typeface="Arial"/>
              <a:ea typeface="Arial"/>
              <a:cs typeface="Arial"/>
              <a:sym typeface="Arial"/>
            </a:endParaRPr>
          </a:p>
        </p:txBody>
      </p:sp>
      <p:sp>
        <p:nvSpPr>
          <p:cNvPr id="185" name="Google Shape;185;p3"/>
          <p:cNvSpPr txBox="1"/>
          <p:nvPr>
            <p:ph idx="4294967295" type="subTitle"/>
          </p:nvPr>
        </p:nvSpPr>
        <p:spPr>
          <a:xfrm>
            <a:off x="1143000" y="3510200"/>
            <a:ext cx="16038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400" u="none" cap="none" strike="noStrike">
                <a:solidFill>
                  <a:schemeClr val="accent6"/>
                </a:solidFill>
                <a:latin typeface="Arial"/>
                <a:ea typeface="Arial"/>
                <a:cs typeface="Arial"/>
                <a:sym typeface="Arial"/>
              </a:rPr>
              <a:t>Annual market impact of fantasy sports</a:t>
            </a:r>
            <a:endParaRPr b="0" i="0" sz="1400" u="none" cap="none" strike="noStrike">
              <a:solidFill>
                <a:schemeClr val="accent6"/>
              </a:solidFill>
              <a:latin typeface="Arial"/>
              <a:ea typeface="Arial"/>
              <a:cs typeface="Arial"/>
              <a:sym typeface="Arial"/>
            </a:endParaRPr>
          </a:p>
        </p:txBody>
      </p:sp>
      <p:sp>
        <p:nvSpPr>
          <p:cNvPr id="186" name="Google Shape;186;p3"/>
          <p:cNvSpPr/>
          <p:nvPr/>
        </p:nvSpPr>
        <p:spPr>
          <a:xfrm>
            <a:off x="3279750" y="1606525"/>
            <a:ext cx="2584500" cy="25845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3"/>
          <p:cNvSpPr txBox="1"/>
          <p:nvPr>
            <p:ph idx="4294967295" type="title"/>
          </p:nvPr>
        </p:nvSpPr>
        <p:spPr>
          <a:xfrm>
            <a:off x="3279750" y="1808176"/>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4800">
                <a:solidFill>
                  <a:schemeClr val="accent6"/>
                </a:solidFill>
                <a:latin typeface="Arial"/>
                <a:ea typeface="Arial"/>
                <a:cs typeface="Arial"/>
                <a:sym typeface="Arial"/>
              </a:rPr>
              <a:t>75M</a:t>
            </a:r>
            <a:endParaRPr b="1" sz="4800">
              <a:solidFill>
                <a:schemeClr val="accent6"/>
              </a:solidFill>
              <a:latin typeface="Arial"/>
              <a:ea typeface="Arial"/>
              <a:cs typeface="Arial"/>
              <a:sym typeface="Arial"/>
            </a:endParaRPr>
          </a:p>
        </p:txBody>
      </p:sp>
      <p:sp>
        <p:nvSpPr>
          <p:cNvPr id="188" name="Google Shape;188;p3"/>
          <p:cNvSpPr txBox="1"/>
          <p:nvPr>
            <p:ph idx="4294967295" type="subTitle"/>
          </p:nvPr>
        </p:nvSpPr>
        <p:spPr>
          <a:xfrm>
            <a:off x="3662400" y="2581226"/>
            <a:ext cx="18192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400" u="none" cap="none" strike="noStrike">
                <a:solidFill>
                  <a:schemeClr val="accent6"/>
                </a:solidFill>
                <a:latin typeface="Arial"/>
                <a:ea typeface="Arial"/>
                <a:cs typeface="Arial"/>
                <a:sym typeface="Arial"/>
              </a:rPr>
              <a:t>Nearly 75 million fans plan to play fantasy football in some form in America alone this year</a:t>
            </a:r>
            <a:endParaRPr b="0" i="0" sz="1400" u="none" cap="none" strike="noStrike">
              <a:solidFill>
                <a:schemeClr val="accent6"/>
              </a:solidFill>
              <a:latin typeface="Arial"/>
              <a:ea typeface="Arial"/>
              <a:cs typeface="Arial"/>
              <a:sym typeface="Arial"/>
            </a:endParaRPr>
          </a:p>
        </p:txBody>
      </p:sp>
      <p:sp>
        <p:nvSpPr>
          <p:cNvPr id="189" name="Google Shape;189;p3"/>
          <p:cNvSpPr/>
          <p:nvPr/>
        </p:nvSpPr>
        <p:spPr>
          <a:xfrm>
            <a:off x="6246905" y="1319200"/>
            <a:ext cx="1819200" cy="18192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3"/>
          <p:cNvSpPr txBox="1"/>
          <p:nvPr>
            <p:ph idx="4294967295" type="title"/>
          </p:nvPr>
        </p:nvSpPr>
        <p:spPr>
          <a:xfrm>
            <a:off x="5864240" y="1386434"/>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3600">
                <a:solidFill>
                  <a:schemeClr val="accent6"/>
                </a:solidFill>
                <a:latin typeface="Arial"/>
                <a:ea typeface="Arial"/>
                <a:cs typeface="Arial"/>
                <a:sym typeface="Arial"/>
              </a:rPr>
              <a:t>$3B</a:t>
            </a:r>
            <a:endParaRPr b="1" sz="3600">
              <a:solidFill>
                <a:schemeClr val="accent6"/>
              </a:solidFill>
              <a:latin typeface="Arial"/>
              <a:ea typeface="Arial"/>
              <a:cs typeface="Arial"/>
              <a:sym typeface="Arial"/>
            </a:endParaRPr>
          </a:p>
        </p:txBody>
      </p:sp>
      <p:sp>
        <p:nvSpPr>
          <p:cNvPr id="191" name="Google Shape;191;p3"/>
          <p:cNvSpPr txBox="1"/>
          <p:nvPr>
            <p:ph idx="4294967295" type="subTitle"/>
          </p:nvPr>
        </p:nvSpPr>
        <p:spPr>
          <a:xfrm>
            <a:off x="6397345" y="2024308"/>
            <a:ext cx="1518300" cy="635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400" u="none" cap="none" strike="noStrike">
                <a:solidFill>
                  <a:schemeClr val="accent6"/>
                </a:solidFill>
                <a:latin typeface="Arial"/>
                <a:ea typeface="Arial"/>
                <a:cs typeface="Arial"/>
                <a:sym typeface="Arial"/>
              </a:rPr>
              <a:t>Daily Fantasy sites rake in $3B annually</a:t>
            </a:r>
            <a:endParaRPr b="0" i="0" sz="1400" u="none" cap="none" strike="noStrike">
              <a:solidFill>
                <a:schemeClr val="accent6"/>
              </a:solidFill>
              <a:latin typeface="Arial"/>
              <a:ea typeface="Arial"/>
              <a:cs typeface="Arial"/>
              <a:sym typeface="Arial"/>
            </a:endParaRPr>
          </a:p>
        </p:txBody>
      </p:sp>
      <p:cxnSp>
        <p:nvCxnSpPr>
          <p:cNvPr id="192" name="Google Shape;192;p3"/>
          <p:cNvCxnSpPr>
            <a:stCxn id="189" idx="0"/>
          </p:cNvCxnSpPr>
          <p:nvPr/>
        </p:nvCxnSpPr>
        <p:spPr>
          <a:xfrm rot="10800000">
            <a:off x="7156505" y="-320000"/>
            <a:ext cx="0" cy="1639200"/>
          </a:xfrm>
          <a:prstGeom prst="straightConnector1">
            <a:avLst/>
          </a:prstGeom>
          <a:noFill/>
          <a:ln cap="flat" cmpd="sng" w="19050">
            <a:solidFill>
              <a:schemeClr val="accent3"/>
            </a:solidFill>
            <a:prstDash val="solid"/>
            <a:round/>
            <a:headEnd len="sm" w="sm" type="none"/>
            <a:tailEnd len="sm" w="sm" type="none"/>
          </a:ln>
        </p:spPr>
      </p:cxnSp>
      <p:cxnSp>
        <p:nvCxnSpPr>
          <p:cNvPr id="193" name="Google Shape;193;p3"/>
          <p:cNvCxnSpPr>
            <a:stCxn id="186" idx="4"/>
          </p:cNvCxnSpPr>
          <p:nvPr/>
        </p:nvCxnSpPr>
        <p:spPr>
          <a:xfrm>
            <a:off x="4572000" y="4191025"/>
            <a:ext cx="0" cy="1362000"/>
          </a:xfrm>
          <a:prstGeom prst="straightConnector1">
            <a:avLst/>
          </a:prstGeom>
          <a:noFill/>
          <a:ln cap="flat" cmpd="sng" w="19050">
            <a:solidFill>
              <a:schemeClr val="accent1"/>
            </a:solidFill>
            <a:prstDash val="solid"/>
            <a:round/>
            <a:headEnd len="sm" w="sm" type="none"/>
            <a:tailEnd len="sm" w="sm" type="none"/>
          </a:ln>
        </p:spPr>
      </p:cxnSp>
      <p:cxnSp>
        <p:nvCxnSpPr>
          <p:cNvPr id="194" name="Google Shape;194;p3"/>
          <p:cNvCxnSpPr>
            <a:stCxn id="183" idx="4"/>
          </p:cNvCxnSpPr>
          <p:nvPr/>
        </p:nvCxnSpPr>
        <p:spPr>
          <a:xfrm>
            <a:off x="1987505" y="4558625"/>
            <a:ext cx="0" cy="712800"/>
          </a:xfrm>
          <a:prstGeom prst="straightConnector1">
            <a:avLst/>
          </a:prstGeom>
          <a:noFill/>
          <a:ln cap="flat" cmpd="sng" w="19050">
            <a:solidFill>
              <a:schemeClr val="accent2"/>
            </a:solidFill>
            <a:prstDash val="solid"/>
            <a:round/>
            <a:headEnd len="sm" w="sm" type="none"/>
            <a:tailEnd len="sm" w="sm" type="none"/>
          </a:ln>
        </p:spPr>
      </p:cxnSp>
      <p:pic>
        <p:nvPicPr>
          <p:cNvPr id="195" name="Google Shape;195;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6" name="Google Shape;196;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4"/>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1-3 hours</a:t>
            </a:r>
            <a:endParaRPr b="1" sz="4500">
              <a:latin typeface="Arial"/>
              <a:ea typeface="Arial"/>
              <a:cs typeface="Arial"/>
              <a:sym typeface="Arial"/>
            </a:endParaRPr>
          </a:p>
        </p:txBody>
      </p:sp>
      <p:sp>
        <p:nvSpPr>
          <p:cNvPr id="202" name="Google Shape;202;p4"/>
          <p:cNvSpPr txBox="1"/>
          <p:nvPr>
            <p:ph idx="1" type="subTitle"/>
          </p:nvPr>
        </p:nvSpPr>
        <p:spPr>
          <a:xfrm>
            <a:off x="4911000" y="1265850"/>
            <a:ext cx="33309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American workers spend one to three hours a day during work watching the NCAA men’s basketball championship tournament</a:t>
            </a:r>
            <a:endParaRPr sz="1600">
              <a:latin typeface="Arial"/>
              <a:ea typeface="Arial"/>
              <a:cs typeface="Arial"/>
              <a:sym typeface="Arial"/>
            </a:endParaRPr>
          </a:p>
        </p:txBody>
      </p:sp>
      <p:sp>
        <p:nvSpPr>
          <p:cNvPr id="203" name="Google Shape;203;p4"/>
          <p:cNvSpPr txBox="1"/>
          <p:nvPr>
            <p:ph idx="4" type="title"/>
          </p:nvPr>
        </p:nvSpPr>
        <p:spPr>
          <a:xfrm>
            <a:off x="4996800" y="2835181"/>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$17.3 B</a:t>
            </a:r>
            <a:endParaRPr b="1" sz="4500">
              <a:latin typeface="Arial"/>
              <a:ea typeface="Arial"/>
              <a:cs typeface="Arial"/>
              <a:sym typeface="Arial"/>
            </a:endParaRPr>
          </a:p>
        </p:txBody>
      </p:sp>
      <p:sp>
        <p:nvSpPr>
          <p:cNvPr id="204" name="Google Shape;204;p4"/>
          <p:cNvSpPr txBox="1"/>
          <p:nvPr>
            <p:ph idx="5" type="subTitle"/>
          </p:nvPr>
        </p:nvSpPr>
        <p:spPr>
          <a:xfrm>
            <a:off x="4911000" y="3421925"/>
            <a:ext cx="33309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A drop in employee productivity as a result of employees playing fantasy football costs employers $13.4 billion per season</a:t>
            </a:r>
            <a:endParaRPr sz="1600">
              <a:latin typeface="Arial"/>
              <a:ea typeface="Arial"/>
              <a:cs typeface="Arial"/>
              <a:sym typeface="Arial"/>
            </a:endParaRPr>
          </a:p>
        </p:txBody>
      </p:sp>
      <p:cxnSp>
        <p:nvCxnSpPr>
          <p:cNvPr id="205" name="Google Shape;205;p4"/>
          <p:cNvCxnSpPr/>
          <p:nvPr/>
        </p:nvCxnSpPr>
        <p:spPr>
          <a:xfrm>
            <a:off x="8843800" y="392547"/>
            <a:ext cx="0" cy="43584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06" name="Google Shape;206;p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07" name="Google Shape;207;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08" name="Google Shape;208;p4"/>
          <p:cNvSpPr txBox="1"/>
          <p:nvPr/>
        </p:nvSpPr>
        <p:spPr>
          <a:xfrm>
            <a:off x="907700" y="414025"/>
            <a:ext cx="3000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SPORTS IN THE WORKPLACE</a:t>
            </a:r>
            <a:endParaRPr b="1" i="0" sz="2400" u="none" cap="none" strike="noStrike">
              <a:solidFill>
                <a:schemeClr val="lt2"/>
              </a:solidFill>
              <a:latin typeface="Arial"/>
              <a:ea typeface="Arial"/>
              <a:cs typeface="Arial"/>
              <a:sym typeface="Arial"/>
            </a:endParaRPr>
          </a:p>
        </p:txBody>
      </p:sp>
      <p:cxnSp>
        <p:nvCxnSpPr>
          <p:cNvPr id="209" name="Google Shape;209;p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10" name="Google Shape;210;p4"/>
          <p:cNvPicPr preferRelativeResize="0"/>
          <p:nvPr/>
        </p:nvPicPr>
        <p:blipFill rotWithShape="1">
          <a:blip r:embed="rId4">
            <a:alphaModFix/>
          </a:blip>
          <a:srcRect b="3728" l="0" r="0" t="3728"/>
          <a:stretch/>
        </p:blipFill>
        <p:spPr>
          <a:xfrm>
            <a:off x="1026200" y="1578000"/>
            <a:ext cx="3222000" cy="1987500"/>
          </a:xfrm>
          <a:prstGeom prst="snip2DiagRect">
            <a:avLst>
              <a:gd fmla="val 0" name="adj1"/>
              <a:gd fmla="val 16667" name="adj2"/>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5"/>
          <p:cNvSpPr txBox="1"/>
          <p:nvPr>
            <p:ph type="ctrTitle"/>
          </p:nvPr>
        </p:nvSpPr>
        <p:spPr>
          <a:xfrm>
            <a:off x="1940250" y="1903475"/>
            <a:ext cx="52635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
                <a:latin typeface="Arial"/>
                <a:ea typeface="Arial"/>
                <a:cs typeface="Arial"/>
                <a:sym typeface="Arial"/>
              </a:rPr>
              <a:t>Industry Growth</a:t>
            </a:r>
            <a:endParaRPr>
              <a:latin typeface="Arial"/>
              <a:ea typeface="Arial"/>
              <a:cs typeface="Arial"/>
              <a:sym typeface="Arial"/>
            </a:endParaRPr>
          </a:p>
        </p:txBody>
      </p:sp>
      <p:sp>
        <p:nvSpPr>
          <p:cNvPr id="216" name="Google Shape;216;p5"/>
          <p:cNvSpPr txBox="1"/>
          <p:nvPr>
            <p:ph type="ctrTitle"/>
          </p:nvPr>
        </p:nvSpPr>
        <p:spPr>
          <a:xfrm>
            <a:off x="2941650" y="2913051"/>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 sz="2200">
                <a:latin typeface="Arial"/>
                <a:ea typeface="Arial"/>
                <a:cs typeface="Arial"/>
                <a:sym typeface="Arial"/>
              </a:rPr>
              <a:t>Sports &amp; Entertainment Industry by Sector</a:t>
            </a:r>
            <a:endParaRPr b="0" sz="2200">
              <a:latin typeface="Arial"/>
              <a:ea typeface="Arial"/>
              <a:cs typeface="Arial"/>
              <a:sym typeface="Arial"/>
            </a:endParaRPr>
          </a:p>
        </p:txBody>
      </p:sp>
      <p:cxnSp>
        <p:nvCxnSpPr>
          <p:cNvPr id="217" name="Google Shape;217;p5"/>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18" name="Google Shape;218;p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19" name="Google Shape;219;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6"/>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SPORTS</a:t>
            </a:r>
            <a:endParaRPr b="1">
              <a:latin typeface="Arial"/>
              <a:ea typeface="Arial"/>
              <a:cs typeface="Arial"/>
              <a:sym typeface="Arial"/>
            </a:endParaRPr>
          </a:p>
        </p:txBody>
      </p:sp>
      <p:cxnSp>
        <p:nvCxnSpPr>
          <p:cNvPr id="225" name="Google Shape;225;p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26" name="Google Shape;226;p6"/>
          <p:cNvSpPr/>
          <p:nvPr/>
        </p:nvSpPr>
        <p:spPr>
          <a:xfrm>
            <a:off x="249723" y="1911250"/>
            <a:ext cx="2647500" cy="26475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6"/>
          <p:cNvSpPr txBox="1"/>
          <p:nvPr>
            <p:ph idx="4294967295" type="title"/>
          </p:nvPr>
        </p:nvSpPr>
        <p:spPr>
          <a:xfrm>
            <a:off x="260225" y="2209802"/>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3600">
                <a:solidFill>
                  <a:schemeClr val="accent6"/>
                </a:solidFill>
                <a:latin typeface="Arial"/>
                <a:ea typeface="Arial"/>
                <a:cs typeface="Arial"/>
                <a:sym typeface="Arial"/>
              </a:rPr>
              <a:t>$10B</a:t>
            </a:r>
            <a:endParaRPr b="1" sz="3600">
              <a:solidFill>
                <a:schemeClr val="accent6"/>
              </a:solidFill>
              <a:latin typeface="Arial"/>
              <a:ea typeface="Arial"/>
              <a:cs typeface="Arial"/>
              <a:sym typeface="Arial"/>
            </a:endParaRPr>
          </a:p>
        </p:txBody>
      </p:sp>
      <p:sp>
        <p:nvSpPr>
          <p:cNvPr id="228" name="Google Shape;228;p6"/>
          <p:cNvSpPr txBox="1"/>
          <p:nvPr>
            <p:ph idx="4294967295" type="subTitle"/>
          </p:nvPr>
        </p:nvSpPr>
        <p:spPr>
          <a:xfrm>
            <a:off x="486275" y="2933700"/>
            <a:ext cx="2132400" cy="1362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 sz="1200">
                <a:solidFill>
                  <a:schemeClr val="accent6"/>
                </a:solidFill>
                <a:latin typeface="Arial"/>
                <a:ea typeface="Arial"/>
                <a:cs typeface="Arial"/>
                <a:sym typeface="Arial"/>
              </a:rPr>
              <a:t>The NBA eclipsed $10 billion in sponsorship revenue for the first time in 2021, up from $8.8 in 2019.</a:t>
            </a:r>
            <a:endParaRPr sz="1200">
              <a:solidFill>
                <a:schemeClr val="accent6"/>
              </a:solidFill>
              <a:latin typeface="Arial"/>
              <a:ea typeface="Arial"/>
              <a:cs typeface="Arial"/>
              <a:sym typeface="Arial"/>
            </a:endParaRPr>
          </a:p>
          <a:p>
            <a:pPr indent="0" lvl="0" marL="0" marR="0" rtl="0" algn="ctr">
              <a:lnSpc>
                <a:spcPct val="100000"/>
              </a:lnSpc>
              <a:spcBef>
                <a:spcPts val="1600"/>
              </a:spcBef>
              <a:spcAft>
                <a:spcPts val="0"/>
              </a:spcAft>
              <a:buNone/>
            </a:pPr>
            <a:r>
              <a:t/>
            </a:r>
            <a:endParaRPr sz="1200">
              <a:solidFill>
                <a:schemeClr val="accent6"/>
              </a:solidFill>
              <a:latin typeface="Arial"/>
              <a:ea typeface="Arial"/>
              <a:cs typeface="Arial"/>
              <a:sym typeface="Arial"/>
            </a:endParaRPr>
          </a:p>
          <a:p>
            <a:pPr indent="0" lvl="0" marL="0" marR="0" rtl="0" algn="ctr">
              <a:lnSpc>
                <a:spcPct val="100000"/>
              </a:lnSpc>
              <a:spcBef>
                <a:spcPts val="1600"/>
              </a:spcBef>
              <a:spcAft>
                <a:spcPts val="1600"/>
              </a:spcAft>
              <a:buClr>
                <a:schemeClr val="dk2"/>
              </a:buClr>
              <a:buSzPts val="1800"/>
              <a:buFont typeface="Montserrat"/>
              <a:buNone/>
            </a:pPr>
            <a:r>
              <a:t/>
            </a:r>
            <a:endParaRPr sz="1200">
              <a:solidFill>
                <a:schemeClr val="accent6"/>
              </a:solidFill>
              <a:latin typeface="Arial"/>
              <a:ea typeface="Arial"/>
              <a:cs typeface="Arial"/>
              <a:sym typeface="Arial"/>
            </a:endParaRPr>
          </a:p>
        </p:txBody>
      </p:sp>
      <p:sp>
        <p:nvSpPr>
          <p:cNvPr id="229" name="Google Shape;229;p6"/>
          <p:cNvSpPr/>
          <p:nvPr/>
        </p:nvSpPr>
        <p:spPr>
          <a:xfrm>
            <a:off x="3012075" y="1422225"/>
            <a:ext cx="2852100" cy="27687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6"/>
          <p:cNvSpPr txBox="1"/>
          <p:nvPr>
            <p:ph idx="4294967295" type="title"/>
          </p:nvPr>
        </p:nvSpPr>
        <p:spPr>
          <a:xfrm>
            <a:off x="3145875" y="1726151"/>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4800">
                <a:solidFill>
                  <a:schemeClr val="accent6"/>
                </a:solidFill>
                <a:latin typeface="Arial"/>
                <a:ea typeface="Arial"/>
                <a:cs typeface="Arial"/>
                <a:sym typeface="Arial"/>
              </a:rPr>
              <a:t>$11.1B</a:t>
            </a:r>
            <a:endParaRPr b="1" sz="4800">
              <a:solidFill>
                <a:schemeClr val="accent6"/>
              </a:solidFill>
              <a:latin typeface="Arial"/>
              <a:ea typeface="Arial"/>
              <a:cs typeface="Arial"/>
              <a:sym typeface="Arial"/>
            </a:endParaRPr>
          </a:p>
        </p:txBody>
      </p:sp>
      <p:sp>
        <p:nvSpPr>
          <p:cNvPr id="231" name="Google Shape;231;p6"/>
          <p:cNvSpPr txBox="1"/>
          <p:nvPr>
            <p:ph idx="4294967295" type="subTitle"/>
          </p:nvPr>
        </p:nvSpPr>
        <p:spPr>
          <a:xfrm>
            <a:off x="3140538" y="2546350"/>
            <a:ext cx="2584500" cy="1178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600"/>
              </a:spcAft>
              <a:buClr>
                <a:schemeClr val="dk2"/>
              </a:buClr>
              <a:buSzPts val="1800"/>
              <a:buFont typeface="Montserrat"/>
              <a:buNone/>
            </a:pPr>
            <a:r>
              <a:rPr b="0" i="0" lang="en" sz="1200" u="none" cap="none" strike="noStrike">
                <a:solidFill>
                  <a:schemeClr val="accent6"/>
                </a:solidFill>
                <a:latin typeface="Arial"/>
                <a:ea typeface="Arial"/>
                <a:cs typeface="Arial"/>
                <a:sym typeface="Arial"/>
              </a:rPr>
              <a:t>The NFL generated a record $11.1 billion in revenue for the 2021-22 season and has a goal of generating $25 billion in revenue by the year 2027</a:t>
            </a:r>
            <a:endParaRPr b="0" i="0" sz="1200" u="none" cap="none" strike="noStrike">
              <a:solidFill>
                <a:schemeClr val="accent6"/>
              </a:solidFill>
              <a:latin typeface="Arial"/>
              <a:ea typeface="Arial"/>
              <a:cs typeface="Arial"/>
              <a:sym typeface="Arial"/>
            </a:endParaRPr>
          </a:p>
        </p:txBody>
      </p:sp>
      <p:sp>
        <p:nvSpPr>
          <p:cNvPr id="232" name="Google Shape;232;p6"/>
          <p:cNvSpPr/>
          <p:nvPr/>
        </p:nvSpPr>
        <p:spPr>
          <a:xfrm>
            <a:off x="6246899" y="1319200"/>
            <a:ext cx="2202000" cy="21021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6"/>
          <p:cNvSpPr txBox="1"/>
          <p:nvPr>
            <p:ph idx="4294967295" type="title"/>
          </p:nvPr>
        </p:nvSpPr>
        <p:spPr>
          <a:xfrm>
            <a:off x="6055640" y="1498434"/>
            <a:ext cx="2584500" cy="723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a:solidFill>
                  <a:schemeClr val="accent6"/>
                </a:solidFill>
                <a:latin typeface="Arial"/>
                <a:ea typeface="Arial"/>
                <a:cs typeface="Arial"/>
                <a:sym typeface="Arial"/>
              </a:rPr>
              <a:t>$500m</a:t>
            </a:r>
            <a:endParaRPr b="1" sz="2700">
              <a:solidFill>
                <a:schemeClr val="accent6"/>
              </a:solidFill>
              <a:latin typeface="Arial"/>
              <a:ea typeface="Arial"/>
              <a:cs typeface="Arial"/>
              <a:sym typeface="Arial"/>
            </a:endParaRPr>
          </a:p>
        </p:txBody>
      </p:sp>
      <p:sp>
        <p:nvSpPr>
          <p:cNvPr id="234" name="Google Shape;234;p6"/>
          <p:cNvSpPr txBox="1"/>
          <p:nvPr>
            <p:ph idx="4294967295" type="subTitle"/>
          </p:nvPr>
        </p:nvSpPr>
        <p:spPr>
          <a:xfrm>
            <a:off x="6375601" y="1982543"/>
            <a:ext cx="1944600" cy="1178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lang="en" sz="1100">
                <a:solidFill>
                  <a:schemeClr val="accent6"/>
                </a:solidFill>
                <a:latin typeface="Arial"/>
                <a:ea typeface="Arial"/>
                <a:cs typeface="Arial"/>
                <a:sym typeface="Arial"/>
              </a:rPr>
              <a:t>Expected revenue for the 2023 inaugural Las Vegas Grand Prix race (more than five times the revenue generated by the Indy 500)</a:t>
            </a:r>
            <a:endParaRPr sz="1100">
              <a:solidFill>
                <a:schemeClr val="accent6"/>
              </a:solidFill>
              <a:latin typeface="Arial"/>
              <a:ea typeface="Arial"/>
              <a:cs typeface="Arial"/>
              <a:sym typeface="Arial"/>
            </a:endParaRPr>
          </a:p>
          <a:p>
            <a:pPr indent="0" lvl="0" marL="0" marR="0" rtl="0" algn="ctr">
              <a:lnSpc>
                <a:spcPct val="100000"/>
              </a:lnSpc>
              <a:spcBef>
                <a:spcPts val="1600"/>
              </a:spcBef>
              <a:spcAft>
                <a:spcPts val="1600"/>
              </a:spcAft>
              <a:buClr>
                <a:schemeClr val="dk2"/>
              </a:buClr>
              <a:buSzPts val="1800"/>
              <a:buFont typeface="Montserrat"/>
              <a:buNone/>
            </a:pPr>
            <a:r>
              <a:t/>
            </a:r>
            <a:endParaRPr sz="1100">
              <a:solidFill>
                <a:schemeClr val="accent6"/>
              </a:solidFill>
              <a:latin typeface="Arial"/>
              <a:ea typeface="Arial"/>
              <a:cs typeface="Arial"/>
              <a:sym typeface="Arial"/>
            </a:endParaRPr>
          </a:p>
        </p:txBody>
      </p:sp>
      <p:cxnSp>
        <p:nvCxnSpPr>
          <p:cNvPr id="235" name="Google Shape;235;p6"/>
          <p:cNvCxnSpPr>
            <a:stCxn id="232" idx="0"/>
          </p:cNvCxnSpPr>
          <p:nvPr/>
        </p:nvCxnSpPr>
        <p:spPr>
          <a:xfrm rot="10800000">
            <a:off x="7347899" y="-320000"/>
            <a:ext cx="0" cy="1639200"/>
          </a:xfrm>
          <a:prstGeom prst="straightConnector1">
            <a:avLst/>
          </a:prstGeom>
          <a:noFill/>
          <a:ln cap="flat" cmpd="sng" w="19050">
            <a:solidFill>
              <a:schemeClr val="accent3"/>
            </a:solidFill>
            <a:prstDash val="solid"/>
            <a:round/>
            <a:headEnd len="sm" w="sm" type="none"/>
            <a:tailEnd len="sm" w="sm" type="none"/>
          </a:ln>
        </p:spPr>
      </p:cxnSp>
      <p:cxnSp>
        <p:nvCxnSpPr>
          <p:cNvPr id="236" name="Google Shape;236;p6"/>
          <p:cNvCxnSpPr>
            <a:stCxn id="229" idx="4"/>
          </p:cNvCxnSpPr>
          <p:nvPr/>
        </p:nvCxnSpPr>
        <p:spPr>
          <a:xfrm>
            <a:off x="4438125" y="4190925"/>
            <a:ext cx="0" cy="1362000"/>
          </a:xfrm>
          <a:prstGeom prst="straightConnector1">
            <a:avLst/>
          </a:prstGeom>
          <a:noFill/>
          <a:ln cap="flat" cmpd="sng" w="19050">
            <a:solidFill>
              <a:schemeClr val="accent1"/>
            </a:solidFill>
            <a:prstDash val="solid"/>
            <a:round/>
            <a:headEnd len="sm" w="sm" type="none"/>
            <a:tailEnd len="sm" w="sm" type="none"/>
          </a:ln>
        </p:spPr>
      </p:cxnSp>
      <p:cxnSp>
        <p:nvCxnSpPr>
          <p:cNvPr id="237" name="Google Shape;237;p6"/>
          <p:cNvCxnSpPr>
            <a:stCxn id="226" idx="4"/>
          </p:cNvCxnSpPr>
          <p:nvPr/>
        </p:nvCxnSpPr>
        <p:spPr>
          <a:xfrm>
            <a:off x="1573473" y="4558750"/>
            <a:ext cx="0" cy="712800"/>
          </a:xfrm>
          <a:prstGeom prst="straightConnector1">
            <a:avLst/>
          </a:prstGeom>
          <a:noFill/>
          <a:ln cap="flat" cmpd="sng" w="19050">
            <a:solidFill>
              <a:schemeClr val="accent2"/>
            </a:solidFill>
            <a:prstDash val="solid"/>
            <a:round/>
            <a:headEnd len="sm" w="sm" type="none"/>
            <a:tailEnd len="sm" w="sm" type="none"/>
          </a:ln>
        </p:spPr>
      </p:cxnSp>
      <p:pic>
        <p:nvPicPr>
          <p:cNvPr id="238" name="Google Shape;238;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9" name="Google Shape;239;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7"/>
          <p:cNvSpPr txBox="1"/>
          <p:nvPr>
            <p:ph type="title"/>
          </p:nvPr>
        </p:nvSpPr>
        <p:spPr>
          <a:xfrm>
            <a:off x="5305650" y="638093"/>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9</a:t>
            </a:r>
            <a:r>
              <a:rPr b="1" lang="en" sz="4500">
                <a:latin typeface="Arial"/>
                <a:ea typeface="Arial"/>
                <a:cs typeface="Arial"/>
                <a:sym typeface="Arial"/>
              </a:rPr>
              <a:t>0%</a:t>
            </a:r>
            <a:endParaRPr b="1" sz="4500">
              <a:latin typeface="Arial"/>
              <a:ea typeface="Arial"/>
              <a:cs typeface="Arial"/>
              <a:sym typeface="Arial"/>
            </a:endParaRPr>
          </a:p>
        </p:txBody>
      </p:sp>
      <p:sp>
        <p:nvSpPr>
          <p:cNvPr id="245" name="Google Shape;245;p7"/>
          <p:cNvSpPr txBox="1"/>
          <p:nvPr>
            <p:ph idx="1" type="subTitle"/>
          </p:nvPr>
        </p:nvSpPr>
        <p:spPr>
          <a:xfrm>
            <a:off x="5219850" y="1242100"/>
            <a:ext cx="33309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Nine of the top ten biggest combined grossing movies in a single weekend at the box office ever were movies released within the last ten years</a:t>
            </a:r>
            <a:endParaRPr sz="1600">
              <a:latin typeface="Arial"/>
              <a:ea typeface="Arial"/>
              <a:cs typeface="Arial"/>
              <a:sym typeface="Arial"/>
            </a:endParaRPr>
          </a:p>
        </p:txBody>
      </p:sp>
      <p:sp>
        <p:nvSpPr>
          <p:cNvPr id="246" name="Google Shape;246;p7"/>
          <p:cNvSpPr txBox="1"/>
          <p:nvPr>
            <p:ph idx="4" type="title"/>
          </p:nvPr>
        </p:nvSpPr>
        <p:spPr>
          <a:xfrm>
            <a:off x="5305650" y="2811431"/>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$100m</a:t>
            </a:r>
            <a:endParaRPr b="1" sz="4500">
              <a:latin typeface="Arial"/>
              <a:ea typeface="Arial"/>
              <a:cs typeface="Arial"/>
              <a:sym typeface="Arial"/>
            </a:endParaRPr>
          </a:p>
        </p:txBody>
      </p:sp>
      <p:sp>
        <p:nvSpPr>
          <p:cNvPr id="247" name="Google Shape;247;p7"/>
          <p:cNvSpPr txBox="1"/>
          <p:nvPr>
            <p:ph idx="5" type="subTitle"/>
          </p:nvPr>
        </p:nvSpPr>
        <p:spPr>
          <a:xfrm>
            <a:off x="5219850" y="3398175"/>
            <a:ext cx="33309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Tom Cruise raked in a reported $100 million last year, thanks in large part to the success of ‘Top Gun: Maverick’</a:t>
            </a:r>
            <a:endParaRPr sz="1600">
              <a:latin typeface="Arial"/>
              <a:ea typeface="Arial"/>
              <a:cs typeface="Arial"/>
              <a:sym typeface="Arial"/>
            </a:endParaRPr>
          </a:p>
        </p:txBody>
      </p:sp>
      <p:pic>
        <p:nvPicPr>
          <p:cNvPr id="248" name="Google Shape;248;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49" name="Google Shape;249;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50" name="Google Shape;250;p7"/>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FILM INDUSTRY</a:t>
            </a:r>
            <a:endParaRPr b="1" i="0" sz="2400" u="none" cap="none" strike="noStrike">
              <a:solidFill>
                <a:schemeClr val="lt2"/>
              </a:solidFill>
              <a:latin typeface="Arial"/>
              <a:ea typeface="Arial"/>
              <a:cs typeface="Arial"/>
              <a:sym typeface="Arial"/>
            </a:endParaRPr>
          </a:p>
        </p:txBody>
      </p:sp>
      <p:cxnSp>
        <p:nvCxnSpPr>
          <p:cNvPr id="251" name="Google Shape;251;p7"/>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52" name="Google Shape;252;p7"/>
          <p:cNvPicPr preferRelativeResize="0"/>
          <p:nvPr/>
        </p:nvPicPr>
        <p:blipFill rotWithShape="1">
          <a:blip r:embed="rId4">
            <a:alphaModFix/>
          </a:blip>
          <a:srcRect b="26166" l="0" r="0" t="26161"/>
          <a:stretch/>
        </p:blipFill>
        <p:spPr>
          <a:xfrm>
            <a:off x="907700" y="1460400"/>
            <a:ext cx="3603600" cy="2222700"/>
          </a:xfrm>
          <a:prstGeom prst="snip2DiagRect">
            <a:avLst>
              <a:gd fmla="val 0" name="adj1"/>
              <a:gd fmla="val 16667" name="adj2"/>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8"/>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STREAMING SERVICES</a:t>
            </a:r>
            <a:endParaRPr b="1">
              <a:latin typeface="Arial"/>
              <a:ea typeface="Arial"/>
              <a:cs typeface="Arial"/>
              <a:sym typeface="Arial"/>
            </a:endParaRPr>
          </a:p>
        </p:txBody>
      </p:sp>
      <p:sp>
        <p:nvSpPr>
          <p:cNvPr id="258" name="Google Shape;258;p8"/>
          <p:cNvSpPr txBox="1"/>
          <p:nvPr>
            <p:ph type="title"/>
          </p:nvPr>
        </p:nvSpPr>
        <p:spPr>
          <a:xfrm>
            <a:off x="3538497" y="10565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2020</a:t>
            </a:r>
            <a:endParaRPr b="1">
              <a:latin typeface="Arial"/>
              <a:ea typeface="Arial"/>
              <a:cs typeface="Arial"/>
              <a:sym typeface="Arial"/>
            </a:endParaRPr>
          </a:p>
        </p:txBody>
      </p:sp>
      <p:sp>
        <p:nvSpPr>
          <p:cNvPr id="259" name="Google Shape;259;p8"/>
          <p:cNvSpPr txBox="1"/>
          <p:nvPr>
            <p:ph idx="1" type="subTitle"/>
          </p:nvPr>
        </p:nvSpPr>
        <p:spPr>
          <a:xfrm>
            <a:off x="3538498" y="1562765"/>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By May of 2020, they announced they had nearly 55 million subscribers</a:t>
            </a:r>
            <a:endParaRPr>
              <a:latin typeface="Arial"/>
              <a:ea typeface="Arial"/>
              <a:cs typeface="Arial"/>
              <a:sym typeface="Arial"/>
            </a:endParaRPr>
          </a:p>
        </p:txBody>
      </p:sp>
      <p:sp>
        <p:nvSpPr>
          <p:cNvPr id="260" name="Google Shape;260;p8"/>
          <p:cNvSpPr txBox="1"/>
          <p:nvPr>
            <p:ph idx="2" type="title"/>
          </p:nvPr>
        </p:nvSpPr>
        <p:spPr>
          <a:xfrm>
            <a:off x="6028553" y="10565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2022</a:t>
            </a:r>
            <a:endParaRPr b="1">
              <a:latin typeface="Arial"/>
              <a:ea typeface="Arial"/>
              <a:cs typeface="Arial"/>
              <a:sym typeface="Arial"/>
            </a:endParaRPr>
          </a:p>
        </p:txBody>
      </p:sp>
      <p:sp>
        <p:nvSpPr>
          <p:cNvPr id="261" name="Google Shape;261;p8"/>
          <p:cNvSpPr txBox="1"/>
          <p:nvPr>
            <p:ph idx="3" type="subTitle"/>
          </p:nvPr>
        </p:nvSpPr>
        <p:spPr>
          <a:xfrm>
            <a:off x="6028552" y="1562765"/>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By May of 2022, </a:t>
            </a:r>
            <a:r>
              <a:rPr b="1" lang="en">
                <a:latin typeface="Arial"/>
                <a:ea typeface="Arial"/>
                <a:cs typeface="Arial"/>
                <a:sym typeface="Arial"/>
              </a:rPr>
              <a:t>Disney+</a:t>
            </a:r>
            <a:r>
              <a:rPr lang="en">
                <a:latin typeface="Arial"/>
                <a:ea typeface="Arial"/>
                <a:cs typeface="Arial"/>
                <a:sym typeface="Arial"/>
              </a:rPr>
              <a:t> reached 110.2 million subscribers</a:t>
            </a:r>
            <a:endParaRPr>
              <a:latin typeface="Arial"/>
              <a:ea typeface="Arial"/>
              <a:cs typeface="Arial"/>
              <a:sym typeface="Arial"/>
            </a:endParaRPr>
          </a:p>
        </p:txBody>
      </p:sp>
      <p:sp>
        <p:nvSpPr>
          <p:cNvPr id="262" name="Google Shape;262;p8"/>
          <p:cNvSpPr txBox="1"/>
          <p:nvPr>
            <p:ph idx="5" type="title"/>
          </p:nvPr>
        </p:nvSpPr>
        <p:spPr>
          <a:xfrm>
            <a:off x="1048447" y="10565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2019</a:t>
            </a:r>
            <a:endParaRPr b="1">
              <a:latin typeface="Arial"/>
              <a:ea typeface="Arial"/>
              <a:cs typeface="Arial"/>
              <a:sym typeface="Arial"/>
            </a:endParaRPr>
          </a:p>
        </p:txBody>
      </p:sp>
      <p:sp>
        <p:nvSpPr>
          <p:cNvPr id="263" name="Google Shape;263;p8"/>
          <p:cNvSpPr txBox="1"/>
          <p:nvPr>
            <p:ph idx="6" type="subTitle"/>
          </p:nvPr>
        </p:nvSpPr>
        <p:spPr>
          <a:xfrm>
            <a:off x="1048450" y="1562765"/>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By April of 2019, </a:t>
            </a:r>
            <a:r>
              <a:rPr b="1" lang="en">
                <a:latin typeface="Arial"/>
                <a:ea typeface="Arial"/>
                <a:cs typeface="Arial"/>
                <a:sym typeface="Arial"/>
              </a:rPr>
              <a:t>Disney+</a:t>
            </a:r>
            <a:r>
              <a:rPr lang="en">
                <a:latin typeface="Arial"/>
                <a:ea typeface="Arial"/>
                <a:cs typeface="Arial"/>
                <a:sym typeface="Arial"/>
              </a:rPr>
              <a:t> had 33 million subscribers</a:t>
            </a:r>
            <a:endParaRPr>
              <a:latin typeface="Arial"/>
              <a:ea typeface="Arial"/>
              <a:cs typeface="Arial"/>
              <a:sym typeface="Arial"/>
            </a:endParaRPr>
          </a:p>
        </p:txBody>
      </p:sp>
      <p:sp>
        <p:nvSpPr>
          <p:cNvPr id="264" name="Google Shape;264;p8"/>
          <p:cNvSpPr txBox="1"/>
          <p:nvPr>
            <p:ph idx="7" type="title"/>
          </p:nvPr>
        </p:nvSpPr>
        <p:spPr>
          <a:xfrm>
            <a:off x="3538497" y="2944035"/>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Hulu</a:t>
            </a:r>
            <a:endParaRPr b="1">
              <a:latin typeface="Arial"/>
              <a:ea typeface="Arial"/>
              <a:cs typeface="Arial"/>
              <a:sym typeface="Arial"/>
            </a:endParaRPr>
          </a:p>
        </p:txBody>
      </p:sp>
      <p:sp>
        <p:nvSpPr>
          <p:cNvPr id="265" name="Google Shape;265;p8"/>
          <p:cNvSpPr txBox="1"/>
          <p:nvPr>
            <p:ph idx="8" type="subTitle"/>
          </p:nvPr>
        </p:nvSpPr>
        <p:spPr>
          <a:xfrm>
            <a:off x="3538498" y="3450259"/>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Hulu has increased its subscriber count each year since launch, and boasted 45.6 million subscribers by May of 2022</a:t>
            </a:r>
            <a:endParaRPr>
              <a:latin typeface="Arial"/>
              <a:ea typeface="Arial"/>
              <a:cs typeface="Arial"/>
              <a:sym typeface="Arial"/>
            </a:endParaRPr>
          </a:p>
        </p:txBody>
      </p:sp>
      <p:sp>
        <p:nvSpPr>
          <p:cNvPr id="266" name="Google Shape;266;p8"/>
          <p:cNvSpPr txBox="1"/>
          <p:nvPr>
            <p:ph idx="9" type="title"/>
          </p:nvPr>
        </p:nvSpPr>
        <p:spPr>
          <a:xfrm>
            <a:off x="6028553" y="2944035"/>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Espn+</a:t>
            </a:r>
            <a:endParaRPr b="1">
              <a:latin typeface="Arial"/>
              <a:ea typeface="Arial"/>
              <a:cs typeface="Arial"/>
              <a:sym typeface="Arial"/>
            </a:endParaRPr>
          </a:p>
        </p:txBody>
      </p:sp>
      <p:sp>
        <p:nvSpPr>
          <p:cNvPr id="267" name="Google Shape;267;p8"/>
          <p:cNvSpPr txBox="1"/>
          <p:nvPr>
            <p:ph idx="13" type="subTitle"/>
          </p:nvPr>
        </p:nvSpPr>
        <p:spPr>
          <a:xfrm>
            <a:off x="6028552" y="3450259"/>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In May of 2022, ESPN+ customers increased 62% year over year, to 22.3 million subscribers</a:t>
            </a:r>
            <a:endParaRPr>
              <a:latin typeface="Arial"/>
              <a:ea typeface="Arial"/>
              <a:cs typeface="Arial"/>
              <a:sym typeface="Arial"/>
            </a:endParaRPr>
          </a:p>
        </p:txBody>
      </p:sp>
      <p:sp>
        <p:nvSpPr>
          <p:cNvPr id="268" name="Google Shape;268;p8"/>
          <p:cNvSpPr txBox="1"/>
          <p:nvPr>
            <p:ph idx="14" type="title"/>
          </p:nvPr>
        </p:nvSpPr>
        <p:spPr>
          <a:xfrm>
            <a:off x="1048447" y="2944035"/>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
                <a:latin typeface="Arial"/>
                <a:ea typeface="Arial"/>
                <a:cs typeface="Arial"/>
                <a:sym typeface="Arial"/>
              </a:rPr>
              <a:t>Netflix</a:t>
            </a:r>
            <a:endParaRPr b="1">
              <a:latin typeface="Arial"/>
              <a:ea typeface="Arial"/>
              <a:cs typeface="Arial"/>
              <a:sym typeface="Arial"/>
            </a:endParaRPr>
          </a:p>
        </p:txBody>
      </p:sp>
      <p:sp>
        <p:nvSpPr>
          <p:cNvPr id="269" name="Google Shape;269;p8"/>
          <p:cNvSpPr txBox="1"/>
          <p:nvPr>
            <p:ph idx="15" type="subTitle"/>
          </p:nvPr>
        </p:nvSpPr>
        <p:spPr>
          <a:xfrm>
            <a:off x="1048450" y="3450259"/>
            <a:ext cx="2067000" cy="640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a:latin typeface="Arial"/>
                <a:ea typeface="Arial"/>
                <a:cs typeface="Arial"/>
                <a:sym typeface="Arial"/>
              </a:rPr>
              <a:t>Netflix has nearly 221 million subscribers globally (although it saw its first decline in subscribers in several years in May of 2022)</a:t>
            </a:r>
            <a:endParaRPr>
              <a:latin typeface="Arial"/>
              <a:ea typeface="Arial"/>
              <a:cs typeface="Arial"/>
              <a:sym typeface="Arial"/>
            </a:endParaRPr>
          </a:p>
        </p:txBody>
      </p:sp>
      <p:cxnSp>
        <p:nvCxnSpPr>
          <p:cNvPr id="270" name="Google Shape;270;p8"/>
          <p:cNvCxnSpPr/>
          <p:nvPr/>
        </p:nvCxnSpPr>
        <p:spPr>
          <a:xfrm>
            <a:off x="1218450" y="2757821"/>
            <a:ext cx="67071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71" name="Google Shape;271;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72" name="Google Shape;272;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9"/>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$13.4B</a:t>
            </a:r>
            <a:endParaRPr b="1" sz="4500">
              <a:latin typeface="Arial"/>
              <a:ea typeface="Arial"/>
              <a:cs typeface="Arial"/>
              <a:sym typeface="Arial"/>
            </a:endParaRPr>
          </a:p>
        </p:txBody>
      </p:sp>
      <p:sp>
        <p:nvSpPr>
          <p:cNvPr id="278" name="Google Shape;278;p9"/>
          <p:cNvSpPr txBox="1"/>
          <p:nvPr>
            <p:ph idx="1" type="subTitle"/>
          </p:nvPr>
        </p:nvSpPr>
        <p:spPr>
          <a:xfrm>
            <a:off x="4911000" y="1265850"/>
            <a:ext cx="3564300" cy="417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Value of the online streaming market in 2022. Grand View Research estimated the online music streaming market will surpass $103 billion in market value by 2030.</a:t>
            </a:r>
            <a:endParaRPr sz="1600">
              <a:latin typeface="Arial"/>
              <a:ea typeface="Arial"/>
              <a:cs typeface="Arial"/>
              <a:sym typeface="Arial"/>
            </a:endParaRPr>
          </a:p>
        </p:txBody>
      </p:sp>
      <p:sp>
        <p:nvSpPr>
          <p:cNvPr id="279" name="Google Shape;279;p9"/>
          <p:cNvSpPr txBox="1"/>
          <p:nvPr>
            <p:ph idx="4" type="title"/>
          </p:nvPr>
        </p:nvSpPr>
        <p:spPr>
          <a:xfrm>
            <a:off x="4996800" y="2835181"/>
            <a:ext cx="3159300" cy="723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b="1" lang="en" sz="4500">
                <a:latin typeface="Arial"/>
                <a:ea typeface="Arial"/>
                <a:cs typeface="Arial"/>
                <a:sym typeface="Arial"/>
              </a:rPr>
              <a:t>1.15T</a:t>
            </a:r>
            <a:endParaRPr b="1" sz="4500">
              <a:latin typeface="Arial"/>
              <a:ea typeface="Arial"/>
              <a:cs typeface="Arial"/>
              <a:sym typeface="Arial"/>
            </a:endParaRPr>
          </a:p>
        </p:txBody>
      </p:sp>
      <p:sp>
        <p:nvSpPr>
          <p:cNvPr id="280" name="Google Shape;280;p9"/>
          <p:cNvSpPr txBox="1"/>
          <p:nvPr>
            <p:ph idx="5" type="subTitle"/>
          </p:nvPr>
        </p:nvSpPr>
        <p:spPr>
          <a:xfrm>
            <a:off x="4911000" y="3421925"/>
            <a:ext cx="3330900" cy="901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Number of songs streamed by Americans in 2022, a 29% increase over the previous year. </a:t>
            </a:r>
            <a:endParaRPr sz="1600">
              <a:latin typeface="Arial"/>
              <a:ea typeface="Arial"/>
              <a:cs typeface="Arial"/>
              <a:sym typeface="Arial"/>
            </a:endParaRPr>
          </a:p>
        </p:txBody>
      </p:sp>
      <p:pic>
        <p:nvPicPr>
          <p:cNvPr id="281" name="Google Shape;281;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82" name="Google Shape;282;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83" name="Google Shape;283;p9"/>
          <p:cNvSpPr txBox="1"/>
          <p:nvPr/>
        </p:nvSpPr>
        <p:spPr>
          <a:xfrm>
            <a:off x="907700" y="414025"/>
            <a:ext cx="30000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lt2"/>
                </a:solidFill>
                <a:latin typeface="Arial"/>
                <a:ea typeface="Arial"/>
                <a:cs typeface="Arial"/>
                <a:sym typeface="Arial"/>
              </a:rPr>
              <a:t>MUSIC</a:t>
            </a:r>
            <a:endParaRPr b="1" i="0" sz="2400" u="none" cap="none" strike="noStrike">
              <a:solidFill>
                <a:schemeClr val="lt2"/>
              </a:solidFill>
              <a:latin typeface="Arial"/>
              <a:ea typeface="Arial"/>
              <a:cs typeface="Arial"/>
              <a:sym typeface="Arial"/>
            </a:endParaRPr>
          </a:p>
        </p:txBody>
      </p:sp>
      <p:cxnSp>
        <p:nvCxnSpPr>
          <p:cNvPr id="284" name="Google Shape;284;p9"/>
          <p:cNvCxnSpPr/>
          <p:nvPr/>
        </p:nvCxnSpPr>
        <p:spPr>
          <a:xfrm>
            <a:off x="959225"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85" name="Google Shape;285;p9"/>
          <p:cNvPicPr preferRelativeResize="0"/>
          <p:nvPr/>
        </p:nvPicPr>
        <p:blipFill rotWithShape="1">
          <a:blip r:embed="rId4">
            <a:alphaModFix/>
          </a:blip>
          <a:srcRect b="0" l="4404" r="4395" t="0"/>
          <a:stretch/>
        </p:blipFill>
        <p:spPr>
          <a:xfrm>
            <a:off x="959225" y="1460400"/>
            <a:ext cx="3603600" cy="2222700"/>
          </a:xfrm>
          <a:prstGeom prst="snip2DiagRect">
            <a:avLst>
              <a:gd fmla="val 0" name="adj1"/>
              <a:gd fmla="val 16667" name="adj2"/>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