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 id="2147483683"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y="5143500" cx="9144000"/>
  <p:notesSz cx="6858000" cy="9144000"/>
  <p:embeddedFontLst>
    <p:embeddedFont>
      <p:font typeface="Proxima Nova"/>
      <p:regular r:id="rId22"/>
      <p:bold r:id="rId23"/>
      <p:italic r:id="rId24"/>
      <p:boldItalic r:id="rId25"/>
    </p:embeddedFont>
    <p:embeddedFont>
      <p:font typeface="Montserrat"/>
      <p:regular r:id="rId26"/>
      <p:bold r:id="rId27"/>
      <p:italic r:id="rId28"/>
      <p:boldItalic r:id="rId29"/>
    </p:embeddedFont>
    <p:embeddedFont>
      <p:font typeface="Oswald"/>
      <p:regular r:id="rId30"/>
      <p:bold r:id="rId3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32" roundtripDataSignature="AMtx7mhsOHoJK6rrAFXOw2qfI5DkN0uhq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font" Target="fonts/ProximaNova-regular.fntdata"/><Relationship Id="rId21" Type="http://schemas.openxmlformats.org/officeDocument/2006/relationships/slide" Target="slides/slide16.xml"/><Relationship Id="rId24" Type="http://schemas.openxmlformats.org/officeDocument/2006/relationships/font" Target="fonts/ProximaNova-italic.fntdata"/><Relationship Id="rId23" Type="http://schemas.openxmlformats.org/officeDocument/2006/relationships/font" Target="fonts/ProximaNova-bold.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26" Type="http://schemas.openxmlformats.org/officeDocument/2006/relationships/font" Target="fonts/Montserrat-regular.fntdata"/><Relationship Id="rId25" Type="http://schemas.openxmlformats.org/officeDocument/2006/relationships/font" Target="fonts/ProximaNova-boldItalic.fntdata"/><Relationship Id="rId28" Type="http://schemas.openxmlformats.org/officeDocument/2006/relationships/font" Target="fonts/Montserrat-italic.fntdata"/><Relationship Id="rId27" Type="http://schemas.openxmlformats.org/officeDocument/2006/relationships/font" Target="fonts/Montserrat-bold.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Montserrat-boldItalic.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Oswald-bold.fntdata"/><Relationship Id="rId30" Type="http://schemas.openxmlformats.org/officeDocument/2006/relationships/font" Target="fonts/Oswald-regular.fntdata"/><Relationship Id="rId11" Type="http://schemas.openxmlformats.org/officeDocument/2006/relationships/slide" Target="slides/slide6.xml"/><Relationship Id="rId10" Type="http://schemas.openxmlformats.org/officeDocument/2006/relationships/slide" Target="slides/slide5.xml"/><Relationship Id="rId32" Type="http://customschemas.google.com/relationships/presentationmetadata" Target="metadata"/><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0" name="Google Shape;160;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9" name="Google Shape;249;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9" name="Google Shape;259;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9" name="Google Shape;269;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9" name="Google Shape;279;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9" name="Google Shape;289;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8" name="Google Shape;298;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p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7" name="Google Shape;307;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9" name="Google Shape;169;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9" name="Google Shape;179;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8" name="Google Shape;188;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8" name="Google Shape;198;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8" name="Google Shape;208;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8" name="Google Shape;218;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8" name="Google Shape;228;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9" name="Google Shape;239;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bit.ly/2Tynxth" TargetMode="External"/><Relationship Id="rId3" Type="http://schemas.openxmlformats.org/officeDocument/2006/relationships/hyperlink" Target="http://bit.ly/2TyoMsr" TargetMode="External"/><Relationship Id="rId4" Type="http://schemas.openxmlformats.org/officeDocument/2006/relationships/hyperlink" Target="http://bit.ly/2TtBDfr" TargetMode="Externa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 name="Shape 8"/>
        <p:cNvGrpSpPr/>
        <p:nvPr/>
      </p:nvGrpSpPr>
      <p:grpSpPr>
        <a:xfrm>
          <a:off x="0" y="0"/>
          <a:ext cx="0" cy="0"/>
          <a:chOff x="0" y="0"/>
          <a:chExt cx="0" cy="0"/>
        </a:xfrm>
      </p:grpSpPr>
      <p:sp>
        <p:nvSpPr>
          <p:cNvPr id="9" name="Google Shape;9;p18"/>
          <p:cNvSpPr txBox="1"/>
          <p:nvPr>
            <p:ph type="ctrTitle"/>
          </p:nvPr>
        </p:nvSpPr>
        <p:spPr>
          <a:xfrm>
            <a:off x="2175900" y="1950100"/>
            <a:ext cx="4792200" cy="6447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3600"/>
              <a:buNone/>
              <a:defRPr b="1" sz="3600">
                <a:solidFill>
                  <a:schemeClr val="lt1"/>
                </a:solidFill>
              </a:defRPr>
            </a:lvl1pPr>
            <a:lvl2pPr lvl="1" algn="ctr">
              <a:lnSpc>
                <a:spcPct val="100000"/>
              </a:lnSpc>
              <a:spcBef>
                <a:spcPts val="0"/>
              </a:spcBef>
              <a:spcAft>
                <a:spcPts val="0"/>
              </a:spcAft>
              <a:buClr>
                <a:schemeClr val="lt1"/>
              </a:buClr>
              <a:buSzPts val="3600"/>
              <a:buNone/>
              <a:defRPr b="1" sz="3600">
                <a:solidFill>
                  <a:schemeClr val="lt1"/>
                </a:solidFill>
              </a:defRPr>
            </a:lvl2pPr>
            <a:lvl3pPr lvl="2" algn="ctr">
              <a:lnSpc>
                <a:spcPct val="100000"/>
              </a:lnSpc>
              <a:spcBef>
                <a:spcPts val="0"/>
              </a:spcBef>
              <a:spcAft>
                <a:spcPts val="0"/>
              </a:spcAft>
              <a:buClr>
                <a:schemeClr val="lt1"/>
              </a:buClr>
              <a:buSzPts val="3600"/>
              <a:buNone/>
              <a:defRPr b="1" sz="3600">
                <a:solidFill>
                  <a:schemeClr val="lt1"/>
                </a:solidFill>
              </a:defRPr>
            </a:lvl3pPr>
            <a:lvl4pPr lvl="3" algn="ctr">
              <a:lnSpc>
                <a:spcPct val="100000"/>
              </a:lnSpc>
              <a:spcBef>
                <a:spcPts val="0"/>
              </a:spcBef>
              <a:spcAft>
                <a:spcPts val="0"/>
              </a:spcAft>
              <a:buClr>
                <a:schemeClr val="lt1"/>
              </a:buClr>
              <a:buSzPts val="3600"/>
              <a:buNone/>
              <a:defRPr b="1" sz="3600">
                <a:solidFill>
                  <a:schemeClr val="lt1"/>
                </a:solidFill>
              </a:defRPr>
            </a:lvl4pPr>
            <a:lvl5pPr lvl="4" algn="ctr">
              <a:lnSpc>
                <a:spcPct val="100000"/>
              </a:lnSpc>
              <a:spcBef>
                <a:spcPts val="0"/>
              </a:spcBef>
              <a:spcAft>
                <a:spcPts val="0"/>
              </a:spcAft>
              <a:buClr>
                <a:schemeClr val="lt1"/>
              </a:buClr>
              <a:buSzPts val="3600"/>
              <a:buNone/>
              <a:defRPr b="1" sz="3600">
                <a:solidFill>
                  <a:schemeClr val="lt1"/>
                </a:solidFill>
              </a:defRPr>
            </a:lvl5pPr>
            <a:lvl6pPr lvl="5" algn="ctr">
              <a:lnSpc>
                <a:spcPct val="100000"/>
              </a:lnSpc>
              <a:spcBef>
                <a:spcPts val="0"/>
              </a:spcBef>
              <a:spcAft>
                <a:spcPts val="0"/>
              </a:spcAft>
              <a:buClr>
                <a:schemeClr val="lt1"/>
              </a:buClr>
              <a:buSzPts val="3600"/>
              <a:buNone/>
              <a:defRPr b="1" sz="3600">
                <a:solidFill>
                  <a:schemeClr val="lt1"/>
                </a:solidFill>
              </a:defRPr>
            </a:lvl6pPr>
            <a:lvl7pPr lvl="6" algn="ctr">
              <a:lnSpc>
                <a:spcPct val="100000"/>
              </a:lnSpc>
              <a:spcBef>
                <a:spcPts val="0"/>
              </a:spcBef>
              <a:spcAft>
                <a:spcPts val="0"/>
              </a:spcAft>
              <a:buClr>
                <a:schemeClr val="lt1"/>
              </a:buClr>
              <a:buSzPts val="3600"/>
              <a:buNone/>
              <a:defRPr b="1" sz="3600">
                <a:solidFill>
                  <a:schemeClr val="lt1"/>
                </a:solidFill>
              </a:defRPr>
            </a:lvl7pPr>
            <a:lvl8pPr lvl="7" algn="ctr">
              <a:lnSpc>
                <a:spcPct val="100000"/>
              </a:lnSpc>
              <a:spcBef>
                <a:spcPts val="0"/>
              </a:spcBef>
              <a:spcAft>
                <a:spcPts val="0"/>
              </a:spcAft>
              <a:buClr>
                <a:schemeClr val="lt1"/>
              </a:buClr>
              <a:buSzPts val="3600"/>
              <a:buNone/>
              <a:defRPr b="1" sz="3600">
                <a:solidFill>
                  <a:schemeClr val="lt1"/>
                </a:solidFill>
              </a:defRPr>
            </a:lvl8pPr>
            <a:lvl9pPr lvl="8" algn="ctr">
              <a:lnSpc>
                <a:spcPct val="100000"/>
              </a:lnSpc>
              <a:spcBef>
                <a:spcPts val="0"/>
              </a:spcBef>
              <a:spcAft>
                <a:spcPts val="0"/>
              </a:spcAft>
              <a:buClr>
                <a:schemeClr val="lt1"/>
              </a:buClr>
              <a:buSzPts val="3600"/>
              <a:buNone/>
              <a:defRPr b="1" sz="3600">
                <a:solidFill>
                  <a:schemeClr val="lt1"/>
                </a:solidFill>
              </a:defRPr>
            </a:lvl9pPr>
          </a:lstStyle>
          <a:p/>
        </p:txBody>
      </p:sp>
      <p:sp>
        <p:nvSpPr>
          <p:cNvPr id="10" name="Google Shape;10;p18"/>
          <p:cNvSpPr txBox="1"/>
          <p:nvPr>
            <p:ph idx="1" type="subTitle"/>
          </p:nvPr>
        </p:nvSpPr>
        <p:spPr>
          <a:xfrm>
            <a:off x="2044200" y="3704650"/>
            <a:ext cx="5055600" cy="464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6" name="Shape 36"/>
        <p:cNvGrpSpPr/>
        <p:nvPr/>
      </p:nvGrpSpPr>
      <p:grpSpPr>
        <a:xfrm>
          <a:off x="0" y="0"/>
          <a:ext cx="0" cy="0"/>
          <a:chOff x="0" y="0"/>
          <a:chExt cx="0" cy="0"/>
        </a:xfrm>
      </p:grpSpPr>
      <p:sp>
        <p:nvSpPr>
          <p:cNvPr id="37" name="Google Shape;37;p29"/>
          <p:cNvSpPr txBox="1"/>
          <p:nvPr>
            <p:ph type="title"/>
          </p:nvPr>
        </p:nvSpPr>
        <p:spPr>
          <a:xfrm>
            <a:off x="929477" y="436183"/>
            <a:ext cx="2746500" cy="4090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3000"/>
              <a:buNone/>
              <a:defRPr sz="3000">
                <a:solidFill>
                  <a:schemeClr val="accent1"/>
                </a:solidFill>
              </a:defRPr>
            </a:lvl1pPr>
            <a:lvl2pPr lvl="1" algn="l">
              <a:lnSpc>
                <a:spcPct val="100000"/>
              </a:lnSpc>
              <a:spcBef>
                <a:spcPts val="0"/>
              </a:spcBef>
              <a:spcAft>
                <a:spcPts val="0"/>
              </a:spcAft>
              <a:buClr>
                <a:schemeClr val="accent1"/>
              </a:buClr>
              <a:buSzPts val="4800"/>
              <a:buNone/>
              <a:defRPr sz="4800">
                <a:solidFill>
                  <a:schemeClr val="accent1"/>
                </a:solidFill>
              </a:defRPr>
            </a:lvl2pPr>
            <a:lvl3pPr lvl="2" algn="l">
              <a:lnSpc>
                <a:spcPct val="100000"/>
              </a:lnSpc>
              <a:spcBef>
                <a:spcPts val="0"/>
              </a:spcBef>
              <a:spcAft>
                <a:spcPts val="0"/>
              </a:spcAft>
              <a:buClr>
                <a:schemeClr val="accent1"/>
              </a:buClr>
              <a:buSzPts val="4800"/>
              <a:buNone/>
              <a:defRPr sz="4800">
                <a:solidFill>
                  <a:schemeClr val="accent1"/>
                </a:solidFill>
              </a:defRPr>
            </a:lvl3pPr>
            <a:lvl4pPr lvl="3" algn="l">
              <a:lnSpc>
                <a:spcPct val="100000"/>
              </a:lnSpc>
              <a:spcBef>
                <a:spcPts val="0"/>
              </a:spcBef>
              <a:spcAft>
                <a:spcPts val="0"/>
              </a:spcAft>
              <a:buClr>
                <a:schemeClr val="accent1"/>
              </a:buClr>
              <a:buSzPts val="4800"/>
              <a:buNone/>
              <a:defRPr sz="4800">
                <a:solidFill>
                  <a:schemeClr val="accent1"/>
                </a:solidFill>
              </a:defRPr>
            </a:lvl4pPr>
            <a:lvl5pPr lvl="4" algn="l">
              <a:lnSpc>
                <a:spcPct val="100000"/>
              </a:lnSpc>
              <a:spcBef>
                <a:spcPts val="0"/>
              </a:spcBef>
              <a:spcAft>
                <a:spcPts val="0"/>
              </a:spcAft>
              <a:buClr>
                <a:schemeClr val="accent1"/>
              </a:buClr>
              <a:buSzPts val="4800"/>
              <a:buNone/>
              <a:defRPr sz="4800">
                <a:solidFill>
                  <a:schemeClr val="accent1"/>
                </a:solidFill>
              </a:defRPr>
            </a:lvl5pPr>
            <a:lvl6pPr lvl="5" algn="l">
              <a:lnSpc>
                <a:spcPct val="100000"/>
              </a:lnSpc>
              <a:spcBef>
                <a:spcPts val="0"/>
              </a:spcBef>
              <a:spcAft>
                <a:spcPts val="0"/>
              </a:spcAft>
              <a:buClr>
                <a:schemeClr val="accent1"/>
              </a:buClr>
              <a:buSzPts val="4800"/>
              <a:buNone/>
              <a:defRPr sz="4800">
                <a:solidFill>
                  <a:schemeClr val="accent1"/>
                </a:solidFill>
              </a:defRPr>
            </a:lvl6pPr>
            <a:lvl7pPr lvl="6" algn="l">
              <a:lnSpc>
                <a:spcPct val="100000"/>
              </a:lnSpc>
              <a:spcBef>
                <a:spcPts val="0"/>
              </a:spcBef>
              <a:spcAft>
                <a:spcPts val="0"/>
              </a:spcAft>
              <a:buClr>
                <a:schemeClr val="accent1"/>
              </a:buClr>
              <a:buSzPts val="4800"/>
              <a:buNone/>
              <a:defRPr sz="4800">
                <a:solidFill>
                  <a:schemeClr val="accent1"/>
                </a:solidFill>
              </a:defRPr>
            </a:lvl7pPr>
            <a:lvl8pPr lvl="7" algn="l">
              <a:lnSpc>
                <a:spcPct val="100000"/>
              </a:lnSpc>
              <a:spcBef>
                <a:spcPts val="0"/>
              </a:spcBef>
              <a:spcAft>
                <a:spcPts val="0"/>
              </a:spcAft>
              <a:buClr>
                <a:schemeClr val="accent1"/>
              </a:buClr>
              <a:buSzPts val="4800"/>
              <a:buNone/>
              <a:defRPr sz="4800">
                <a:solidFill>
                  <a:schemeClr val="accent1"/>
                </a:solidFill>
              </a:defRPr>
            </a:lvl8pPr>
            <a:lvl9pPr lvl="8" algn="l">
              <a:lnSpc>
                <a:spcPct val="100000"/>
              </a:lnSpc>
              <a:spcBef>
                <a:spcPts val="0"/>
              </a:spcBef>
              <a:spcAft>
                <a:spcPts val="0"/>
              </a:spcAft>
              <a:buClr>
                <a:schemeClr val="accent1"/>
              </a:buClr>
              <a:buSzPts val="4800"/>
              <a:buNone/>
              <a:defRPr sz="4800">
                <a:solidFill>
                  <a:schemeClr val="accent1"/>
                </a:solidFill>
              </a:defRPr>
            </a:lvl9pPr>
          </a:lstStyle>
          <a:p/>
        </p:txBody>
      </p:sp>
      <p:pic>
        <p:nvPicPr>
          <p:cNvPr id="38" name="Google Shape;38;p29"/>
          <p:cNvPicPr preferRelativeResize="0"/>
          <p:nvPr/>
        </p:nvPicPr>
        <p:blipFill rotWithShape="1">
          <a:blip r:embed="rId2">
            <a:alphaModFix/>
          </a:blip>
          <a:srcRect b="0" l="0" r="0" t="0"/>
          <a:stretch/>
        </p:blipFill>
        <p:spPr>
          <a:xfrm rot="5400000">
            <a:off x="3278924" y="414050"/>
            <a:ext cx="7626551" cy="2883799"/>
          </a:xfrm>
          <a:prstGeom prst="rect">
            <a:avLst/>
          </a:prstGeom>
          <a:noFill/>
          <a:ln>
            <a:noFill/>
          </a:ln>
        </p:spPr>
      </p:pic>
      <p:pic>
        <p:nvPicPr>
          <p:cNvPr id="39" name="Google Shape;39;p29"/>
          <p:cNvPicPr preferRelativeResize="0"/>
          <p:nvPr/>
        </p:nvPicPr>
        <p:blipFill rotWithShape="1">
          <a:blip r:embed="rId2">
            <a:alphaModFix/>
          </a:blip>
          <a:srcRect b="0" l="0" r="0" t="0"/>
          <a:stretch/>
        </p:blipFill>
        <p:spPr>
          <a:xfrm flipH="1" rot="5400000">
            <a:off x="4822414" y="-351911"/>
            <a:ext cx="9309797" cy="3520275"/>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0" name="Shape 40"/>
        <p:cNvGrpSpPr/>
        <p:nvPr/>
      </p:nvGrpSpPr>
      <p:grpSpPr>
        <a:xfrm>
          <a:off x="0" y="0"/>
          <a:ext cx="0" cy="0"/>
          <a:chOff x="0" y="0"/>
          <a:chExt cx="0" cy="0"/>
        </a:xfrm>
      </p:grpSpPr>
      <p:sp>
        <p:nvSpPr>
          <p:cNvPr id="41" name="Google Shape;41;p30"/>
          <p:cNvSpPr txBox="1"/>
          <p:nvPr>
            <p:ph idx="1" type="subTitle"/>
          </p:nvPr>
        </p:nvSpPr>
        <p:spPr>
          <a:xfrm>
            <a:off x="938500" y="1769575"/>
            <a:ext cx="2871600" cy="12351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2"/>
              </a:buClr>
              <a:buSzPts val="1600"/>
              <a:buNone/>
              <a:defRPr sz="1600">
                <a:solidFill>
                  <a:schemeClr val="lt2"/>
                </a:solidFill>
              </a:defRPr>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p:txBody>
      </p:sp>
      <p:sp>
        <p:nvSpPr>
          <p:cNvPr id="42" name="Google Shape;42;p30"/>
          <p:cNvSpPr txBox="1"/>
          <p:nvPr>
            <p:ph idx="2" type="body"/>
          </p:nvPr>
        </p:nvSpPr>
        <p:spPr>
          <a:xfrm>
            <a:off x="4703375" y="909600"/>
            <a:ext cx="3468900" cy="33243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0"/>
              </a:spcBef>
              <a:spcAft>
                <a:spcPts val="0"/>
              </a:spcAft>
              <a:buClr>
                <a:schemeClr val="lt1"/>
              </a:buClr>
              <a:buSzPts val="1400"/>
              <a:buChar char="●"/>
              <a:defRPr sz="1400">
                <a:solidFill>
                  <a:schemeClr val="lt1"/>
                </a:solidFill>
              </a:defRPr>
            </a:lvl1pPr>
            <a:lvl2pPr indent="-317500" lvl="1" marL="914400" algn="l">
              <a:lnSpc>
                <a:spcPct val="100000"/>
              </a:lnSpc>
              <a:spcBef>
                <a:spcPts val="1600"/>
              </a:spcBef>
              <a:spcAft>
                <a:spcPts val="0"/>
              </a:spcAft>
              <a:buClr>
                <a:schemeClr val="lt1"/>
              </a:buClr>
              <a:buSzPts val="1400"/>
              <a:buChar char="○"/>
              <a:defRPr>
                <a:solidFill>
                  <a:schemeClr val="lt1"/>
                </a:solidFill>
              </a:defRPr>
            </a:lvl2pPr>
            <a:lvl3pPr indent="-317500" lvl="2" marL="1371600" algn="l">
              <a:lnSpc>
                <a:spcPct val="100000"/>
              </a:lnSpc>
              <a:spcBef>
                <a:spcPts val="1600"/>
              </a:spcBef>
              <a:spcAft>
                <a:spcPts val="0"/>
              </a:spcAft>
              <a:buClr>
                <a:schemeClr val="lt1"/>
              </a:buClr>
              <a:buSzPts val="1400"/>
              <a:buChar char="■"/>
              <a:defRPr>
                <a:solidFill>
                  <a:schemeClr val="lt1"/>
                </a:solidFill>
              </a:defRPr>
            </a:lvl3pPr>
            <a:lvl4pPr indent="-317500" lvl="3" marL="1828800" algn="l">
              <a:lnSpc>
                <a:spcPct val="100000"/>
              </a:lnSpc>
              <a:spcBef>
                <a:spcPts val="1600"/>
              </a:spcBef>
              <a:spcAft>
                <a:spcPts val="0"/>
              </a:spcAft>
              <a:buClr>
                <a:schemeClr val="lt1"/>
              </a:buClr>
              <a:buSzPts val="1400"/>
              <a:buChar char="●"/>
              <a:defRPr>
                <a:solidFill>
                  <a:schemeClr val="lt1"/>
                </a:solidFill>
              </a:defRPr>
            </a:lvl4pPr>
            <a:lvl5pPr indent="-317500" lvl="4" marL="2286000" algn="l">
              <a:lnSpc>
                <a:spcPct val="100000"/>
              </a:lnSpc>
              <a:spcBef>
                <a:spcPts val="1600"/>
              </a:spcBef>
              <a:spcAft>
                <a:spcPts val="0"/>
              </a:spcAft>
              <a:buClr>
                <a:schemeClr val="lt1"/>
              </a:buClr>
              <a:buSzPts val="1400"/>
              <a:buChar char="○"/>
              <a:defRPr>
                <a:solidFill>
                  <a:schemeClr val="lt1"/>
                </a:solidFill>
              </a:defRPr>
            </a:lvl5pPr>
            <a:lvl6pPr indent="-317500" lvl="5" marL="2743200" algn="l">
              <a:lnSpc>
                <a:spcPct val="100000"/>
              </a:lnSpc>
              <a:spcBef>
                <a:spcPts val="1600"/>
              </a:spcBef>
              <a:spcAft>
                <a:spcPts val="0"/>
              </a:spcAft>
              <a:buClr>
                <a:schemeClr val="lt1"/>
              </a:buClr>
              <a:buSzPts val="1400"/>
              <a:buChar char="■"/>
              <a:defRPr>
                <a:solidFill>
                  <a:schemeClr val="lt1"/>
                </a:solidFill>
              </a:defRPr>
            </a:lvl6pPr>
            <a:lvl7pPr indent="-317500" lvl="6" marL="3200400" algn="l">
              <a:lnSpc>
                <a:spcPct val="100000"/>
              </a:lnSpc>
              <a:spcBef>
                <a:spcPts val="1600"/>
              </a:spcBef>
              <a:spcAft>
                <a:spcPts val="0"/>
              </a:spcAft>
              <a:buClr>
                <a:schemeClr val="lt1"/>
              </a:buClr>
              <a:buSzPts val="1400"/>
              <a:buChar char="●"/>
              <a:defRPr>
                <a:solidFill>
                  <a:schemeClr val="lt1"/>
                </a:solidFill>
              </a:defRPr>
            </a:lvl7pPr>
            <a:lvl8pPr indent="-317500" lvl="7" marL="3657600" algn="l">
              <a:lnSpc>
                <a:spcPct val="100000"/>
              </a:lnSpc>
              <a:spcBef>
                <a:spcPts val="1600"/>
              </a:spcBef>
              <a:spcAft>
                <a:spcPts val="0"/>
              </a:spcAft>
              <a:buClr>
                <a:schemeClr val="lt1"/>
              </a:buClr>
              <a:buSzPts val="1400"/>
              <a:buChar char="○"/>
              <a:defRPr>
                <a:solidFill>
                  <a:schemeClr val="lt1"/>
                </a:solidFill>
              </a:defRPr>
            </a:lvl8pPr>
            <a:lvl9pPr indent="-317500" lvl="8" marL="4114800" algn="l">
              <a:lnSpc>
                <a:spcPct val="100000"/>
              </a:lnSpc>
              <a:spcBef>
                <a:spcPts val="1600"/>
              </a:spcBef>
              <a:spcAft>
                <a:spcPts val="1600"/>
              </a:spcAft>
              <a:buClr>
                <a:schemeClr val="lt1"/>
              </a:buClr>
              <a:buSzPts val="1400"/>
              <a:buChar char="■"/>
              <a:defRPr>
                <a:solidFill>
                  <a:schemeClr val="lt1"/>
                </a:solidFill>
              </a:defRPr>
            </a:lvl9pPr>
          </a:lstStyle>
          <a:p/>
        </p:txBody>
      </p:sp>
      <p:sp>
        <p:nvSpPr>
          <p:cNvPr id="43" name="Google Shape;43;p30"/>
          <p:cNvSpPr txBox="1"/>
          <p:nvPr>
            <p:ph type="title"/>
          </p:nvPr>
        </p:nvSpPr>
        <p:spPr>
          <a:xfrm>
            <a:off x="938500" y="445025"/>
            <a:ext cx="32238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4" name="Shape 44"/>
        <p:cNvGrpSpPr/>
        <p:nvPr/>
      </p:nvGrpSpPr>
      <p:grpSpPr>
        <a:xfrm>
          <a:off x="0" y="0"/>
          <a:ext cx="0" cy="0"/>
          <a:chOff x="0" y="0"/>
          <a:chExt cx="0" cy="0"/>
        </a:xfrm>
      </p:grpSpPr>
      <p:sp>
        <p:nvSpPr>
          <p:cNvPr id="45" name="Google Shape;45;p31"/>
          <p:cNvSpPr txBox="1"/>
          <p:nvPr>
            <p:ph type="title"/>
          </p:nvPr>
        </p:nvSpPr>
        <p:spPr>
          <a:xfrm>
            <a:off x="938500" y="445025"/>
            <a:ext cx="57357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6" name="Shape 46"/>
        <p:cNvGrpSpPr/>
        <p:nvPr/>
      </p:nvGrpSpPr>
      <p:grpSpPr>
        <a:xfrm>
          <a:off x="0" y="0"/>
          <a:ext cx="0" cy="0"/>
          <a:chOff x="0" y="0"/>
          <a:chExt cx="0" cy="0"/>
        </a:xfrm>
      </p:grpSpPr>
      <p:sp>
        <p:nvSpPr>
          <p:cNvPr id="47" name="Google Shape;47;p32"/>
          <p:cNvSpPr txBox="1"/>
          <p:nvPr>
            <p:ph hasCustomPrompt="1" type="title"/>
          </p:nvPr>
        </p:nvSpPr>
        <p:spPr>
          <a:xfrm>
            <a:off x="1920750" y="1634425"/>
            <a:ext cx="5302500" cy="11166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7200"/>
              <a:buNone/>
              <a:defRPr sz="7200">
                <a:solidFill>
                  <a:schemeClr val="lt1"/>
                </a:solidFill>
              </a:defRPr>
            </a:lvl1pPr>
            <a:lvl2pPr lvl="1" algn="ctr">
              <a:lnSpc>
                <a:spcPct val="100000"/>
              </a:lnSpc>
              <a:spcBef>
                <a:spcPts val="0"/>
              </a:spcBef>
              <a:spcAft>
                <a:spcPts val="0"/>
              </a:spcAft>
              <a:buClr>
                <a:schemeClr val="lt1"/>
              </a:buClr>
              <a:buSzPts val="7200"/>
              <a:buNone/>
              <a:defRPr sz="7200">
                <a:solidFill>
                  <a:schemeClr val="lt1"/>
                </a:solidFill>
              </a:defRPr>
            </a:lvl2pPr>
            <a:lvl3pPr lvl="2" algn="ctr">
              <a:lnSpc>
                <a:spcPct val="100000"/>
              </a:lnSpc>
              <a:spcBef>
                <a:spcPts val="0"/>
              </a:spcBef>
              <a:spcAft>
                <a:spcPts val="0"/>
              </a:spcAft>
              <a:buClr>
                <a:schemeClr val="lt1"/>
              </a:buClr>
              <a:buSzPts val="7200"/>
              <a:buNone/>
              <a:defRPr sz="7200">
                <a:solidFill>
                  <a:schemeClr val="lt1"/>
                </a:solidFill>
              </a:defRPr>
            </a:lvl3pPr>
            <a:lvl4pPr lvl="3" algn="ctr">
              <a:lnSpc>
                <a:spcPct val="100000"/>
              </a:lnSpc>
              <a:spcBef>
                <a:spcPts val="0"/>
              </a:spcBef>
              <a:spcAft>
                <a:spcPts val="0"/>
              </a:spcAft>
              <a:buClr>
                <a:schemeClr val="lt1"/>
              </a:buClr>
              <a:buSzPts val="7200"/>
              <a:buNone/>
              <a:defRPr sz="7200">
                <a:solidFill>
                  <a:schemeClr val="lt1"/>
                </a:solidFill>
              </a:defRPr>
            </a:lvl4pPr>
            <a:lvl5pPr lvl="4" algn="ctr">
              <a:lnSpc>
                <a:spcPct val="100000"/>
              </a:lnSpc>
              <a:spcBef>
                <a:spcPts val="0"/>
              </a:spcBef>
              <a:spcAft>
                <a:spcPts val="0"/>
              </a:spcAft>
              <a:buClr>
                <a:schemeClr val="lt1"/>
              </a:buClr>
              <a:buSzPts val="7200"/>
              <a:buNone/>
              <a:defRPr sz="7200">
                <a:solidFill>
                  <a:schemeClr val="lt1"/>
                </a:solidFill>
              </a:defRPr>
            </a:lvl5pPr>
            <a:lvl6pPr lvl="5" algn="ctr">
              <a:lnSpc>
                <a:spcPct val="100000"/>
              </a:lnSpc>
              <a:spcBef>
                <a:spcPts val="0"/>
              </a:spcBef>
              <a:spcAft>
                <a:spcPts val="0"/>
              </a:spcAft>
              <a:buClr>
                <a:schemeClr val="lt1"/>
              </a:buClr>
              <a:buSzPts val="7200"/>
              <a:buNone/>
              <a:defRPr sz="7200">
                <a:solidFill>
                  <a:schemeClr val="lt1"/>
                </a:solidFill>
              </a:defRPr>
            </a:lvl6pPr>
            <a:lvl7pPr lvl="6" algn="ctr">
              <a:lnSpc>
                <a:spcPct val="100000"/>
              </a:lnSpc>
              <a:spcBef>
                <a:spcPts val="0"/>
              </a:spcBef>
              <a:spcAft>
                <a:spcPts val="0"/>
              </a:spcAft>
              <a:buClr>
                <a:schemeClr val="lt1"/>
              </a:buClr>
              <a:buSzPts val="7200"/>
              <a:buNone/>
              <a:defRPr sz="7200">
                <a:solidFill>
                  <a:schemeClr val="lt1"/>
                </a:solidFill>
              </a:defRPr>
            </a:lvl7pPr>
            <a:lvl8pPr lvl="7" algn="ctr">
              <a:lnSpc>
                <a:spcPct val="100000"/>
              </a:lnSpc>
              <a:spcBef>
                <a:spcPts val="0"/>
              </a:spcBef>
              <a:spcAft>
                <a:spcPts val="0"/>
              </a:spcAft>
              <a:buClr>
                <a:schemeClr val="lt1"/>
              </a:buClr>
              <a:buSzPts val="7200"/>
              <a:buNone/>
              <a:defRPr sz="7200">
                <a:solidFill>
                  <a:schemeClr val="lt1"/>
                </a:solidFill>
              </a:defRPr>
            </a:lvl8pPr>
            <a:lvl9pPr lvl="8" algn="ctr">
              <a:lnSpc>
                <a:spcPct val="100000"/>
              </a:lnSpc>
              <a:spcBef>
                <a:spcPts val="0"/>
              </a:spcBef>
              <a:spcAft>
                <a:spcPts val="0"/>
              </a:spcAft>
              <a:buClr>
                <a:schemeClr val="lt1"/>
              </a:buClr>
              <a:buSzPts val="7200"/>
              <a:buNone/>
              <a:defRPr sz="7200">
                <a:solidFill>
                  <a:schemeClr val="lt1"/>
                </a:solidFill>
              </a:defRPr>
            </a:lvl9pPr>
          </a:lstStyle>
          <a:p>
            <a:r>
              <a:t>xx%</a:t>
            </a:r>
          </a:p>
        </p:txBody>
      </p:sp>
      <p:sp>
        <p:nvSpPr>
          <p:cNvPr id="48" name="Google Shape;48;p32"/>
          <p:cNvSpPr txBox="1"/>
          <p:nvPr>
            <p:ph idx="1" type="body"/>
          </p:nvPr>
        </p:nvSpPr>
        <p:spPr>
          <a:xfrm>
            <a:off x="2786550" y="3094475"/>
            <a:ext cx="3570900" cy="567000"/>
          </a:xfrm>
          <a:prstGeom prst="rect">
            <a:avLst/>
          </a:prstGeom>
          <a:noFill/>
          <a:ln>
            <a:noFill/>
          </a:ln>
        </p:spPr>
        <p:txBody>
          <a:bodyPr anchorCtr="0" anchor="t" bIns="91425" lIns="91425" spcFirstLastPara="1" rIns="91425" wrap="square" tIns="91425">
            <a:noAutofit/>
          </a:bodyPr>
          <a:lstStyle>
            <a:lvl1pPr indent="-342900" lvl="0" marL="457200" algn="ctr">
              <a:lnSpc>
                <a:spcPct val="100000"/>
              </a:lnSpc>
              <a:spcBef>
                <a:spcPts val="0"/>
              </a:spcBef>
              <a:spcAft>
                <a:spcPts val="0"/>
              </a:spcAft>
              <a:buClr>
                <a:schemeClr val="accent1"/>
              </a:buClr>
              <a:buSzPts val="1800"/>
              <a:buChar char="●"/>
              <a:defRPr>
                <a:solidFill>
                  <a:schemeClr val="accent1"/>
                </a:solidFill>
              </a:defRPr>
            </a:lvl1pPr>
            <a:lvl2pPr indent="-342900" lvl="1" marL="914400" algn="ctr">
              <a:lnSpc>
                <a:spcPct val="100000"/>
              </a:lnSpc>
              <a:spcBef>
                <a:spcPts val="1600"/>
              </a:spcBef>
              <a:spcAft>
                <a:spcPts val="0"/>
              </a:spcAft>
              <a:buClr>
                <a:schemeClr val="accent1"/>
              </a:buClr>
              <a:buSzPts val="1800"/>
              <a:buChar char="○"/>
              <a:defRPr sz="1800">
                <a:solidFill>
                  <a:schemeClr val="accent1"/>
                </a:solidFill>
              </a:defRPr>
            </a:lvl2pPr>
            <a:lvl3pPr indent="-342900" lvl="2" marL="1371600" algn="ctr">
              <a:lnSpc>
                <a:spcPct val="100000"/>
              </a:lnSpc>
              <a:spcBef>
                <a:spcPts val="1600"/>
              </a:spcBef>
              <a:spcAft>
                <a:spcPts val="0"/>
              </a:spcAft>
              <a:buClr>
                <a:schemeClr val="accent1"/>
              </a:buClr>
              <a:buSzPts val="1800"/>
              <a:buChar char="■"/>
              <a:defRPr sz="1800">
                <a:solidFill>
                  <a:schemeClr val="accent1"/>
                </a:solidFill>
              </a:defRPr>
            </a:lvl3pPr>
            <a:lvl4pPr indent="-342900" lvl="3" marL="1828800" algn="ctr">
              <a:lnSpc>
                <a:spcPct val="100000"/>
              </a:lnSpc>
              <a:spcBef>
                <a:spcPts val="1600"/>
              </a:spcBef>
              <a:spcAft>
                <a:spcPts val="0"/>
              </a:spcAft>
              <a:buClr>
                <a:schemeClr val="accent1"/>
              </a:buClr>
              <a:buSzPts val="1800"/>
              <a:buChar char="●"/>
              <a:defRPr sz="1800">
                <a:solidFill>
                  <a:schemeClr val="accent1"/>
                </a:solidFill>
              </a:defRPr>
            </a:lvl4pPr>
            <a:lvl5pPr indent="-342900" lvl="4" marL="2286000" algn="ctr">
              <a:lnSpc>
                <a:spcPct val="100000"/>
              </a:lnSpc>
              <a:spcBef>
                <a:spcPts val="1600"/>
              </a:spcBef>
              <a:spcAft>
                <a:spcPts val="0"/>
              </a:spcAft>
              <a:buClr>
                <a:schemeClr val="accent1"/>
              </a:buClr>
              <a:buSzPts val="1800"/>
              <a:buChar char="○"/>
              <a:defRPr sz="1800">
                <a:solidFill>
                  <a:schemeClr val="accent1"/>
                </a:solidFill>
              </a:defRPr>
            </a:lvl5pPr>
            <a:lvl6pPr indent="-342900" lvl="5" marL="2743200" algn="ctr">
              <a:lnSpc>
                <a:spcPct val="100000"/>
              </a:lnSpc>
              <a:spcBef>
                <a:spcPts val="1600"/>
              </a:spcBef>
              <a:spcAft>
                <a:spcPts val="0"/>
              </a:spcAft>
              <a:buClr>
                <a:schemeClr val="accent1"/>
              </a:buClr>
              <a:buSzPts val="1800"/>
              <a:buChar char="■"/>
              <a:defRPr sz="1800">
                <a:solidFill>
                  <a:schemeClr val="accent1"/>
                </a:solidFill>
              </a:defRPr>
            </a:lvl6pPr>
            <a:lvl7pPr indent="-342900" lvl="6" marL="3200400" algn="ctr">
              <a:lnSpc>
                <a:spcPct val="100000"/>
              </a:lnSpc>
              <a:spcBef>
                <a:spcPts val="1600"/>
              </a:spcBef>
              <a:spcAft>
                <a:spcPts val="0"/>
              </a:spcAft>
              <a:buClr>
                <a:schemeClr val="accent1"/>
              </a:buClr>
              <a:buSzPts val="1800"/>
              <a:buChar char="●"/>
              <a:defRPr sz="1800">
                <a:solidFill>
                  <a:schemeClr val="accent1"/>
                </a:solidFill>
              </a:defRPr>
            </a:lvl7pPr>
            <a:lvl8pPr indent="-342900" lvl="7" marL="3657600" algn="ctr">
              <a:lnSpc>
                <a:spcPct val="100000"/>
              </a:lnSpc>
              <a:spcBef>
                <a:spcPts val="1600"/>
              </a:spcBef>
              <a:spcAft>
                <a:spcPts val="0"/>
              </a:spcAft>
              <a:buClr>
                <a:schemeClr val="accent1"/>
              </a:buClr>
              <a:buSzPts val="1800"/>
              <a:buChar char="○"/>
              <a:defRPr sz="1800">
                <a:solidFill>
                  <a:schemeClr val="accent1"/>
                </a:solidFill>
              </a:defRPr>
            </a:lvl8pPr>
            <a:lvl9pPr indent="-342900" lvl="8" marL="4114800" algn="ctr">
              <a:lnSpc>
                <a:spcPct val="100000"/>
              </a:lnSpc>
              <a:spcBef>
                <a:spcPts val="1600"/>
              </a:spcBef>
              <a:spcAft>
                <a:spcPts val="1600"/>
              </a:spcAft>
              <a:buClr>
                <a:schemeClr val="accent1"/>
              </a:buClr>
              <a:buSzPts val="1800"/>
              <a:buChar char="■"/>
              <a:defRPr sz="1800">
                <a:solidFill>
                  <a:schemeClr val="accent1"/>
                </a:solidFill>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9" name="Shape 49"/>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Bullet Points">
  <p:cSld name="CAPTION_ONLY_3">
    <p:spTree>
      <p:nvGrpSpPr>
        <p:cNvPr id="50" name="Shape 50"/>
        <p:cNvGrpSpPr/>
        <p:nvPr/>
      </p:nvGrpSpPr>
      <p:grpSpPr>
        <a:xfrm>
          <a:off x="0" y="0"/>
          <a:ext cx="0" cy="0"/>
          <a:chOff x="0" y="0"/>
          <a:chExt cx="0" cy="0"/>
        </a:xfrm>
      </p:grpSpPr>
      <p:sp>
        <p:nvSpPr>
          <p:cNvPr id="51" name="Google Shape;51;p34"/>
          <p:cNvSpPr txBox="1"/>
          <p:nvPr>
            <p:ph type="title"/>
          </p:nvPr>
        </p:nvSpPr>
        <p:spPr>
          <a:xfrm>
            <a:off x="938500" y="445025"/>
            <a:ext cx="57357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52" name="Google Shape;52;p34"/>
          <p:cNvSpPr txBox="1"/>
          <p:nvPr>
            <p:ph idx="1" type="body"/>
          </p:nvPr>
        </p:nvSpPr>
        <p:spPr>
          <a:xfrm>
            <a:off x="938500" y="1246025"/>
            <a:ext cx="7172100" cy="3039900"/>
          </a:xfrm>
          <a:prstGeom prst="rect">
            <a:avLst/>
          </a:prstGeom>
          <a:noFill/>
          <a:ln>
            <a:noFill/>
          </a:ln>
        </p:spPr>
        <p:txBody>
          <a:bodyPr anchorCtr="0" anchor="t" bIns="91425" lIns="91425" spcFirstLastPara="1" rIns="91425" wrap="square" tIns="91425">
            <a:noAutofit/>
          </a:bodyPr>
          <a:lstStyle>
            <a:lvl1pPr indent="-301625" lvl="0" marL="457200" algn="l">
              <a:lnSpc>
                <a:spcPct val="100000"/>
              </a:lnSpc>
              <a:spcBef>
                <a:spcPts val="0"/>
              </a:spcBef>
              <a:spcAft>
                <a:spcPts val="0"/>
              </a:spcAft>
              <a:buClr>
                <a:schemeClr val="lt1"/>
              </a:buClr>
              <a:buSzPts val="1150"/>
              <a:buChar char="●"/>
              <a:defRPr sz="1150">
                <a:solidFill>
                  <a:schemeClr val="lt1"/>
                </a:solidFill>
              </a:defRPr>
            </a:lvl1pPr>
            <a:lvl2pPr indent="-301625" lvl="1" marL="914400" algn="l">
              <a:lnSpc>
                <a:spcPct val="100000"/>
              </a:lnSpc>
              <a:spcBef>
                <a:spcPts val="1600"/>
              </a:spcBef>
              <a:spcAft>
                <a:spcPts val="0"/>
              </a:spcAft>
              <a:buClr>
                <a:schemeClr val="lt1"/>
              </a:buClr>
              <a:buSzPts val="1150"/>
              <a:buChar char="○"/>
              <a:defRPr sz="1150">
                <a:solidFill>
                  <a:schemeClr val="lt1"/>
                </a:solidFill>
              </a:defRPr>
            </a:lvl2pPr>
            <a:lvl3pPr indent="-301625" lvl="2" marL="1371600" algn="l">
              <a:lnSpc>
                <a:spcPct val="100000"/>
              </a:lnSpc>
              <a:spcBef>
                <a:spcPts val="1600"/>
              </a:spcBef>
              <a:spcAft>
                <a:spcPts val="0"/>
              </a:spcAft>
              <a:buClr>
                <a:schemeClr val="lt1"/>
              </a:buClr>
              <a:buSzPts val="1150"/>
              <a:buChar char="■"/>
              <a:defRPr sz="1150">
                <a:solidFill>
                  <a:schemeClr val="lt1"/>
                </a:solidFill>
              </a:defRPr>
            </a:lvl3pPr>
            <a:lvl4pPr indent="-301625" lvl="3" marL="1828800" algn="l">
              <a:lnSpc>
                <a:spcPct val="100000"/>
              </a:lnSpc>
              <a:spcBef>
                <a:spcPts val="1600"/>
              </a:spcBef>
              <a:spcAft>
                <a:spcPts val="0"/>
              </a:spcAft>
              <a:buClr>
                <a:schemeClr val="lt1"/>
              </a:buClr>
              <a:buSzPts val="1150"/>
              <a:buChar char="●"/>
              <a:defRPr sz="1150">
                <a:solidFill>
                  <a:schemeClr val="lt1"/>
                </a:solidFill>
              </a:defRPr>
            </a:lvl4pPr>
            <a:lvl5pPr indent="-301625" lvl="4" marL="2286000" algn="l">
              <a:lnSpc>
                <a:spcPct val="100000"/>
              </a:lnSpc>
              <a:spcBef>
                <a:spcPts val="1600"/>
              </a:spcBef>
              <a:spcAft>
                <a:spcPts val="0"/>
              </a:spcAft>
              <a:buClr>
                <a:schemeClr val="lt1"/>
              </a:buClr>
              <a:buSzPts val="1150"/>
              <a:buChar char="○"/>
              <a:defRPr sz="1150">
                <a:solidFill>
                  <a:schemeClr val="lt1"/>
                </a:solidFill>
              </a:defRPr>
            </a:lvl5pPr>
            <a:lvl6pPr indent="-301625" lvl="5" marL="2743200" algn="l">
              <a:lnSpc>
                <a:spcPct val="100000"/>
              </a:lnSpc>
              <a:spcBef>
                <a:spcPts val="1600"/>
              </a:spcBef>
              <a:spcAft>
                <a:spcPts val="0"/>
              </a:spcAft>
              <a:buClr>
                <a:schemeClr val="lt1"/>
              </a:buClr>
              <a:buSzPts val="1150"/>
              <a:buChar char="■"/>
              <a:defRPr sz="1150">
                <a:solidFill>
                  <a:schemeClr val="lt1"/>
                </a:solidFill>
              </a:defRPr>
            </a:lvl6pPr>
            <a:lvl7pPr indent="-301625" lvl="6" marL="3200400" algn="l">
              <a:lnSpc>
                <a:spcPct val="100000"/>
              </a:lnSpc>
              <a:spcBef>
                <a:spcPts val="1600"/>
              </a:spcBef>
              <a:spcAft>
                <a:spcPts val="0"/>
              </a:spcAft>
              <a:buClr>
                <a:schemeClr val="lt1"/>
              </a:buClr>
              <a:buSzPts val="1150"/>
              <a:buChar char="●"/>
              <a:defRPr sz="1150">
                <a:solidFill>
                  <a:schemeClr val="lt1"/>
                </a:solidFill>
              </a:defRPr>
            </a:lvl7pPr>
            <a:lvl8pPr indent="-301625" lvl="7" marL="3657600" algn="l">
              <a:lnSpc>
                <a:spcPct val="100000"/>
              </a:lnSpc>
              <a:spcBef>
                <a:spcPts val="1600"/>
              </a:spcBef>
              <a:spcAft>
                <a:spcPts val="0"/>
              </a:spcAft>
              <a:buClr>
                <a:schemeClr val="lt1"/>
              </a:buClr>
              <a:buSzPts val="1150"/>
              <a:buChar char="○"/>
              <a:defRPr sz="1150">
                <a:solidFill>
                  <a:schemeClr val="lt1"/>
                </a:solidFill>
              </a:defRPr>
            </a:lvl8pPr>
            <a:lvl9pPr indent="-301625" lvl="8" marL="4114800" algn="l">
              <a:lnSpc>
                <a:spcPct val="100000"/>
              </a:lnSpc>
              <a:spcBef>
                <a:spcPts val="1600"/>
              </a:spcBef>
              <a:spcAft>
                <a:spcPts val="1600"/>
              </a:spcAft>
              <a:buClr>
                <a:schemeClr val="lt1"/>
              </a:buClr>
              <a:buSzPts val="1150"/>
              <a:buChar char="■"/>
              <a:defRPr sz="1150">
                <a:solidFill>
                  <a:schemeClr val="lt1"/>
                </a:solidFill>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SECTION_TITLE_AND_DESCRIPTION_1_1_3">
    <p:spTree>
      <p:nvGrpSpPr>
        <p:cNvPr id="53" name="Shape 53"/>
        <p:cNvGrpSpPr/>
        <p:nvPr/>
      </p:nvGrpSpPr>
      <p:grpSpPr>
        <a:xfrm>
          <a:off x="0" y="0"/>
          <a:ext cx="0" cy="0"/>
          <a:chOff x="0" y="0"/>
          <a:chExt cx="0" cy="0"/>
        </a:xfrm>
      </p:grpSpPr>
      <p:sp>
        <p:nvSpPr>
          <p:cNvPr id="54" name="Google Shape;54;p35"/>
          <p:cNvSpPr txBox="1"/>
          <p:nvPr>
            <p:ph type="title"/>
          </p:nvPr>
        </p:nvSpPr>
        <p:spPr>
          <a:xfrm>
            <a:off x="3538497" y="2615575"/>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55" name="Google Shape;55;p35"/>
          <p:cNvSpPr txBox="1"/>
          <p:nvPr>
            <p:ph idx="1" type="subTitle"/>
          </p:nvPr>
        </p:nvSpPr>
        <p:spPr>
          <a:xfrm>
            <a:off x="3538497" y="3148075"/>
            <a:ext cx="20670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56" name="Google Shape;56;p35"/>
          <p:cNvSpPr txBox="1"/>
          <p:nvPr>
            <p:ph idx="2" type="title"/>
          </p:nvPr>
        </p:nvSpPr>
        <p:spPr>
          <a:xfrm>
            <a:off x="6028553" y="2615575"/>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57" name="Google Shape;57;p35"/>
          <p:cNvSpPr txBox="1"/>
          <p:nvPr>
            <p:ph idx="3" type="subTitle"/>
          </p:nvPr>
        </p:nvSpPr>
        <p:spPr>
          <a:xfrm>
            <a:off x="6028553" y="3148075"/>
            <a:ext cx="20670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58" name="Google Shape;58;p35"/>
          <p:cNvSpPr txBox="1"/>
          <p:nvPr>
            <p:ph idx="4" type="title"/>
          </p:nvPr>
        </p:nvSpPr>
        <p:spPr>
          <a:xfrm>
            <a:off x="1048447" y="2615575"/>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59" name="Google Shape;59;p35"/>
          <p:cNvSpPr txBox="1"/>
          <p:nvPr>
            <p:ph idx="5" type="subTitle"/>
          </p:nvPr>
        </p:nvSpPr>
        <p:spPr>
          <a:xfrm>
            <a:off x="1048447" y="3148075"/>
            <a:ext cx="20670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60" name="Google Shape;60;p35"/>
          <p:cNvSpPr txBox="1"/>
          <p:nvPr>
            <p:ph idx="6" type="title"/>
          </p:nvPr>
        </p:nvSpPr>
        <p:spPr>
          <a:xfrm>
            <a:off x="1048450" y="1770700"/>
            <a:ext cx="2067000" cy="7239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2"/>
              </a:buClr>
              <a:buSzPts val="3600"/>
              <a:buNone/>
              <a:defRPr sz="3600">
                <a:solidFill>
                  <a:schemeClr val="lt2"/>
                </a:solidFil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p:txBody>
      </p:sp>
      <p:sp>
        <p:nvSpPr>
          <p:cNvPr id="61" name="Google Shape;61;p35"/>
          <p:cNvSpPr txBox="1"/>
          <p:nvPr>
            <p:ph idx="7" type="title"/>
          </p:nvPr>
        </p:nvSpPr>
        <p:spPr>
          <a:xfrm>
            <a:off x="3538500" y="1770700"/>
            <a:ext cx="2067000" cy="7239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2"/>
              </a:buClr>
              <a:buSzPts val="3600"/>
              <a:buNone/>
              <a:defRPr sz="3600">
                <a:solidFill>
                  <a:schemeClr val="lt2"/>
                </a:solidFil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p:txBody>
      </p:sp>
      <p:sp>
        <p:nvSpPr>
          <p:cNvPr id="62" name="Google Shape;62;p35"/>
          <p:cNvSpPr txBox="1"/>
          <p:nvPr>
            <p:ph idx="8" type="title"/>
          </p:nvPr>
        </p:nvSpPr>
        <p:spPr>
          <a:xfrm>
            <a:off x="6028550" y="1770700"/>
            <a:ext cx="2067000" cy="7239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2"/>
              </a:buClr>
              <a:buSzPts val="3600"/>
              <a:buNone/>
              <a:defRPr sz="3600">
                <a:solidFill>
                  <a:schemeClr val="lt2"/>
                </a:solidFil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Text">
  <p:cSld name="TITLE_1">
    <p:spTree>
      <p:nvGrpSpPr>
        <p:cNvPr id="63" name="Shape 63"/>
        <p:cNvGrpSpPr/>
        <p:nvPr/>
      </p:nvGrpSpPr>
      <p:grpSpPr>
        <a:xfrm>
          <a:off x="0" y="0"/>
          <a:ext cx="0" cy="0"/>
          <a:chOff x="0" y="0"/>
          <a:chExt cx="0" cy="0"/>
        </a:xfrm>
      </p:grpSpPr>
      <p:sp>
        <p:nvSpPr>
          <p:cNvPr id="64" name="Google Shape;64;p36"/>
          <p:cNvSpPr txBox="1"/>
          <p:nvPr>
            <p:ph type="ctrTitle"/>
          </p:nvPr>
        </p:nvSpPr>
        <p:spPr>
          <a:xfrm>
            <a:off x="4285500" y="2832875"/>
            <a:ext cx="3657300" cy="644700"/>
          </a:xfrm>
          <a:prstGeom prst="rect">
            <a:avLst/>
          </a:prstGeom>
          <a:noFill/>
          <a:ln>
            <a:noFill/>
          </a:ln>
          <a:effectLst>
            <a:outerShdw blurRad="57150" rotWithShape="0" algn="bl" dir="5400000" dist="19050">
              <a:srgbClr val="76A5AF">
                <a:alpha val="87843"/>
              </a:srgbClr>
            </a:outerShdw>
          </a:effectLst>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6000"/>
              <a:buNone/>
              <a:defRPr b="1" sz="6000">
                <a:solidFill>
                  <a:schemeClr val="lt1"/>
                </a:solidFill>
              </a:defRPr>
            </a:lvl1pPr>
            <a:lvl2pPr lvl="1" algn="ctr">
              <a:lnSpc>
                <a:spcPct val="100000"/>
              </a:lnSpc>
              <a:spcBef>
                <a:spcPts val="0"/>
              </a:spcBef>
              <a:spcAft>
                <a:spcPts val="0"/>
              </a:spcAft>
              <a:buClr>
                <a:schemeClr val="lt1"/>
              </a:buClr>
              <a:buSzPts val="3600"/>
              <a:buNone/>
              <a:defRPr b="1" sz="3600">
                <a:solidFill>
                  <a:schemeClr val="lt1"/>
                </a:solidFill>
              </a:defRPr>
            </a:lvl2pPr>
            <a:lvl3pPr lvl="2" algn="ctr">
              <a:lnSpc>
                <a:spcPct val="100000"/>
              </a:lnSpc>
              <a:spcBef>
                <a:spcPts val="0"/>
              </a:spcBef>
              <a:spcAft>
                <a:spcPts val="0"/>
              </a:spcAft>
              <a:buClr>
                <a:schemeClr val="lt1"/>
              </a:buClr>
              <a:buSzPts val="3600"/>
              <a:buNone/>
              <a:defRPr b="1" sz="3600">
                <a:solidFill>
                  <a:schemeClr val="lt1"/>
                </a:solidFill>
              </a:defRPr>
            </a:lvl3pPr>
            <a:lvl4pPr lvl="3" algn="ctr">
              <a:lnSpc>
                <a:spcPct val="100000"/>
              </a:lnSpc>
              <a:spcBef>
                <a:spcPts val="0"/>
              </a:spcBef>
              <a:spcAft>
                <a:spcPts val="0"/>
              </a:spcAft>
              <a:buClr>
                <a:schemeClr val="lt1"/>
              </a:buClr>
              <a:buSzPts val="3600"/>
              <a:buNone/>
              <a:defRPr b="1" sz="3600">
                <a:solidFill>
                  <a:schemeClr val="lt1"/>
                </a:solidFill>
              </a:defRPr>
            </a:lvl4pPr>
            <a:lvl5pPr lvl="4" algn="ctr">
              <a:lnSpc>
                <a:spcPct val="100000"/>
              </a:lnSpc>
              <a:spcBef>
                <a:spcPts val="0"/>
              </a:spcBef>
              <a:spcAft>
                <a:spcPts val="0"/>
              </a:spcAft>
              <a:buClr>
                <a:schemeClr val="lt1"/>
              </a:buClr>
              <a:buSzPts val="3600"/>
              <a:buNone/>
              <a:defRPr b="1" sz="3600">
                <a:solidFill>
                  <a:schemeClr val="lt1"/>
                </a:solidFill>
              </a:defRPr>
            </a:lvl5pPr>
            <a:lvl6pPr lvl="5" algn="ctr">
              <a:lnSpc>
                <a:spcPct val="100000"/>
              </a:lnSpc>
              <a:spcBef>
                <a:spcPts val="0"/>
              </a:spcBef>
              <a:spcAft>
                <a:spcPts val="0"/>
              </a:spcAft>
              <a:buClr>
                <a:schemeClr val="lt1"/>
              </a:buClr>
              <a:buSzPts val="3600"/>
              <a:buNone/>
              <a:defRPr b="1" sz="3600">
                <a:solidFill>
                  <a:schemeClr val="lt1"/>
                </a:solidFill>
              </a:defRPr>
            </a:lvl6pPr>
            <a:lvl7pPr lvl="6" algn="ctr">
              <a:lnSpc>
                <a:spcPct val="100000"/>
              </a:lnSpc>
              <a:spcBef>
                <a:spcPts val="0"/>
              </a:spcBef>
              <a:spcAft>
                <a:spcPts val="0"/>
              </a:spcAft>
              <a:buClr>
                <a:schemeClr val="lt1"/>
              </a:buClr>
              <a:buSzPts val="3600"/>
              <a:buNone/>
              <a:defRPr b="1" sz="3600">
                <a:solidFill>
                  <a:schemeClr val="lt1"/>
                </a:solidFill>
              </a:defRPr>
            </a:lvl7pPr>
            <a:lvl8pPr lvl="7" algn="ctr">
              <a:lnSpc>
                <a:spcPct val="100000"/>
              </a:lnSpc>
              <a:spcBef>
                <a:spcPts val="0"/>
              </a:spcBef>
              <a:spcAft>
                <a:spcPts val="0"/>
              </a:spcAft>
              <a:buClr>
                <a:schemeClr val="lt1"/>
              </a:buClr>
              <a:buSzPts val="3600"/>
              <a:buNone/>
              <a:defRPr b="1" sz="3600">
                <a:solidFill>
                  <a:schemeClr val="lt1"/>
                </a:solidFill>
              </a:defRPr>
            </a:lvl8pPr>
            <a:lvl9pPr lvl="8" algn="ctr">
              <a:lnSpc>
                <a:spcPct val="100000"/>
              </a:lnSpc>
              <a:spcBef>
                <a:spcPts val="0"/>
              </a:spcBef>
              <a:spcAft>
                <a:spcPts val="0"/>
              </a:spcAft>
              <a:buClr>
                <a:schemeClr val="lt1"/>
              </a:buClr>
              <a:buSzPts val="3600"/>
              <a:buNone/>
              <a:defRPr b="1" sz="3600">
                <a:solidFill>
                  <a:schemeClr val="lt1"/>
                </a:solidFill>
              </a:defRPr>
            </a:lvl9pPr>
          </a:lstStyle>
          <a:p/>
        </p:txBody>
      </p:sp>
      <p:sp>
        <p:nvSpPr>
          <p:cNvPr id="65" name="Google Shape;65;p36"/>
          <p:cNvSpPr txBox="1"/>
          <p:nvPr>
            <p:ph idx="1" type="subTitle"/>
          </p:nvPr>
        </p:nvSpPr>
        <p:spPr>
          <a:xfrm>
            <a:off x="4144050" y="3549850"/>
            <a:ext cx="3940200" cy="464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TITLE_1_1">
    <p:spTree>
      <p:nvGrpSpPr>
        <p:cNvPr id="66" name="Shape 66"/>
        <p:cNvGrpSpPr/>
        <p:nvPr/>
      </p:nvGrpSpPr>
      <p:grpSpPr>
        <a:xfrm>
          <a:off x="0" y="0"/>
          <a:ext cx="0" cy="0"/>
          <a:chOff x="0" y="0"/>
          <a:chExt cx="0" cy="0"/>
        </a:xfrm>
      </p:grpSpPr>
      <p:sp>
        <p:nvSpPr>
          <p:cNvPr id="67" name="Google Shape;67;p37"/>
          <p:cNvSpPr txBox="1"/>
          <p:nvPr>
            <p:ph type="ctrTitle"/>
          </p:nvPr>
        </p:nvSpPr>
        <p:spPr>
          <a:xfrm>
            <a:off x="1850525" y="1157925"/>
            <a:ext cx="5442900" cy="2603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3000"/>
              <a:buNone/>
              <a:defRPr b="1" sz="3000">
                <a:solidFill>
                  <a:schemeClr val="lt1"/>
                </a:solidFill>
              </a:defRPr>
            </a:lvl1pPr>
            <a:lvl2pPr lvl="1" algn="ctr">
              <a:lnSpc>
                <a:spcPct val="100000"/>
              </a:lnSpc>
              <a:spcBef>
                <a:spcPts val="0"/>
              </a:spcBef>
              <a:spcAft>
                <a:spcPts val="0"/>
              </a:spcAft>
              <a:buClr>
                <a:schemeClr val="lt1"/>
              </a:buClr>
              <a:buSzPts val="3000"/>
              <a:buNone/>
              <a:defRPr b="1" sz="3000">
                <a:solidFill>
                  <a:schemeClr val="lt1"/>
                </a:solidFill>
              </a:defRPr>
            </a:lvl2pPr>
            <a:lvl3pPr lvl="2" algn="ctr">
              <a:lnSpc>
                <a:spcPct val="100000"/>
              </a:lnSpc>
              <a:spcBef>
                <a:spcPts val="0"/>
              </a:spcBef>
              <a:spcAft>
                <a:spcPts val="0"/>
              </a:spcAft>
              <a:buClr>
                <a:schemeClr val="lt1"/>
              </a:buClr>
              <a:buSzPts val="3000"/>
              <a:buNone/>
              <a:defRPr b="1" sz="3000">
                <a:solidFill>
                  <a:schemeClr val="lt1"/>
                </a:solidFill>
              </a:defRPr>
            </a:lvl3pPr>
            <a:lvl4pPr lvl="3" algn="ctr">
              <a:lnSpc>
                <a:spcPct val="100000"/>
              </a:lnSpc>
              <a:spcBef>
                <a:spcPts val="0"/>
              </a:spcBef>
              <a:spcAft>
                <a:spcPts val="0"/>
              </a:spcAft>
              <a:buClr>
                <a:schemeClr val="lt1"/>
              </a:buClr>
              <a:buSzPts val="3000"/>
              <a:buNone/>
              <a:defRPr b="1" sz="3000">
                <a:solidFill>
                  <a:schemeClr val="lt1"/>
                </a:solidFill>
              </a:defRPr>
            </a:lvl4pPr>
            <a:lvl5pPr lvl="4" algn="ctr">
              <a:lnSpc>
                <a:spcPct val="100000"/>
              </a:lnSpc>
              <a:spcBef>
                <a:spcPts val="0"/>
              </a:spcBef>
              <a:spcAft>
                <a:spcPts val="0"/>
              </a:spcAft>
              <a:buClr>
                <a:schemeClr val="lt1"/>
              </a:buClr>
              <a:buSzPts val="3000"/>
              <a:buNone/>
              <a:defRPr b="1" sz="3000">
                <a:solidFill>
                  <a:schemeClr val="lt1"/>
                </a:solidFill>
              </a:defRPr>
            </a:lvl5pPr>
            <a:lvl6pPr lvl="5" algn="ctr">
              <a:lnSpc>
                <a:spcPct val="100000"/>
              </a:lnSpc>
              <a:spcBef>
                <a:spcPts val="0"/>
              </a:spcBef>
              <a:spcAft>
                <a:spcPts val="0"/>
              </a:spcAft>
              <a:buClr>
                <a:schemeClr val="lt1"/>
              </a:buClr>
              <a:buSzPts val="3000"/>
              <a:buNone/>
              <a:defRPr b="1" sz="3000">
                <a:solidFill>
                  <a:schemeClr val="lt1"/>
                </a:solidFill>
              </a:defRPr>
            </a:lvl6pPr>
            <a:lvl7pPr lvl="6" algn="ctr">
              <a:lnSpc>
                <a:spcPct val="100000"/>
              </a:lnSpc>
              <a:spcBef>
                <a:spcPts val="0"/>
              </a:spcBef>
              <a:spcAft>
                <a:spcPts val="0"/>
              </a:spcAft>
              <a:buClr>
                <a:schemeClr val="lt1"/>
              </a:buClr>
              <a:buSzPts val="3000"/>
              <a:buNone/>
              <a:defRPr b="1" sz="3000">
                <a:solidFill>
                  <a:schemeClr val="lt1"/>
                </a:solidFill>
              </a:defRPr>
            </a:lvl7pPr>
            <a:lvl8pPr lvl="7" algn="ctr">
              <a:lnSpc>
                <a:spcPct val="100000"/>
              </a:lnSpc>
              <a:spcBef>
                <a:spcPts val="0"/>
              </a:spcBef>
              <a:spcAft>
                <a:spcPts val="0"/>
              </a:spcAft>
              <a:buClr>
                <a:schemeClr val="lt1"/>
              </a:buClr>
              <a:buSzPts val="3000"/>
              <a:buNone/>
              <a:defRPr b="1" sz="3000">
                <a:solidFill>
                  <a:schemeClr val="lt1"/>
                </a:solidFill>
              </a:defRPr>
            </a:lvl8pPr>
            <a:lvl9pPr lvl="8" algn="ctr">
              <a:lnSpc>
                <a:spcPct val="100000"/>
              </a:lnSpc>
              <a:spcBef>
                <a:spcPts val="0"/>
              </a:spcBef>
              <a:spcAft>
                <a:spcPts val="0"/>
              </a:spcAft>
              <a:buClr>
                <a:schemeClr val="lt1"/>
              </a:buClr>
              <a:buSzPts val="3000"/>
              <a:buNone/>
              <a:defRPr b="1" sz="3000">
                <a:solidFill>
                  <a:schemeClr val="lt1"/>
                </a:solidFill>
              </a:defRPr>
            </a:lvl9pPr>
          </a:lstStyle>
          <a:p/>
        </p:txBody>
      </p:sp>
      <p:sp>
        <p:nvSpPr>
          <p:cNvPr id="68" name="Google Shape;68;p37"/>
          <p:cNvSpPr txBox="1"/>
          <p:nvPr>
            <p:ph idx="1" type="subTitle"/>
          </p:nvPr>
        </p:nvSpPr>
        <p:spPr>
          <a:xfrm>
            <a:off x="2481900" y="3945600"/>
            <a:ext cx="4180200" cy="464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1800"/>
              <a:buNone/>
              <a:defRPr sz="1800">
                <a:solidFill>
                  <a:schemeClr val="accent1"/>
                </a:solidFill>
              </a:defRPr>
            </a:lvl2pPr>
            <a:lvl3pPr lvl="2" algn="ctr">
              <a:lnSpc>
                <a:spcPct val="100000"/>
              </a:lnSpc>
              <a:spcBef>
                <a:spcPts val="0"/>
              </a:spcBef>
              <a:spcAft>
                <a:spcPts val="0"/>
              </a:spcAft>
              <a:buClr>
                <a:schemeClr val="accent1"/>
              </a:buClr>
              <a:buSzPts val="1800"/>
              <a:buNone/>
              <a:defRPr sz="1800">
                <a:solidFill>
                  <a:schemeClr val="accent1"/>
                </a:solidFill>
              </a:defRPr>
            </a:lvl3pPr>
            <a:lvl4pPr lvl="3" algn="ctr">
              <a:lnSpc>
                <a:spcPct val="100000"/>
              </a:lnSpc>
              <a:spcBef>
                <a:spcPts val="0"/>
              </a:spcBef>
              <a:spcAft>
                <a:spcPts val="0"/>
              </a:spcAft>
              <a:buClr>
                <a:schemeClr val="accent1"/>
              </a:buClr>
              <a:buSzPts val="1800"/>
              <a:buNone/>
              <a:defRPr sz="1800">
                <a:solidFill>
                  <a:schemeClr val="accent1"/>
                </a:solidFill>
              </a:defRPr>
            </a:lvl4pPr>
            <a:lvl5pPr lvl="4" algn="ctr">
              <a:lnSpc>
                <a:spcPct val="100000"/>
              </a:lnSpc>
              <a:spcBef>
                <a:spcPts val="0"/>
              </a:spcBef>
              <a:spcAft>
                <a:spcPts val="0"/>
              </a:spcAft>
              <a:buClr>
                <a:schemeClr val="accent1"/>
              </a:buClr>
              <a:buSzPts val="1800"/>
              <a:buNone/>
              <a:defRPr sz="1800">
                <a:solidFill>
                  <a:schemeClr val="accent1"/>
                </a:solidFill>
              </a:defRPr>
            </a:lvl5pPr>
            <a:lvl6pPr lvl="5" algn="ctr">
              <a:lnSpc>
                <a:spcPct val="100000"/>
              </a:lnSpc>
              <a:spcBef>
                <a:spcPts val="0"/>
              </a:spcBef>
              <a:spcAft>
                <a:spcPts val="0"/>
              </a:spcAft>
              <a:buClr>
                <a:schemeClr val="accent1"/>
              </a:buClr>
              <a:buSzPts val="1800"/>
              <a:buNone/>
              <a:defRPr sz="1800">
                <a:solidFill>
                  <a:schemeClr val="accent1"/>
                </a:solidFill>
              </a:defRPr>
            </a:lvl6pPr>
            <a:lvl7pPr lvl="6" algn="ctr">
              <a:lnSpc>
                <a:spcPct val="100000"/>
              </a:lnSpc>
              <a:spcBef>
                <a:spcPts val="0"/>
              </a:spcBef>
              <a:spcAft>
                <a:spcPts val="0"/>
              </a:spcAft>
              <a:buClr>
                <a:schemeClr val="accent1"/>
              </a:buClr>
              <a:buSzPts val="1800"/>
              <a:buNone/>
              <a:defRPr sz="1800">
                <a:solidFill>
                  <a:schemeClr val="accent1"/>
                </a:solidFill>
              </a:defRPr>
            </a:lvl7pPr>
            <a:lvl8pPr lvl="7" algn="ctr">
              <a:lnSpc>
                <a:spcPct val="100000"/>
              </a:lnSpc>
              <a:spcBef>
                <a:spcPts val="0"/>
              </a:spcBef>
              <a:spcAft>
                <a:spcPts val="0"/>
              </a:spcAft>
              <a:buClr>
                <a:schemeClr val="accent1"/>
              </a:buClr>
              <a:buSzPts val="1800"/>
              <a:buNone/>
              <a:defRPr sz="1800">
                <a:solidFill>
                  <a:schemeClr val="accent1"/>
                </a:solidFill>
              </a:defRPr>
            </a:lvl8pPr>
            <a:lvl9pPr lvl="8" algn="ctr">
              <a:lnSpc>
                <a:spcPct val="100000"/>
              </a:lnSpc>
              <a:spcBef>
                <a:spcPts val="0"/>
              </a:spcBef>
              <a:spcAft>
                <a:spcPts val="0"/>
              </a:spcAft>
              <a:buClr>
                <a:schemeClr val="accent1"/>
              </a:buClr>
              <a:buSzPts val="1800"/>
              <a:buNone/>
              <a:defRPr sz="1800">
                <a:solidFill>
                  <a:schemeClr val="accent1"/>
                </a:solidFill>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wo Columns">
  <p:cSld name="SECTION_TITLE_AND_DESCRIPTION_1">
    <p:spTree>
      <p:nvGrpSpPr>
        <p:cNvPr id="69" name="Shape 69"/>
        <p:cNvGrpSpPr/>
        <p:nvPr/>
      </p:nvGrpSpPr>
      <p:grpSpPr>
        <a:xfrm>
          <a:off x="0" y="0"/>
          <a:ext cx="0" cy="0"/>
          <a:chOff x="0" y="0"/>
          <a:chExt cx="0" cy="0"/>
        </a:xfrm>
      </p:grpSpPr>
      <p:sp>
        <p:nvSpPr>
          <p:cNvPr id="70" name="Google Shape;70;p38"/>
          <p:cNvSpPr txBox="1"/>
          <p:nvPr>
            <p:ph type="title"/>
          </p:nvPr>
        </p:nvSpPr>
        <p:spPr>
          <a:xfrm>
            <a:off x="1937338" y="2463175"/>
            <a:ext cx="23901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71" name="Google Shape;71;p38"/>
          <p:cNvSpPr txBox="1"/>
          <p:nvPr>
            <p:ph idx="1" type="subTitle"/>
          </p:nvPr>
        </p:nvSpPr>
        <p:spPr>
          <a:xfrm>
            <a:off x="1937338" y="3148075"/>
            <a:ext cx="23901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72" name="Google Shape;72;p38"/>
          <p:cNvSpPr txBox="1"/>
          <p:nvPr>
            <p:ph idx="2" type="title"/>
          </p:nvPr>
        </p:nvSpPr>
        <p:spPr>
          <a:xfrm>
            <a:off x="4816563" y="2463175"/>
            <a:ext cx="23901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73" name="Google Shape;73;p38"/>
          <p:cNvSpPr txBox="1"/>
          <p:nvPr>
            <p:ph idx="3" type="subTitle"/>
          </p:nvPr>
        </p:nvSpPr>
        <p:spPr>
          <a:xfrm>
            <a:off x="4816563" y="3148075"/>
            <a:ext cx="23901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74" name="Google Shape;74;p38"/>
          <p:cNvSpPr txBox="1"/>
          <p:nvPr>
            <p:ph idx="4"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1" name="Shape 11"/>
        <p:cNvGrpSpPr/>
        <p:nvPr/>
      </p:nvGrpSpPr>
      <p:grpSpPr>
        <a:xfrm>
          <a:off x="0" y="0"/>
          <a:ext cx="0" cy="0"/>
          <a:chOff x="0" y="0"/>
          <a:chExt cx="0" cy="0"/>
        </a:xfrm>
      </p:grpSpPr>
      <p:sp>
        <p:nvSpPr>
          <p:cNvPr id="12" name="Google Shape;12;p19"/>
          <p:cNvSpPr txBox="1"/>
          <p:nvPr>
            <p:ph type="title"/>
          </p:nvPr>
        </p:nvSpPr>
        <p:spPr>
          <a:xfrm>
            <a:off x="5337175" y="1297125"/>
            <a:ext cx="2837400" cy="12525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13" name="Google Shape;13;p19"/>
          <p:cNvSpPr txBox="1"/>
          <p:nvPr>
            <p:ph idx="1" type="body"/>
          </p:nvPr>
        </p:nvSpPr>
        <p:spPr>
          <a:xfrm>
            <a:off x="5337175" y="2593875"/>
            <a:ext cx="2837400" cy="1252500"/>
          </a:xfrm>
          <a:prstGeom prst="rect">
            <a:avLst/>
          </a:prstGeom>
          <a:noFill/>
          <a:ln>
            <a:noFill/>
          </a:ln>
        </p:spPr>
        <p:txBody>
          <a:bodyPr anchorCtr="0" anchor="t" bIns="91425" lIns="91425" spcFirstLastPara="1" rIns="91425" wrap="square" tIns="91425">
            <a:noAutofit/>
          </a:bodyPr>
          <a:lstStyle>
            <a:lvl1pPr indent="-330200" lvl="0" marL="457200" algn="l">
              <a:lnSpc>
                <a:spcPct val="100000"/>
              </a:lnSpc>
              <a:spcBef>
                <a:spcPts val="0"/>
              </a:spcBef>
              <a:spcAft>
                <a:spcPts val="0"/>
              </a:spcAft>
              <a:buClr>
                <a:schemeClr val="lt1"/>
              </a:buClr>
              <a:buSzPts val="1600"/>
              <a:buChar char="●"/>
              <a:defRPr sz="1600">
                <a:solidFill>
                  <a:schemeClr val="lt1"/>
                </a:solidFill>
              </a:defRPr>
            </a:lvl1pPr>
            <a:lvl2pPr indent="-330200" lvl="1" marL="914400" algn="l">
              <a:lnSpc>
                <a:spcPct val="100000"/>
              </a:lnSpc>
              <a:spcBef>
                <a:spcPts val="1600"/>
              </a:spcBef>
              <a:spcAft>
                <a:spcPts val="0"/>
              </a:spcAft>
              <a:buClr>
                <a:schemeClr val="lt1"/>
              </a:buClr>
              <a:buSzPts val="1600"/>
              <a:buChar char="○"/>
              <a:defRPr sz="1600">
                <a:solidFill>
                  <a:schemeClr val="lt1"/>
                </a:solidFill>
              </a:defRPr>
            </a:lvl2pPr>
            <a:lvl3pPr indent="-330200" lvl="2" marL="1371600" algn="l">
              <a:lnSpc>
                <a:spcPct val="100000"/>
              </a:lnSpc>
              <a:spcBef>
                <a:spcPts val="1600"/>
              </a:spcBef>
              <a:spcAft>
                <a:spcPts val="0"/>
              </a:spcAft>
              <a:buClr>
                <a:schemeClr val="lt1"/>
              </a:buClr>
              <a:buSzPts val="1600"/>
              <a:buChar char="■"/>
              <a:defRPr sz="1600">
                <a:solidFill>
                  <a:schemeClr val="lt1"/>
                </a:solidFill>
              </a:defRPr>
            </a:lvl3pPr>
            <a:lvl4pPr indent="-330200" lvl="3" marL="1828800" algn="l">
              <a:lnSpc>
                <a:spcPct val="100000"/>
              </a:lnSpc>
              <a:spcBef>
                <a:spcPts val="1600"/>
              </a:spcBef>
              <a:spcAft>
                <a:spcPts val="0"/>
              </a:spcAft>
              <a:buClr>
                <a:schemeClr val="lt1"/>
              </a:buClr>
              <a:buSzPts val="1600"/>
              <a:buChar char="●"/>
              <a:defRPr sz="1600">
                <a:solidFill>
                  <a:schemeClr val="lt1"/>
                </a:solidFill>
              </a:defRPr>
            </a:lvl4pPr>
            <a:lvl5pPr indent="-330200" lvl="4" marL="2286000" algn="l">
              <a:lnSpc>
                <a:spcPct val="100000"/>
              </a:lnSpc>
              <a:spcBef>
                <a:spcPts val="1600"/>
              </a:spcBef>
              <a:spcAft>
                <a:spcPts val="0"/>
              </a:spcAft>
              <a:buClr>
                <a:schemeClr val="lt1"/>
              </a:buClr>
              <a:buSzPts val="1600"/>
              <a:buChar char="○"/>
              <a:defRPr sz="1600">
                <a:solidFill>
                  <a:schemeClr val="lt1"/>
                </a:solidFill>
              </a:defRPr>
            </a:lvl5pPr>
            <a:lvl6pPr indent="-330200" lvl="5" marL="2743200" algn="l">
              <a:lnSpc>
                <a:spcPct val="100000"/>
              </a:lnSpc>
              <a:spcBef>
                <a:spcPts val="1600"/>
              </a:spcBef>
              <a:spcAft>
                <a:spcPts val="0"/>
              </a:spcAft>
              <a:buClr>
                <a:schemeClr val="lt1"/>
              </a:buClr>
              <a:buSzPts val="1600"/>
              <a:buChar char="■"/>
              <a:defRPr sz="1600">
                <a:solidFill>
                  <a:schemeClr val="lt1"/>
                </a:solidFill>
              </a:defRPr>
            </a:lvl6pPr>
            <a:lvl7pPr indent="-330200" lvl="6" marL="3200400" algn="l">
              <a:lnSpc>
                <a:spcPct val="100000"/>
              </a:lnSpc>
              <a:spcBef>
                <a:spcPts val="1600"/>
              </a:spcBef>
              <a:spcAft>
                <a:spcPts val="0"/>
              </a:spcAft>
              <a:buClr>
                <a:schemeClr val="lt1"/>
              </a:buClr>
              <a:buSzPts val="1600"/>
              <a:buChar char="●"/>
              <a:defRPr sz="1600">
                <a:solidFill>
                  <a:schemeClr val="lt1"/>
                </a:solidFill>
              </a:defRPr>
            </a:lvl7pPr>
            <a:lvl8pPr indent="-330200" lvl="7" marL="3657600" algn="l">
              <a:lnSpc>
                <a:spcPct val="100000"/>
              </a:lnSpc>
              <a:spcBef>
                <a:spcPts val="1600"/>
              </a:spcBef>
              <a:spcAft>
                <a:spcPts val="0"/>
              </a:spcAft>
              <a:buClr>
                <a:schemeClr val="lt1"/>
              </a:buClr>
              <a:buSzPts val="1600"/>
              <a:buChar char="○"/>
              <a:defRPr sz="1600">
                <a:solidFill>
                  <a:schemeClr val="lt1"/>
                </a:solidFill>
              </a:defRPr>
            </a:lvl8pPr>
            <a:lvl9pPr indent="-330200" lvl="8" marL="4114800" algn="l">
              <a:lnSpc>
                <a:spcPct val="100000"/>
              </a:lnSpc>
              <a:spcBef>
                <a:spcPts val="1600"/>
              </a:spcBef>
              <a:spcAft>
                <a:spcPts val="1600"/>
              </a:spcAft>
              <a:buClr>
                <a:schemeClr val="lt1"/>
              </a:buClr>
              <a:buSzPts val="1600"/>
              <a:buChar char="■"/>
              <a:defRPr sz="1600">
                <a:solidFill>
                  <a:schemeClr val="lt1"/>
                </a:solidFill>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hree Columns ">
  <p:cSld name="SECTION_TITLE_AND_DESCRIPTION_1_1">
    <p:spTree>
      <p:nvGrpSpPr>
        <p:cNvPr id="75" name="Shape 75"/>
        <p:cNvGrpSpPr/>
        <p:nvPr/>
      </p:nvGrpSpPr>
      <p:grpSpPr>
        <a:xfrm>
          <a:off x="0" y="0"/>
          <a:ext cx="0" cy="0"/>
          <a:chOff x="0" y="0"/>
          <a:chExt cx="0" cy="0"/>
        </a:xfrm>
      </p:grpSpPr>
      <p:sp>
        <p:nvSpPr>
          <p:cNvPr id="76" name="Google Shape;76;p39"/>
          <p:cNvSpPr txBox="1"/>
          <p:nvPr>
            <p:ph type="title"/>
          </p:nvPr>
        </p:nvSpPr>
        <p:spPr>
          <a:xfrm>
            <a:off x="3538497" y="2767975"/>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77" name="Google Shape;77;p39"/>
          <p:cNvSpPr txBox="1"/>
          <p:nvPr>
            <p:ph idx="1" type="subTitle"/>
          </p:nvPr>
        </p:nvSpPr>
        <p:spPr>
          <a:xfrm>
            <a:off x="3538497" y="3452875"/>
            <a:ext cx="20670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78" name="Google Shape;78;p39"/>
          <p:cNvSpPr txBox="1"/>
          <p:nvPr>
            <p:ph idx="2" type="title"/>
          </p:nvPr>
        </p:nvSpPr>
        <p:spPr>
          <a:xfrm>
            <a:off x="6028553" y="2767975"/>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79" name="Google Shape;79;p39"/>
          <p:cNvSpPr txBox="1"/>
          <p:nvPr>
            <p:ph idx="3" type="subTitle"/>
          </p:nvPr>
        </p:nvSpPr>
        <p:spPr>
          <a:xfrm>
            <a:off x="6028553" y="3452875"/>
            <a:ext cx="20670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80" name="Google Shape;80;p39"/>
          <p:cNvSpPr txBox="1"/>
          <p:nvPr>
            <p:ph idx="4"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81" name="Google Shape;81;p39"/>
          <p:cNvSpPr txBox="1"/>
          <p:nvPr>
            <p:ph idx="5" type="title"/>
          </p:nvPr>
        </p:nvSpPr>
        <p:spPr>
          <a:xfrm>
            <a:off x="1048447" y="2767975"/>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82" name="Google Shape;82;p39"/>
          <p:cNvSpPr txBox="1"/>
          <p:nvPr>
            <p:ph idx="6" type="subTitle"/>
          </p:nvPr>
        </p:nvSpPr>
        <p:spPr>
          <a:xfrm>
            <a:off x="1048447" y="3452875"/>
            <a:ext cx="20670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text">
  <p:cSld name="TITLE_1_1_1">
    <p:spTree>
      <p:nvGrpSpPr>
        <p:cNvPr id="83" name="Shape 83"/>
        <p:cNvGrpSpPr/>
        <p:nvPr/>
      </p:nvGrpSpPr>
      <p:grpSpPr>
        <a:xfrm>
          <a:off x="0" y="0"/>
          <a:ext cx="0" cy="0"/>
          <a:chOff x="0" y="0"/>
          <a:chExt cx="0" cy="0"/>
        </a:xfrm>
      </p:grpSpPr>
      <p:sp>
        <p:nvSpPr>
          <p:cNvPr id="84" name="Google Shape;84;p40"/>
          <p:cNvSpPr txBox="1"/>
          <p:nvPr>
            <p:ph type="ctrTitle"/>
          </p:nvPr>
        </p:nvSpPr>
        <p:spPr>
          <a:xfrm>
            <a:off x="1273500" y="1369000"/>
            <a:ext cx="6597000" cy="21099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4500"/>
              <a:buNone/>
              <a:defRPr b="1" sz="4500">
                <a:solidFill>
                  <a:schemeClr val="lt1"/>
                </a:solidFill>
              </a:defRPr>
            </a:lvl1pPr>
            <a:lvl2pPr lvl="1" algn="ctr">
              <a:lnSpc>
                <a:spcPct val="100000"/>
              </a:lnSpc>
              <a:spcBef>
                <a:spcPts val="0"/>
              </a:spcBef>
              <a:spcAft>
                <a:spcPts val="0"/>
              </a:spcAft>
              <a:buClr>
                <a:schemeClr val="lt1"/>
              </a:buClr>
              <a:buSzPts val="3600"/>
              <a:buNone/>
              <a:defRPr b="1" sz="3600">
                <a:solidFill>
                  <a:schemeClr val="lt1"/>
                </a:solidFill>
              </a:defRPr>
            </a:lvl2pPr>
            <a:lvl3pPr lvl="2" algn="ctr">
              <a:lnSpc>
                <a:spcPct val="100000"/>
              </a:lnSpc>
              <a:spcBef>
                <a:spcPts val="0"/>
              </a:spcBef>
              <a:spcAft>
                <a:spcPts val="0"/>
              </a:spcAft>
              <a:buClr>
                <a:schemeClr val="lt1"/>
              </a:buClr>
              <a:buSzPts val="3600"/>
              <a:buNone/>
              <a:defRPr b="1" sz="3600">
                <a:solidFill>
                  <a:schemeClr val="lt1"/>
                </a:solidFill>
              </a:defRPr>
            </a:lvl3pPr>
            <a:lvl4pPr lvl="3" algn="ctr">
              <a:lnSpc>
                <a:spcPct val="100000"/>
              </a:lnSpc>
              <a:spcBef>
                <a:spcPts val="0"/>
              </a:spcBef>
              <a:spcAft>
                <a:spcPts val="0"/>
              </a:spcAft>
              <a:buClr>
                <a:schemeClr val="lt1"/>
              </a:buClr>
              <a:buSzPts val="3600"/>
              <a:buNone/>
              <a:defRPr b="1" sz="3600">
                <a:solidFill>
                  <a:schemeClr val="lt1"/>
                </a:solidFill>
              </a:defRPr>
            </a:lvl4pPr>
            <a:lvl5pPr lvl="4" algn="ctr">
              <a:lnSpc>
                <a:spcPct val="100000"/>
              </a:lnSpc>
              <a:spcBef>
                <a:spcPts val="0"/>
              </a:spcBef>
              <a:spcAft>
                <a:spcPts val="0"/>
              </a:spcAft>
              <a:buClr>
                <a:schemeClr val="lt1"/>
              </a:buClr>
              <a:buSzPts val="3600"/>
              <a:buNone/>
              <a:defRPr b="1" sz="3600">
                <a:solidFill>
                  <a:schemeClr val="lt1"/>
                </a:solidFill>
              </a:defRPr>
            </a:lvl5pPr>
            <a:lvl6pPr lvl="5" algn="ctr">
              <a:lnSpc>
                <a:spcPct val="100000"/>
              </a:lnSpc>
              <a:spcBef>
                <a:spcPts val="0"/>
              </a:spcBef>
              <a:spcAft>
                <a:spcPts val="0"/>
              </a:spcAft>
              <a:buClr>
                <a:schemeClr val="lt1"/>
              </a:buClr>
              <a:buSzPts val="3600"/>
              <a:buNone/>
              <a:defRPr b="1" sz="3600">
                <a:solidFill>
                  <a:schemeClr val="lt1"/>
                </a:solidFill>
              </a:defRPr>
            </a:lvl6pPr>
            <a:lvl7pPr lvl="6" algn="ctr">
              <a:lnSpc>
                <a:spcPct val="100000"/>
              </a:lnSpc>
              <a:spcBef>
                <a:spcPts val="0"/>
              </a:spcBef>
              <a:spcAft>
                <a:spcPts val="0"/>
              </a:spcAft>
              <a:buClr>
                <a:schemeClr val="lt1"/>
              </a:buClr>
              <a:buSzPts val="3600"/>
              <a:buNone/>
              <a:defRPr b="1" sz="3600">
                <a:solidFill>
                  <a:schemeClr val="lt1"/>
                </a:solidFill>
              </a:defRPr>
            </a:lvl7pPr>
            <a:lvl8pPr lvl="7" algn="ctr">
              <a:lnSpc>
                <a:spcPct val="100000"/>
              </a:lnSpc>
              <a:spcBef>
                <a:spcPts val="0"/>
              </a:spcBef>
              <a:spcAft>
                <a:spcPts val="0"/>
              </a:spcAft>
              <a:buClr>
                <a:schemeClr val="lt1"/>
              </a:buClr>
              <a:buSzPts val="3600"/>
              <a:buNone/>
              <a:defRPr b="1" sz="3600">
                <a:solidFill>
                  <a:schemeClr val="lt1"/>
                </a:solidFill>
              </a:defRPr>
            </a:lvl8pPr>
            <a:lvl9pPr lvl="8" algn="ctr">
              <a:lnSpc>
                <a:spcPct val="100000"/>
              </a:lnSpc>
              <a:spcBef>
                <a:spcPts val="0"/>
              </a:spcBef>
              <a:spcAft>
                <a:spcPts val="0"/>
              </a:spcAft>
              <a:buClr>
                <a:schemeClr val="lt1"/>
              </a:buClr>
              <a:buSzPts val="3600"/>
              <a:buNone/>
              <a:defRPr b="1" sz="3600">
                <a:solidFill>
                  <a:schemeClr val="lt1"/>
                </a:solidFill>
              </a:defRPr>
            </a:lvl9pPr>
          </a:lstStyle>
          <a:p/>
        </p:txBody>
      </p:sp>
      <p:sp>
        <p:nvSpPr>
          <p:cNvPr id="85" name="Google Shape;85;p40"/>
          <p:cNvSpPr txBox="1"/>
          <p:nvPr>
            <p:ph idx="1" type="subTitle"/>
          </p:nvPr>
        </p:nvSpPr>
        <p:spPr>
          <a:xfrm>
            <a:off x="2481900" y="2519525"/>
            <a:ext cx="4180200" cy="464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1800"/>
              <a:buNone/>
              <a:defRPr sz="1800">
                <a:solidFill>
                  <a:schemeClr val="accent1"/>
                </a:solidFill>
              </a:defRPr>
            </a:lvl2pPr>
            <a:lvl3pPr lvl="2" algn="ctr">
              <a:lnSpc>
                <a:spcPct val="100000"/>
              </a:lnSpc>
              <a:spcBef>
                <a:spcPts val="0"/>
              </a:spcBef>
              <a:spcAft>
                <a:spcPts val="0"/>
              </a:spcAft>
              <a:buClr>
                <a:schemeClr val="accent1"/>
              </a:buClr>
              <a:buSzPts val="1800"/>
              <a:buNone/>
              <a:defRPr sz="1800">
                <a:solidFill>
                  <a:schemeClr val="accent1"/>
                </a:solidFill>
              </a:defRPr>
            </a:lvl3pPr>
            <a:lvl4pPr lvl="3" algn="ctr">
              <a:lnSpc>
                <a:spcPct val="100000"/>
              </a:lnSpc>
              <a:spcBef>
                <a:spcPts val="0"/>
              </a:spcBef>
              <a:spcAft>
                <a:spcPts val="0"/>
              </a:spcAft>
              <a:buClr>
                <a:schemeClr val="accent1"/>
              </a:buClr>
              <a:buSzPts val="1800"/>
              <a:buNone/>
              <a:defRPr sz="1800">
                <a:solidFill>
                  <a:schemeClr val="accent1"/>
                </a:solidFill>
              </a:defRPr>
            </a:lvl4pPr>
            <a:lvl5pPr lvl="4" algn="ctr">
              <a:lnSpc>
                <a:spcPct val="100000"/>
              </a:lnSpc>
              <a:spcBef>
                <a:spcPts val="0"/>
              </a:spcBef>
              <a:spcAft>
                <a:spcPts val="0"/>
              </a:spcAft>
              <a:buClr>
                <a:schemeClr val="accent1"/>
              </a:buClr>
              <a:buSzPts val="1800"/>
              <a:buNone/>
              <a:defRPr sz="1800">
                <a:solidFill>
                  <a:schemeClr val="accent1"/>
                </a:solidFill>
              </a:defRPr>
            </a:lvl5pPr>
            <a:lvl6pPr lvl="5" algn="ctr">
              <a:lnSpc>
                <a:spcPct val="100000"/>
              </a:lnSpc>
              <a:spcBef>
                <a:spcPts val="0"/>
              </a:spcBef>
              <a:spcAft>
                <a:spcPts val="0"/>
              </a:spcAft>
              <a:buClr>
                <a:schemeClr val="accent1"/>
              </a:buClr>
              <a:buSzPts val="1800"/>
              <a:buNone/>
              <a:defRPr sz="1800">
                <a:solidFill>
                  <a:schemeClr val="accent1"/>
                </a:solidFill>
              </a:defRPr>
            </a:lvl6pPr>
            <a:lvl7pPr lvl="6" algn="ctr">
              <a:lnSpc>
                <a:spcPct val="100000"/>
              </a:lnSpc>
              <a:spcBef>
                <a:spcPts val="0"/>
              </a:spcBef>
              <a:spcAft>
                <a:spcPts val="0"/>
              </a:spcAft>
              <a:buClr>
                <a:schemeClr val="accent1"/>
              </a:buClr>
              <a:buSzPts val="1800"/>
              <a:buNone/>
              <a:defRPr sz="1800">
                <a:solidFill>
                  <a:schemeClr val="accent1"/>
                </a:solidFill>
              </a:defRPr>
            </a:lvl7pPr>
            <a:lvl8pPr lvl="7" algn="ctr">
              <a:lnSpc>
                <a:spcPct val="100000"/>
              </a:lnSpc>
              <a:spcBef>
                <a:spcPts val="0"/>
              </a:spcBef>
              <a:spcAft>
                <a:spcPts val="0"/>
              </a:spcAft>
              <a:buClr>
                <a:schemeClr val="accent1"/>
              </a:buClr>
              <a:buSzPts val="1800"/>
              <a:buNone/>
              <a:defRPr sz="1800">
                <a:solidFill>
                  <a:schemeClr val="accent1"/>
                </a:solidFill>
              </a:defRPr>
            </a:lvl8pPr>
            <a:lvl9pPr lvl="8" algn="ctr">
              <a:lnSpc>
                <a:spcPct val="100000"/>
              </a:lnSpc>
              <a:spcBef>
                <a:spcPts val="0"/>
              </a:spcBef>
              <a:spcAft>
                <a:spcPts val="0"/>
              </a:spcAft>
              <a:buClr>
                <a:schemeClr val="accent1"/>
              </a:buClr>
              <a:buSzPts val="1800"/>
              <a:buNone/>
              <a:defRPr sz="1800">
                <a:solidFill>
                  <a:schemeClr val="accent1"/>
                </a:solidFill>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p:cSld name="CAPTION_ONLY_1">
    <p:spTree>
      <p:nvGrpSpPr>
        <p:cNvPr id="86" name="Shape 86"/>
        <p:cNvGrpSpPr/>
        <p:nvPr/>
      </p:nvGrpSpPr>
      <p:grpSpPr>
        <a:xfrm>
          <a:off x="0" y="0"/>
          <a:ext cx="0" cy="0"/>
          <a:chOff x="0" y="0"/>
          <a:chExt cx="0" cy="0"/>
        </a:xfrm>
      </p:grpSpPr>
      <p:sp>
        <p:nvSpPr>
          <p:cNvPr id="87" name="Google Shape;87;p41"/>
          <p:cNvSpPr txBox="1"/>
          <p:nvPr>
            <p:ph type="title"/>
          </p:nvPr>
        </p:nvSpPr>
        <p:spPr>
          <a:xfrm>
            <a:off x="938500" y="445025"/>
            <a:ext cx="47022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1">
  <p:cSld name="CAPTION_ONLY_1_1">
    <p:spTree>
      <p:nvGrpSpPr>
        <p:cNvPr id="88" name="Shape 88"/>
        <p:cNvGrpSpPr/>
        <p:nvPr/>
      </p:nvGrpSpPr>
      <p:grpSpPr>
        <a:xfrm>
          <a:off x="0" y="0"/>
          <a:ext cx="0" cy="0"/>
          <a:chOff x="0" y="0"/>
          <a:chExt cx="0" cy="0"/>
        </a:xfrm>
      </p:grpSpPr>
      <p:sp>
        <p:nvSpPr>
          <p:cNvPr id="89" name="Google Shape;89;p42"/>
          <p:cNvSpPr txBox="1"/>
          <p:nvPr>
            <p:ph type="title"/>
          </p:nvPr>
        </p:nvSpPr>
        <p:spPr>
          <a:xfrm>
            <a:off x="938500" y="445025"/>
            <a:ext cx="47022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2">
  <p:cSld name="CAPTION_ONLY_1_1_1">
    <p:spTree>
      <p:nvGrpSpPr>
        <p:cNvPr id="90" name="Shape 90"/>
        <p:cNvGrpSpPr/>
        <p:nvPr/>
      </p:nvGrpSpPr>
      <p:grpSpPr>
        <a:xfrm>
          <a:off x="0" y="0"/>
          <a:ext cx="0" cy="0"/>
          <a:chOff x="0" y="0"/>
          <a:chExt cx="0" cy="0"/>
        </a:xfrm>
      </p:grpSpPr>
      <p:sp>
        <p:nvSpPr>
          <p:cNvPr id="91" name="Google Shape;91;p43"/>
          <p:cNvSpPr txBox="1"/>
          <p:nvPr>
            <p:ph type="title"/>
          </p:nvPr>
        </p:nvSpPr>
        <p:spPr>
          <a:xfrm>
            <a:off x="938500" y="445025"/>
            <a:ext cx="47022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3">
  <p:cSld name="CAPTION_ONLY_1_1_1_2">
    <p:spTree>
      <p:nvGrpSpPr>
        <p:cNvPr id="92" name="Shape 92"/>
        <p:cNvGrpSpPr/>
        <p:nvPr/>
      </p:nvGrpSpPr>
      <p:grpSpPr>
        <a:xfrm>
          <a:off x="0" y="0"/>
          <a:ext cx="0" cy="0"/>
          <a:chOff x="0" y="0"/>
          <a:chExt cx="0" cy="0"/>
        </a:xfrm>
      </p:grpSpPr>
      <p:sp>
        <p:nvSpPr>
          <p:cNvPr id="93" name="Google Shape;93;p44"/>
          <p:cNvSpPr txBox="1"/>
          <p:nvPr>
            <p:ph type="title"/>
          </p:nvPr>
        </p:nvSpPr>
        <p:spPr>
          <a:xfrm>
            <a:off x="938500" y="445025"/>
            <a:ext cx="47022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wo Lists">
  <p:cSld name="SECTION_TITLE_AND_DESCRIPTION_1_3">
    <p:spTree>
      <p:nvGrpSpPr>
        <p:cNvPr id="94" name="Shape 94"/>
        <p:cNvGrpSpPr/>
        <p:nvPr/>
      </p:nvGrpSpPr>
      <p:grpSpPr>
        <a:xfrm>
          <a:off x="0" y="0"/>
          <a:ext cx="0" cy="0"/>
          <a:chOff x="0" y="0"/>
          <a:chExt cx="0" cy="0"/>
        </a:xfrm>
      </p:grpSpPr>
      <p:sp>
        <p:nvSpPr>
          <p:cNvPr id="95" name="Google Shape;95;p45"/>
          <p:cNvSpPr txBox="1"/>
          <p:nvPr>
            <p:ph type="title"/>
          </p:nvPr>
        </p:nvSpPr>
        <p:spPr>
          <a:xfrm>
            <a:off x="938500" y="445025"/>
            <a:ext cx="49647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96" name="Google Shape;96;p45"/>
          <p:cNvSpPr txBox="1"/>
          <p:nvPr>
            <p:ph idx="1" type="body"/>
          </p:nvPr>
        </p:nvSpPr>
        <p:spPr>
          <a:xfrm>
            <a:off x="1067241" y="2651775"/>
            <a:ext cx="3258900" cy="17955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0"/>
              </a:spcBef>
              <a:spcAft>
                <a:spcPts val="0"/>
              </a:spcAft>
              <a:buClr>
                <a:schemeClr val="lt1"/>
              </a:buClr>
              <a:buSzPts val="1400"/>
              <a:buChar char="●"/>
              <a:defRPr sz="1400">
                <a:solidFill>
                  <a:schemeClr val="lt1"/>
                </a:solidFill>
              </a:defRPr>
            </a:lvl1pPr>
            <a:lvl2pPr indent="-317500" lvl="1" marL="914400" algn="l">
              <a:lnSpc>
                <a:spcPct val="100000"/>
              </a:lnSpc>
              <a:spcBef>
                <a:spcPts val="1000"/>
              </a:spcBef>
              <a:spcAft>
                <a:spcPts val="0"/>
              </a:spcAft>
              <a:buClr>
                <a:schemeClr val="lt1"/>
              </a:buClr>
              <a:buSzPts val="1400"/>
              <a:buChar char="○"/>
              <a:defRPr>
                <a:solidFill>
                  <a:schemeClr val="lt1"/>
                </a:solidFill>
              </a:defRPr>
            </a:lvl2pPr>
            <a:lvl3pPr indent="-317500" lvl="2" marL="1371600" algn="l">
              <a:lnSpc>
                <a:spcPct val="100000"/>
              </a:lnSpc>
              <a:spcBef>
                <a:spcPts val="1600"/>
              </a:spcBef>
              <a:spcAft>
                <a:spcPts val="0"/>
              </a:spcAft>
              <a:buClr>
                <a:schemeClr val="lt1"/>
              </a:buClr>
              <a:buSzPts val="1400"/>
              <a:buChar char="■"/>
              <a:defRPr>
                <a:solidFill>
                  <a:schemeClr val="lt1"/>
                </a:solidFill>
              </a:defRPr>
            </a:lvl3pPr>
            <a:lvl4pPr indent="-317500" lvl="3" marL="1828800" algn="l">
              <a:lnSpc>
                <a:spcPct val="100000"/>
              </a:lnSpc>
              <a:spcBef>
                <a:spcPts val="1600"/>
              </a:spcBef>
              <a:spcAft>
                <a:spcPts val="0"/>
              </a:spcAft>
              <a:buClr>
                <a:schemeClr val="lt1"/>
              </a:buClr>
              <a:buSzPts val="1400"/>
              <a:buChar char="●"/>
              <a:defRPr>
                <a:solidFill>
                  <a:schemeClr val="lt1"/>
                </a:solidFill>
              </a:defRPr>
            </a:lvl4pPr>
            <a:lvl5pPr indent="-317500" lvl="4" marL="2286000" algn="l">
              <a:lnSpc>
                <a:spcPct val="100000"/>
              </a:lnSpc>
              <a:spcBef>
                <a:spcPts val="1600"/>
              </a:spcBef>
              <a:spcAft>
                <a:spcPts val="0"/>
              </a:spcAft>
              <a:buClr>
                <a:schemeClr val="lt1"/>
              </a:buClr>
              <a:buSzPts val="1400"/>
              <a:buChar char="○"/>
              <a:defRPr>
                <a:solidFill>
                  <a:schemeClr val="lt1"/>
                </a:solidFill>
              </a:defRPr>
            </a:lvl5pPr>
            <a:lvl6pPr indent="-317500" lvl="5" marL="2743200" algn="l">
              <a:lnSpc>
                <a:spcPct val="100000"/>
              </a:lnSpc>
              <a:spcBef>
                <a:spcPts val="1600"/>
              </a:spcBef>
              <a:spcAft>
                <a:spcPts val="0"/>
              </a:spcAft>
              <a:buClr>
                <a:schemeClr val="lt1"/>
              </a:buClr>
              <a:buSzPts val="1400"/>
              <a:buChar char="■"/>
              <a:defRPr>
                <a:solidFill>
                  <a:schemeClr val="lt1"/>
                </a:solidFill>
              </a:defRPr>
            </a:lvl6pPr>
            <a:lvl7pPr indent="-317500" lvl="6" marL="3200400" algn="l">
              <a:lnSpc>
                <a:spcPct val="100000"/>
              </a:lnSpc>
              <a:spcBef>
                <a:spcPts val="1600"/>
              </a:spcBef>
              <a:spcAft>
                <a:spcPts val="0"/>
              </a:spcAft>
              <a:buClr>
                <a:schemeClr val="lt1"/>
              </a:buClr>
              <a:buSzPts val="1400"/>
              <a:buChar char="●"/>
              <a:defRPr>
                <a:solidFill>
                  <a:schemeClr val="lt1"/>
                </a:solidFill>
              </a:defRPr>
            </a:lvl7pPr>
            <a:lvl8pPr indent="-317500" lvl="7" marL="3657600" algn="l">
              <a:lnSpc>
                <a:spcPct val="100000"/>
              </a:lnSpc>
              <a:spcBef>
                <a:spcPts val="1600"/>
              </a:spcBef>
              <a:spcAft>
                <a:spcPts val="0"/>
              </a:spcAft>
              <a:buClr>
                <a:schemeClr val="lt1"/>
              </a:buClr>
              <a:buSzPts val="1400"/>
              <a:buChar char="○"/>
              <a:defRPr>
                <a:solidFill>
                  <a:schemeClr val="lt1"/>
                </a:solidFill>
              </a:defRPr>
            </a:lvl8pPr>
            <a:lvl9pPr indent="-317500" lvl="8" marL="4114800" algn="l">
              <a:lnSpc>
                <a:spcPct val="100000"/>
              </a:lnSpc>
              <a:spcBef>
                <a:spcPts val="1600"/>
              </a:spcBef>
              <a:spcAft>
                <a:spcPts val="1600"/>
              </a:spcAft>
              <a:buClr>
                <a:schemeClr val="lt1"/>
              </a:buClr>
              <a:buSzPts val="1400"/>
              <a:buChar char="■"/>
              <a:defRPr>
                <a:solidFill>
                  <a:schemeClr val="lt1"/>
                </a:solidFill>
              </a:defRPr>
            </a:lvl9pPr>
          </a:lstStyle>
          <a:p/>
        </p:txBody>
      </p:sp>
      <p:sp>
        <p:nvSpPr>
          <p:cNvPr id="97" name="Google Shape;97;p45"/>
          <p:cNvSpPr txBox="1"/>
          <p:nvPr>
            <p:ph idx="2" type="body"/>
          </p:nvPr>
        </p:nvSpPr>
        <p:spPr>
          <a:xfrm>
            <a:off x="4673852" y="2651775"/>
            <a:ext cx="3258900" cy="17955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0"/>
              </a:spcBef>
              <a:spcAft>
                <a:spcPts val="0"/>
              </a:spcAft>
              <a:buClr>
                <a:schemeClr val="lt1"/>
              </a:buClr>
              <a:buSzPts val="1400"/>
              <a:buChar char="●"/>
              <a:defRPr sz="1400">
                <a:solidFill>
                  <a:schemeClr val="lt1"/>
                </a:solidFill>
              </a:defRPr>
            </a:lvl1pPr>
            <a:lvl2pPr indent="-317500" lvl="1" marL="914400" algn="l">
              <a:lnSpc>
                <a:spcPct val="100000"/>
              </a:lnSpc>
              <a:spcBef>
                <a:spcPts val="1000"/>
              </a:spcBef>
              <a:spcAft>
                <a:spcPts val="0"/>
              </a:spcAft>
              <a:buClr>
                <a:schemeClr val="lt1"/>
              </a:buClr>
              <a:buSzPts val="1400"/>
              <a:buChar char="○"/>
              <a:defRPr>
                <a:solidFill>
                  <a:schemeClr val="lt1"/>
                </a:solidFill>
              </a:defRPr>
            </a:lvl2pPr>
            <a:lvl3pPr indent="-317500" lvl="2" marL="1371600" algn="l">
              <a:lnSpc>
                <a:spcPct val="100000"/>
              </a:lnSpc>
              <a:spcBef>
                <a:spcPts val="1600"/>
              </a:spcBef>
              <a:spcAft>
                <a:spcPts val="0"/>
              </a:spcAft>
              <a:buClr>
                <a:schemeClr val="lt1"/>
              </a:buClr>
              <a:buSzPts val="1400"/>
              <a:buChar char="■"/>
              <a:defRPr>
                <a:solidFill>
                  <a:schemeClr val="lt1"/>
                </a:solidFill>
              </a:defRPr>
            </a:lvl3pPr>
            <a:lvl4pPr indent="-317500" lvl="3" marL="1828800" algn="l">
              <a:lnSpc>
                <a:spcPct val="100000"/>
              </a:lnSpc>
              <a:spcBef>
                <a:spcPts val="1600"/>
              </a:spcBef>
              <a:spcAft>
                <a:spcPts val="0"/>
              </a:spcAft>
              <a:buClr>
                <a:schemeClr val="lt1"/>
              </a:buClr>
              <a:buSzPts val="1400"/>
              <a:buChar char="●"/>
              <a:defRPr>
                <a:solidFill>
                  <a:schemeClr val="lt1"/>
                </a:solidFill>
              </a:defRPr>
            </a:lvl4pPr>
            <a:lvl5pPr indent="-317500" lvl="4" marL="2286000" algn="l">
              <a:lnSpc>
                <a:spcPct val="100000"/>
              </a:lnSpc>
              <a:spcBef>
                <a:spcPts val="1600"/>
              </a:spcBef>
              <a:spcAft>
                <a:spcPts val="0"/>
              </a:spcAft>
              <a:buClr>
                <a:schemeClr val="lt1"/>
              </a:buClr>
              <a:buSzPts val="1400"/>
              <a:buChar char="○"/>
              <a:defRPr>
                <a:solidFill>
                  <a:schemeClr val="lt1"/>
                </a:solidFill>
              </a:defRPr>
            </a:lvl5pPr>
            <a:lvl6pPr indent="-317500" lvl="5" marL="2743200" algn="l">
              <a:lnSpc>
                <a:spcPct val="100000"/>
              </a:lnSpc>
              <a:spcBef>
                <a:spcPts val="1600"/>
              </a:spcBef>
              <a:spcAft>
                <a:spcPts val="0"/>
              </a:spcAft>
              <a:buClr>
                <a:schemeClr val="lt1"/>
              </a:buClr>
              <a:buSzPts val="1400"/>
              <a:buChar char="■"/>
              <a:defRPr>
                <a:solidFill>
                  <a:schemeClr val="lt1"/>
                </a:solidFill>
              </a:defRPr>
            </a:lvl6pPr>
            <a:lvl7pPr indent="-317500" lvl="6" marL="3200400" algn="l">
              <a:lnSpc>
                <a:spcPct val="100000"/>
              </a:lnSpc>
              <a:spcBef>
                <a:spcPts val="1600"/>
              </a:spcBef>
              <a:spcAft>
                <a:spcPts val="0"/>
              </a:spcAft>
              <a:buClr>
                <a:schemeClr val="lt1"/>
              </a:buClr>
              <a:buSzPts val="1400"/>
              <a:buChar char="●"/>
              <a:defRPr>
                <a:solidFill>
                  <a:schemeClr val="lt1"/>
                </a:solidFill>
              </a:defRPr>
            </a:lvl7pPr>
            <a:lvl8pPr indent="-317500" lvl="7" marL="3657600" algn="l">
              <a:lnSpc>
                <a:spcPct val="100000"/>
              </a:lnSpc>
              <a:spcBef>
                <a:spcPts val="1600"/>
              </a:spcBef>
              <a:spcAft>
                <a:spcPts val="0"/>
              </a:spcAft>
              <a:buClr>
                <a:schemeClr val="lt1"/>
              </a:buClr>
              <a:buSzPts val="1400"/>
              <a:buChar char="○"/>
              <a:defRPr>
                <a:solidFill>
                  <a:schemeClr val="lt1"/>
                </a:solidFill>
              </a:defRPr>
            </a:lvl8pPr>
            <a:lvl9pPr indent="-317500" lvl="8" marL="4114800" algn="l">
              <a:lnSpc>
                <a:spcPct val="100000"/>
              </a:lnSpc>
              <a:spcBef>
                <a:spcPts val="1600"/>
              </a:spcBef>
              <a:spcAft>
                <a:spcPts val="1600"/>
              </a:spcAft>
              <a:buClr>
                <a:schemeClr val="lt1"/>
              </a:buClr>
              <a:buSzPts val="1400"/>
              <a:buChar char="■"/>
              <a:defRPr>
                <a:solidFill>
                  <a:schemeClr val="lt1"/>
                </a:solidFill>
              </a:defRPr>
            </a:lvl9pPr>
          </a:lstStyle>
          <a:p/>
        </p:txBody>
      </p:sp>
      <p:sp>
        <p:nvSpPr>
          <p:cNvPr id="98" name="Google Shape;98;p45"/>
          <p:cNvSpPr txBox="1"/>
          <p:nvPr>
            <p:ph idx="3" type="title"/>
          </p:nvPr>
        </p:nvSpPr>
        <p:spPr>
          <a:xfrm>
            <a:off x="1213499" y="1955125"/>
            <a:ext cx="3258900" cy="5484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Clr>
                <a:schemeClr val="lt1"/>
              </a:buClr>
              <a:buSzPts val="1800"/>
              <a:buNone/>
              <a:defRPr sz="18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p:txBody>
      </p:sp>
      <p:sp>
        <p:nvSpPr>
          <p:cNvPr id="99" name="Google Shape;99;p45"/>
          <p:cNvSpPr txBox="1"/>
          <p:nvPr>
            <p:ph idx="4" type="title"/>
          </p:nvPr>
        </p:nvSpPr>
        <p:spPr>
          <a:xfrm>
            <a:off x="4820099" y="1955125"/>
            <a:ext cx="3258900" cy="5484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Clr>
                <a:schemeClr val="lt1"/>
              </a:buClr>
              <a:buSzPts val="1800"/>
              <a:buNone/>
              <a:defRPr sz="18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Four Columns">
  <p:cSld name="TITLE_1_1_2">
    <p:spTree>
      <p:nvGrpSpPr>
        <p:cNvPr id="100" name="Shape 100"/>
        <p:cNvGrpSpPr/>
        <p:nvPr/>
      </p:nvGrpSpPr>
      <p:grpSpPr>
        <a:xfrm>
          <a:off x="0" y="0"/>
          <a:ext cx="0" cy="0"/>
          <a:chOff x="0" y="0"/>
          <a:chExt cx="0" cy="0"/>
        </a:xfrm>
      </p:grpSpPr>
      <p:sp>
        <p:nvSpPr>
          <p:cNvPr id="101" name="Google Shape;101;p46"/>
          <p:cNvSpPr txBox="1"/>
          <p:nvPr>
            <p:ph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102" name="Google Shape;102;p46"/>
          <p:cNvSpPr txBox="1"/>
          <p:nvPr>
            <p:ph idx="2" type="title"/>
          </p:nvPr>
        </p:nvSpPr>
        <p:spPr>
          <a:xfrm>
            <a:off x="898386" y="3052625"/>
            <a:ext cx="16716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103" name="Google Shape;103;p46"/>
          <p:cNvSpPr txBox="1"/>
          <p:nvPr>
            <p:ph idx="1" type="subTitle"/>
          </p:nvPr>
        </p:nvSpPr>
        <p:spPr>
          <a:xfrm>
            <a:off x="898389" y="3558837"/>
            <a:ext cx="1671600" cy="11574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104" name="Google Shape;104;p46"/>
          <p:cNvSpPr txBox="1"/>
          <p:nvPr>
            <p:ph idx="3" type="title"/>
          </p:nvPr>
        </p:nvSpPr>
        <p:spPr>
          <a:xfrm>
            <a:off x="2790261" y="3052625"/>
            <a:ext cx="16716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105" name="Google Shape;105;p46"/>
          <p:cNvSpPr txBox="1"/>
          <p:nvPr>
            <p:ph idx="4" type="subTitle"/>
          </p:nvPr>
        </p:nvSpPr>
        <p:spPr>
          <a:xfrm>
            <a:off x="2790264" y="3558837"/>
            <a:ext cx="1671600" cy="11574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106" name="Google Shape;106;p46"/>
          <p:cNvSpPr txBox="1"/>
          <p:nvPr>
            <p:ph idx="5" type="title"/>
          </p:nvPr>
        </p:nvSpPr>
        <p:spPr>
          <a:xfrm>
            <a:off x="4682136" y="3052625"/>
            <a:ext cx="16716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107" name="Google Shape;107;p46"/>
          <p:cNvSpPr txBox="1"/>
          <p:nvPr>
            <p:ph idx="6" type="subTitle"/>
          </p:nvPr>
        </p:nvSpPr>
        <p:spPr>
          <a:xfrm>
            <a:off x="4682139" y="3558837"/>
            <a:ext cx="1671600" cy="11574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108" name="Google Shape;108;p46"/>
          <p:cNvSpPr txBox="1"/>
          <p:nvPr>
            <p:ph idx="7" type="title"/>
          </p:nvPr>
        </p:nvSpPr>
        <p:spPr>
          <a:xfrm>
            <a:off x="6574011" y="3052625"/>
            <a:ext cx="16716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109" name="Google Shape;109;p46"/>
          <p:cNvSpPr txBox="1"/>
          <p:nvPr>
            <p:ph idx="8" type="subTitle"/>
          </p:nvPr>
        </p:nvSpPr>
        <p:spPr>
          <a:xfrm>
            <a:off x="6574014" y="3558837"/>
            <a:ext cx="1671600" cy="11574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Numbers">
  <p:cSld name="CAPTION_ONLY_1_1_1_1">
    <p:spTree>
      <p:nvGrpSpPr>
        <p:cNvPr id="110" name="Shape 110"/>
        <p:cNvGrpSpPr/>
        <p:nvPr/>
      </p:nvGrpSpPr>
      <p:grpSpPr>
        <a:xfrm>
          <a:off x="0" y="0"/>
          <a:ext cx="0" cy="0"/>
          <a:chOff x="0" y="0"/>
          <a:chExt cx="0" cy="0"/>
        </a:xfrm>
      </p:grpSpPr>
      <p:sp>
        <p:nvSpPr>
          <p:cNvPr id="111" name="Google Shape;111;p47"/>
          <p:cNvSpPr txBox="1"/>
          <p:nvPr>
            <p:ph type="title"/>
          </p:nvPr>
        </p:nvSpPr>
        <p:spPr>
          <a:xfrm>
            <a:off x="4996800" y="661843"/>
            <a:ext cx="3159300" cy="7239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p:txBody>
      </p:sp>
      <p:sp>
        <p:nvSpPr>
          <p:cNvPr id="112" name="Google Shape;112;p47"/>
          <p:cNvSpPr txBox="1"/>
          <p:nvPr>
            <p:ph idx="1" type="subTitle"/>
          </p:nvPr>
        </p:nvSpPr>
        <p:spPr>
          <a:xfrm>
            <a:off x="4911000" y="1265850"/>
            <a:ext cx="3330900" cy="4173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2100"/>
              <a:buNone/>
              <a:defRPr sz="2100">
                <a:solidFill>
                  <a:schemeClr val="accent1"/>
                </a:solidFill>
              </a:defRPr>
            </a:lvl2pPr>
            <a:lvl3pPr lvl="2" algn="ctr">
              <a:lnSpc>
                <a:spcPct val="100000"/>
              </a:lnSpc>
              <a:spcBef>
                <a:spcPts val="0"/>
              </a:spcBef>
              <a:spcAft>
                <a:spcPts val="0"/>
              </a:spcAft>
              <a:buClr>
                <a:schemeClr val="accent1"/>
              </a:buClr>
              <a:buSzPts val="2100"/>
              <a:buNone/>
              <a:defRPr sz="2100">
                <a:solidFill>
                  <a:schemeClr val="accent1"/>
                </a:solidFill>
              </a:defRPr>
            </a:lvl3pPr>
            <a:lvl4pPr lvl="3" algn="ctr">
              <a:lnSpc>
                <a:spcPct val="100000"/>
              </a:lnSpc>
              <a:spcBef>
                <a:spcPts val="0"/>
              </a:spcBef>
              <a:spcAft>
                <a:spcPts val="0"/>
              </a:spcAft>
              <a:buClr>
                <a:schemeClr val="accent1"/>
              </a:buClr>
              <a:buSzPts val="2100"/>
              <a:buNone/>
              <a:defRPr sz="2100">
                <a:solidFill>
                  <a:schemeClr val="accent1"/>
                </a:solidFill>
              </a:defRPr>
            </a:lvl4pPr>
            <a:lvl5pPr lvl="4" algn="ctr">
              <a:lnSpc>
                <a:spcPct val="100000"/>
              </a:lnSpc>
              <a:spcBef>
                <a:spcPts val="0"/>
              </a:spcBef>
              <a:spcAft>
                <a:spcPts val="0"/>
              </a:spcAft>
              <a:buClr>
                <a:schemeClr val="accent1"/>
              </a:buClr>
              <a:buSzPts val="2100"/>
              <a:buNone/>
              <a:defRPr sz="2100">
                <a:solidFill>
                  <a:schemeClr val="accent1"/>
                </a:solidFill>
              </a:defRPr>
            </a:lvl5pPr>
            <a:lvl6pPr lvl="5" algn="ctr">
              <a:lnSpc>
                <a:spcPct val="100000"/>
              </a:lnSpc>
              <a:spcBef>
                <a:spcPts val="0"/>
              </a:spcBef>
              <a:spcAft>
                <a:spcPts val="0"/>
              </a:spcAft>
              <a:buClr>
                <a:schemeClr val="accent1"/>
              </a:buClr>
              <a:buSzPts val="2100"/>
              <a:buNone/>
              <a:defRPr sz="2100">
                <a:solidFill>
                  <a:schemeClr val="accent1"/>
                </a:solidFill>
              </a:defRPr>
            </a:lvl6pPr>
            <a:lvl7pPr lvl="6" algn="ctr">
              <a:lnSpc>
                <a:spcPct val="100000"/>
              </a:lnSpc>
              <a:spcBef>
                <a:spcPts val="0"/>
              </a:spcBef>
              <a:spcAft>
                <a:spcPts val="0"/>
              </a:spcAft>
              <a:buClr>
                <a:schemeClr val="accent1"/>
              </a:buClr>
              <a:buSzPts val="2100"/>
              <a:buNone/>
              <a:defRPr sz="2100">
                <a:solidFill>
                  <a:schemeClr val="accent1"/>
                </a:solidFill>
              </a:defRPr>
            </a:lvl7pPr>
            <a:lvl8pPr lvl="7" algn="ctr">
              <a:lnSpc>
                <a:spcPct val="100000"/>
              </a:lnSpc>
              <a:spcBef>
                <a:spcPts val="0"/>
              </a:spcBef>
              <a:spcAft>
                <a:spcPts val="0"/>
              </a:spcAft>
              <a:buClr>
                <a:schemeClr val="accent1"/>
              </a:buClr>
              <a:buSzPts val="2100"/>
              <a:buNone/>
              <a:defRPr sz="2100">
                <a:solidFill>
                  <a:schemeClr val="accent1"/>
                </a:solidFill>
              </a:defRPr>
            </a:lvl8pPr>
            <a:lvl9pPr lvl="8" algn="ctr">
              <a:lnSpc>
                <a:spcPct val="100000"/>
              </a:lnSpc>
              <a:spcBef>
                <a:spcPts val="0"/>
              </a:spcBef>
              <a:spcAft>
                <a:spcPts val="0"/>
              </a:spcAft>
              <a:buClr>
                <a:schemeClr val="accent1"/>
              </a:buClr>
              <a:buSzPts val="2100"/>
              <a:buNone/>
              <a:defRPr sz="2100">
                <a:solidFill>
                  <a:schemeClr val="accent1"/>
                </a:solidFill>
              </a:defRPr>
            </a:lvl9pPr>
          </a:lstStyle>
          <a:p/>
        </p:txBody>
      </p:sp>
      <p:sp>
        <p:nvSpPr>
          <p:cNvPr id="113" name="Google Shape;113;p47"/>
          <p:cNvSpPr txBox="1"/>
          <p:nvPr>
            <p:ph idx="2" type="title"/>
          </p:nvPr>
        </p:nvSpPr>
        <p:spPr>
          <a:xfrm>
            <a:off x="4996800" y="2099193"/>
            <a:ext cx="3159300" cy="7239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p:txBody>
      </p:sp>
      <p:sp>
        <p:nvSpPr>
          <p:cNvPr id="114" name="Google Shape;114;p47"/>
          <p:cNvSpPr txBox="1"/>
          <p:nvPr>
            <p:ph idx="3" type="subTitle"/>
          </p:nvPr>
        </p:nvSpPr>
        <p:spPr>
          <a:xfrm>
            <a:off x="4911000" y="2703200"/>
            <a:ext cx="3330900" cy="4173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2100"/>
              <a:buNone/>
              <a:defRPr sz="2100">
                <a:solidFill>
                  <a:schemeClr val="accent1"/>
                </a:solidFill>
              </a:defRPr>
            </a:lvl2pPr>
            <a:lvl3pPr lvl="2" algn="ctr">
              <a:lnSpc>
                <a:spcPct val="100000"/>
              </a:lnSpc>
              <a:spcBef>
                <a:spcPts val="0"/>
              </a:spcBef>
              <a:spcAft>
                <a:spcPts val="0"/>
              </a:spcAft>
              <a:buClr>
                <a:schemeClr val="accent1"/>
              </a:buClr>
              <a:buSzPts val="2100"/>
              <a:buNone/>
              <a:defRPr sz="2100">
                <a:solidFill>
                  <a:schemeClr val="accent1"/>
                </a:solidFill>
              </a:defRPr>
            </a:lvl3pPr>
            <a:lvl4pPr lvl="3" algn="ctr">
              <a:lnSpc>
                <a:spcPct val="100000"/>
              </a:lnSpc>
              <a:spcBef>
                <a:spcPts val="0"/>
              </a:spcBef>
              <a:spcAft>
                <a:spcPts val="0"/>
              </a:spcAft>
              <a:buClr>
                <a:schemeClr val="accent1"/>
              </a:buClr>
              <a:buSzPts val="2100"/>
              <a:buNone/>
              <a:defRPr sz="2100">
                <a:solidFill>
                  <a:schemeClr val="accent1"/>
                </a:solidFill>
              </a:defRPr>
            </a:lvl4pPr>
            <a:lvl5pPr lvl="4" algn="ctr">
              <a:lnSpc>
                <a:spcPct val="100000"/>
              </a:lnSpc>
              <a:spcBef>
                <a:spcPts val="0"/>
              </a:spcBef>
              <a:spcAft>
                <a:spcPts val="0"/>
              </a:spcAft>
              <a:buClr>
                <a:schemeClr val="accent1"/>
              </a:buClr>
              <a:buSzPts val="2100"/>
              <a:buNone/>
              <a:defRPr sz="2100">
                <a:solidFill>
                  <a:schemeClr val="accent1"/>
                </a:solidFill>
              </a:defRPr>
            </a:lvl5pPr>
            <a:lvl6pPr lvl="5" algn="ctr">
              <a:lnSpc>
                <a:spcPct val="100000"/>
              </a:lnSpc>
              <a:spcBef>
                <a:spcPts val="0"/>
              </a:spcBef>
              <a:spcAft>
                <a:spcPts val="0"/>
              </a:spcAft>
              <a:buClr>
                <a:schemeClr val="accent1"/>
              </a:buClr>
              <a:buSzPts val="2100"/>
              <a:buNone/>
              <a:defRPr sz="2100">
                <a:solidFill>
                  <a:schemeClr val="accent1"/>
                </a:solidFill>
              </a:defRPr>
            </a:lvl6pPr>
            <a:lvl7pPr lvl="6" algn="ctr">
              <a:lnSpc>
                <a:spcPct val="100000"/>
              </a:lnSpc>
              <a:spcBef>
                <a:spcPts val="0"/>
              </a:spcBef>
              <a:spcAft>
                <a:spcPts val="0"/>
              </a:spcAft>
              <a:buClr>
                <a:schemeClr val="accent1"/>
              </a:buClr>
              <a:buSzPts val="2100"/>
              <a:buNone/>
              <a:defRPr sz="2100">
                <a:solidFill>
                  <a:schemeClr val="accent1"/>
                </a:solidFill>
              </a:defRPr>
            </a:lvl7pPr>
            <a:lvl8pPr lvl="7" algn="ctr">
              <a:lnSpc>
                <a:spcPct val="100000"/>
              </a:lnSpc>
              <a:spcBef>
                <a:spcPts val="0"/>
              </a:spcBef>
              <a:spcAft>
                <a:spcPts val="0"/>
              </a:spcAft>
              <a:buClr>
                <a:schemeClr val="accent1"/>
              </a:buClr>
              <a:buSzPts val="2100"/>
              <a:buNone/>
              <a:defRPr sz="2100">
                <a:solidFill>
                  <a:schemeClr val="accent1"/>
                </a:solidFill>
              </a:defRPr>
            </a:lvl8pPr>
            <a:lvl9pPr lvl="8" algn="ctr">
              <a:lnSpc>
                <a:spcPct val="100000"/>
              </a:lnSpc>
              <a:spcBef>
                <a:spcPts val="0"/>
              </a:spcBef>
              <a:spcAft>
                <a:spcPts val="0"/>
              </a:spcAft>
              <a:buClr>
                <a:schemeClr val="accent1"/>
              </a:buClr>
              <a:buSzPts val="2100"/>
              <a:buNone/>
              <a:defRPr sz="2100">
                <a:solidFill>
                  <a:schemeClr val="accent1"/>
                </a:solidFill>
              </a:defRPr>
            </a:lvl9pPr>
          </a:lstStyle>
          <a:p/>
        </p:txBody>
      </p:sp>
      <p:sp>
        <p:nvSpPr>
          <p:cNvPr id="115" name="Google Shape;115;p47"/>
          <p:cNvSpPr txBox="1"/>
          <p:nvPr>
            <p:ph idx="4" type="title"/>
          </p:nvPr>
        </p:nvSpPr>
        <p:spPr>
          <a:xfrm>
            <a:off x="4996800" y="3536543"/>
            <a:ext cx="3159300" cy="7239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p:txBody>
      </p:sp>
      <p:sp>
        <p:nvSpPr>
          <p:cNvPr id="116" name="Google Shape;116;p47"/>
          <p:cNvSpPr txBox="1"/>
          <p:nvPr>
            <p:ph idx="5" type="subTitle"/>
          </p:nvPr>
        </p:nvSpPr>
        <p:spPr>
          <a:xfrm>
            <a:off x="4911000" y="4140550"/>
            <a:ext cx="3330900" cy="4173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2100"/>
              <a:buNone/>
              <a:defRPr sz="2100">
                <a:solidFill>
                  <a:schemeClr val="accent1"/>
                </a:solidFill>
              </a:defRPr>
            </a:lvl2pPr>
            <a:lvl3pPr lvl="2" algn="ctr">
              <a:lnSpc>
                <a:spcPct val="100000"/>
              </a:lnSpc>
              <a:spcBef>
                <a:spcPts val="0"/>
              </a:spcBef>
              <a:spcAft>
                <a:spcPts val="0"/>
              </a:spcAft>
              <a:buClr>
                <a:schemeClr val="accent1"/>
              </a:buClr>
              <a:buSzPts val="2100"/>
              <a:buNone/>
              <a:defRPr sz="2100">
                <a:solidFill>
                  <a:schemeClr val="accent1"/>
                </a:solidFill>
              </a:defRPr>
            </a:lvl3pPr>
            <a:lvl4pPr lvl="3" algn="ctr">
              <a:lnSpc>
                <a:spcPct val="100000"/>
              </a:lnSpc>
              <a:spcBef>
                <a:spcPts val="0"/>
              </a:spcBef>
              <a:spcAft>
                <a:spcPts val="0"/>
              </a:spcAft>
              <a:buClr>
                <a:schemeClr val="accent1"/>
              </a:buClr>
              <a:buSzPts val="2100"/>
              <a:buNone/>
              <a:defRPr sz="2100">
                <a:solidFill>
                  <a:schemeClr val="accent1"/>
                </a:solidFill>
              </a:defRPr>
            </a:lvl4pPr>
            <a:lvl5pPr lvl="4" algn="ctr">
              <a:lnSpc>
                <a:spcPct val="100000"/>
              </a:lnSpc>
              <a:spcBef>
                <a:spcPts val="0"/>
              </a:spcBef>
              <a:spcAft>
                <a:spcPts val="0"/>
              </a:spcAft>
              <a:buClr>
                <a:schemeClr val="accent1"/>
              </a:buClr>
              <a:buSzPts val="2100"/>
              <a:buNone/>
              <a:defRPr sz="2100">
                <a:solidFill>
                  <a:schemeClr val="accent1"/>
                </a:solidFill>
              </a:defRPr>
            </a:lvl5pPr>
            <a:lvl6pPr lvl="5" algn="ctr">
              <a:lnSpc>
                <a:spcPct val="100000"/>
              </a:lnSpc>
              <a:spcBef>
                <a:spcPts val="0"/>
              </a:spcBef>
              <a:spcAft>
                <a:spcPts val="0"/>
              </a:spcAft>
              <a:buClr>
                <a:schemeClr val="accent1"/>
              </a:buClr>
              <a:buSzPts val="2100"/>
              <a:buNone/>
              <a:defRPr sz="2100">
                <a:solidFill>
                  <a:schemeClr val="accent1"/>
                </a:solidFill>
              </a:defRPr>
            </a:lvl6pPr>
            <a:lvl7pPr lvl="6" algn="ctr">
              <a:lnSpc>
                <a:spcPct val="100000"/>
              </a:lnSpc>
              <a:spcBef>
                <a:spcPts val="0"/>
              </a:spcBef>
              <a:spcAft>
                <a:spcPts val="0"/>
              </a:spcAft>
              <a:buClr>
                <a:schemeClr val="accent1"/>
              </a:buClr>
              <a:buSzPts val="2100"/>
              <a:buNone/>
              <a:defRPr sz="2100">
                <a:solidFill>
                  <a:schemeClr val="accent1"/>
                </a:solidFill>
              </a:defRPr>
            </a:lvl7pPr>
            <a:lvl8pPr lvl="7" algn="ctr">
              <a:lnSpc>
                <a:spcPct val="100000"/>
              </a:lnSpc>
              <a:spcBef>
                <a:spcPts val="0"/>
              </a:spcBef>
              <a:spcAft>
                <a:spcPts val="0"/>
              </a:spcAft>
              <a:buClr>
                <a:schemeClr val="accent1"/>
              </a:buClr>
              <a:buSzPts val="2100"/>
              <a:buNone/>
              <a:defRPr sz="2100">
                <a:solidFill>
                  <a:schemeClr val="accent1"/>
                </a:solidFill>
              </a:defRPr>
            </a:lvl8pPr>
            <a:lvl9pPr lvl="8" algn="ctr">
              <a:lnSpc>
                <a:spcPct val="100000"/>
              </a:lnSpc>
              <a:spcBef>
                <a:spcPts val="0"/>
              </a:spcBef>
              <a:spcAft>
                <a:spcPts val="0"/>
              </a:spcAft>
              <a:buClr>
                <a:schemeClr val="accent1"/>
              </a:buClr>
              <a:buSzPts val="2100"/>
              <a:buNone/>
              <a:defRPr sz="2100">
                <a:solidFill>
                  <a:schemeClr val="accent1"/>
                </a:solidFill>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ix Columns  ">
  <p:cSld name="SECTION_TITLE_AND_DESCRIPTION_1_1_1">
    <p:spTree>
      <p:nvGrpSpPr>
        <p:cNvPr id="117" name="Shape 117"/>
        <p:cNvGrpSpPr/>
        <p:nvPr/>
      </p:nvGrpSpPr>
      <p:grpSpPr>
        <a:xfrm>
          <a:off x="0" y="0"/>
          <a:ext cx="0" cy="0"/>
          <a:chOff x="0" y="0"/>
          <a:chExt cx="0" cy="0"/>
        </a:xfrm>
      </p:grpSpPr>
      <p:sp>
        <p:nvSpPr>
          <p:cNvPr id="118" name="Google Shape;118;p48"/>
          <p:cNvSpPr txBox="1"/>
          <p:nvPr>
            <p:ph type="title"/>
          </p:nvPr>
        </p:nvSpPr>
        <p:spPr>
          <a:xfrm>
            <a:off x="3538497" y="1818541"/>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119" name="Google Shape;119;p48"/>
          <p:cNvSpPr txBox="1"/>
          <p:nvPr>
            <p:ph idx="1" type="subTitle"/>
          </p:nvPr>
        </p:nvSpPr>
        <p:spPr>
          <a:xfrm>
            <a:off x="3538498" y="2324765"/>
            <a:ext cx="2067000" cy="640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120" name="Google Shape;120;p48"/>
          <p:cNvSpPr txBox="1"/>
          <p:nvPr>
            <p:ph idx="2" type="title"/>
          </p:nvPr>
        </p:nvSpPr>
        <p:spPr>
          <a:xfrm>
            <a:off x="6028553" y="1818541"/>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121" name="Google Shape;121;p48"/>
          <p:cNvSpPr txBox="1"/>
          <p:nvPr>
            <p:ph idx="3" type="subTitle"/>
          </p:nvPr>
        </p:nvSpPr>
        <p:spPr>
          <a:xfrm>
            <a:off x="6028552" y="2324765"/>
            <a:ext cx="2067000" cy="640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122" name="Google Shape;122;p48"/>
          <p:cNvSpPr txBox="1"/>
          <p:nvPr>
            <p:ph idx="4"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123" name="Google Shape;123;p48"/>
          <p:cNvSpPr txBox="1"/>
          <p:nvPr>
            <p:ph idx="5" type="title"/>
          </p:nvPr>
        </p:nvSpPr>
        <p:spPr>
          <a:xfrm>
            <a:off x="1048447" y="1818541"/>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124" name="Google Shape;124;p48"/>
          <p:cNvSpPr txBox="1"/>
          <p:nvPr>
            <p:ph idx="6" type="subTitle"/>
          </p:nvPr>
        </p:nvSpPr>
        <p:spPr>
          <a:xfrm>
            <a:off x="1048450" y="2324765"/>
            <a:ext cx="2067000" cy="640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125" name="Google Shape;125;p48"/>
          <p:cNvSpPr txBox="1"/>
          <p:nvPr>
            <p:ph idx="7" type="title"/>
          </p:nvPr>
        </p:nvSpPr>
        <p:spPr>
          <a:xfrm>
            <a:off x="3538497" y="3325035"/>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126" name="Google Shape;126;p48"/>
          <p:cNvSpPr txBox="1"/>
          <p:nvPr>
            <p:ph idx="8" type="subTitle"/>
          </p:nvPr>
        </p:nvSpPr>
        <p:spPr>
          <a:xfrm>
            <a:off x="3538498" y="3831259"/>
            <a:ext cx="2067000" cy="640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127" name="Google Shape;127;p48"/>
          <p:cNvSpPr txBox="1"/>
          <p:nvPr>
            <p:ph idx="9" type="title"/>
          </p:nvPr>
        </p:nvSpPr>
        <p:spPr>
          <a:xfrm>
            <a:off x="6028553" y="3325035"/>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128" name="Google Shape;128;p48"/>
          <p:cNvSpPr txBox="1"/>
          <p:nvPr>
            <p:ph idx="13" type="subTitle"/>
          </p:nvPr>
        </p:nvSpPr>
        <p:spPr>
          <a:xfrm>
            <a:off x="6028552" y="3831259"/>
            <a:ext cx="2067000" cy="640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129" name="Google Shape;129;p48"/>
          <p:cNvSpPr txBox="1"/>
          <p:nvPr>
            <p:ph idx="14" type="title"/>
          </p:nvPr>
        </p:nvSpPr>
        <p:spPr>
          <a:xfrm>
            <a:off x="1048447" y="3325035"/>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130" name="Google Shape;130;p48"/>
          <p:cNvSpPr txBox="1"/>
          <p:nvPr>
            <p:ph idx="15" type="subTitle"/>
          </p:nvPr>
        </p:nvSpPr>
        <p:spPr>
          <a:xfrm>
            <a:off x="1048450" y="3831259"/>
            <a:ext cx="2067000" cy="640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p:cSld name="SECTION_HEADER_2">
    <p:spTree>
      <p:nvGrpSpPr>
        <p:cNvPr id="14" name="Shape 14"/>
        <p:cNvGrpSpPr/>
        <p:nvPr/>
      </p:nvGrpSpPr>
      <p:grpSpPr>
        <a:xfrm>
          <a:off x="0" y="0"/>
          <a:ext cx="0" cy="0"/>
          <a:chOff x="0" y="0"/>
          <a:chExt cx="0" cy="0"/>
        </a:xfrm>
      </p:grpSpPr>
      <p:sp>
        <p:nvSpPr>
          <p:cNvPr id="15" name="Google Shape;15;p20"/>
          <p:cNvSpPr txBox="1"/>
          <p:nvPr>
            <p:ph type="title"/>
          </p:nvPr>
        </p:nvSpPr>
        <p:spPr>
          <a:xfrm>
            <a:off x="2062800" y="2442050"/>
            <a:ext cx="5018400" cy="5988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p:txBody>
      </p:sp>
      <p:sp>
        <p:nvSpPr>
          <p:cNvPr id="16" name="Google Shape;16;p20"/>
          <p:cNvSpPr txBox="1"/>
          <p:nvPr>
            <p:ph idx="1" type="subTitle"/>
          </p:nvPr>
        </p:nvSpPr>
        <p:spPr>
          <a:xfrm>
            <a:off x="2896500" y="3391325"/>
            <a:ext cx="3351000" cy="11979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1400"/>
              <a:buNone/>
              <a:defRPr>
                <a:solidFill>
                  <a:schemeClr val="lt1"/>
                </a:solidFill>
              </a:defRPr>
            </a:lvl2pPr>
            <a:lvl3pPr lvl="2" algn="ctr">
              <a:lnSpc>
                <a:spcPct val="100000"/>
              </a:lnSpc>
              <a:spcBef>
                <a:spcPts val="0"/>
              </a:spcBef>
              <a:spcAft>
                <a:spcPts val="0"/>
              </a:spcAft>
              <a:buClr>
                <a:schemeClr val="lt1"/>
              </a:buClr>
              <a:buSzPts val="1400"/>
              <a:buNone/>
              <a:defRPr>
                <a:solidFill>
                  <a:schemeClr val="lt1"/>
                </a:solidFill>
              </a:defRPr>
            </a:lvl3pPr>
            <a:lvl4pPr lvl="3" algn="ctr">
              <a:lnSpc>
                <a:spcPct val="100000"/>
              </a:lnSpc>
              <a:spcBef>
                <a:spcPts val="0"/>
              </a:spcBef>
              <a:spcAft>
                <a:spcPts val="0"/>
              </a:spcAft>
              <a:buClr>
                <a:schemeClr val="lt1"/>
              </a:buClr>
              <a:buSzPts val="1400"/>
              <a:buNone/>
              <a:defRPr>
                <a:solidFill>
                  <a:schemeClr val="lt1"/>
                </a:solidFill>
              </a:defRPr>
            </a:lvl4pPr>
            <a:lvl5pPr lvl="4" algn="ctr">
              <a:lnSpc>
                <a:spcPct val="100000"/>
              </a:lnSpc>
              <a:spcBef>
                <a:spcPts val="0"/>
              </a:spcBef>
              <a:spcAft>
                <a:spcPts val="0"/>
              </a:spcAft>
              <a:buClr>
                <a:schemeClr val="lt1"/>
              </a:buClr>
              <a:buSzPts val="1400"/>
              <a:buNone/>
              <a:defRPr>
                <a:solidFill>
                  <a:schemeClr val="lt1"/>
                </a:solidFill>
              </a:defRPr>
            </a:lvl5pPr>
            <a:lvl6pPr lvl="5" algn="ctr">
              <a:lnSpc>
                <a:spcPct val="100000"/>
              </a:lnSpc>
              <a:spcBef>
                <a:spcPts val="0"/>
              </a:spcBef>
              <a:spcAft>
                <a:spcPts val="0"/>
              </a:spcAft>
              <a:buClr>
                <a:schemeClr val="lt1"/>
              </a:buClr>
              <a:buSzPts val="1400"/>
              <a:buNone/>
              <a:defRPr>
                <a:solidFill>
                  <a:schemeClr val="lt1"/>
                </a:solidFill>
              </a:defRPr>
            </a:lvl6pPr>
            <a:lvl7pPr lvl="6" algn="ctr">
              <a:lnSpc>
                <a:spcPct val="100000"/>
              </a:lnSpc>
              <a:spcBef>
                <a:spcPts val="0"/>
              </a:spcBef>
              <a:spcAft>
                <a:spcPts val="0"/>
              </a:spcAft>
              <a:buClr>
                <a:schemeClr val="lt1"/>
              </a:buClr>
              <a:buSzPts val="1400"/>
              <a:buNone/>
              <a:defRPr>
                <a:solidFill>
                  <a:schemeClr val="lt1"/>
                </a:solidFill>
              </a:defRPr>
            </a:lvl7pPr>
            <a:lvl8pPr lvl="7" algn="ctr">
              <a:lnSpc>
                <a:spcPct val="100000"/>
              </a:lnSpc>
              <a:spcBef>
                <a:spcPts val="0"/>
              </a:spcBef>
              <a:spcAft>
                <a:spcPts val="0"/>
              </a:spcAft>
              <a:buClr>
                <a:schemeClr val="lt1"/>
              </a:buClr>
              <a:buSzPts val="1400"/>
              <a:buNone/>
              <a:defRPr>
                <a:solidFill>
                  <a:schemeClr val="lt1"/>
                </a:solidFill>
              </a:defRPr>
            </a:lvl8pPr>
            <a:lvl9pPr lvl="8" algn="ctr">
              <a:lnSpc>
                <a:spcPct val="100000"/>
              </a:lnSpc>
              <a:spcBef>
                <a:spcPts val="0"/>
              </a:spcBef>
              <a:spcAft>
                <a:spcPts val="0"/>
              </a:spcAft>
              <a:buClr>
                <a:schemeClr val="lt1"/>
              </a:buClr>
              <a:buSzPts val="1400"/>
              <a:buNone/>
              <a:defRPr>
                <a:solidFill>
                  <a:schemeClr val="lt1"/>
                </a:solidFill>
              </a:defRPr>
            </a:lvl9pPr>
          </a:lstStyl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Four Columns 1">
  <p:cSld name="TITLE_1_1_2_1">
    <p:spTree>
      <p:nvGrpSpPr>
        <p:cNvPr id="131" name="Shape 131"/>
        <p:cNvGrpSpPr/>
        <p:nvPr/>
      </p:nvGrpSpPr>
      <p:grpSpPr>
        <a:xfrm>
          <a:off x="0" y="0"/>
          <a:ext cx="0" cy="0"/>
          <a:chOff x="0" y="0"/>
          <a:chExt cx="0" cy="0"/>
        </a:xfrm>
      </p:grpSpPr>
      <p:sp>
        <p:nvSpPr>
          <p:cNvPr id="132" name="Google Shape;132;p49"/>
          <p:cNvSpPr txBox="1"/>
          <p:nvPr>
            <p:ph type="title"/>
          </p:nvPr>
        </p:nvSpPr>
        <p:spPr>
          <a:xfrm>
            <a:off x="938500" y="445025"/>
            <a:ext cx="50436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133" name="Google Shape;133;p49"/>
          <p:cNvSpPr txBox="1"/>
          <p:nvPr>
            <p:ph idx="2" type="title"/>
          </p:nvPr>
        </p:nvSpPr>
        <p:spPr>
          <a:xfrm>
            <a:off x="1338238" y="2359825"/>
            <a:ext cx="2727600" cy="375600"/>
          </a:xfrm>
          <a:prstGeom prst="rect">
            <a:avLst/>
          </a:prstGeom>
          <a:noFill/>
          <a:ln>
            <a:noFill/>
          </a:ln>
        </p:spPr>
        <p:txBody>
          <a:bodyPr anchorCtr="0" anchor="t" bIns="91425" lIns="91425" spcFirstLastPara="1" rIns="91425" wrap="square" tIns="91425">
            <a:noAutofit/>
          </a:bodyPr>
          <a:lstStyle>
            <a:lvl1pPr lvl="0" algn="r">
              <a:lnSpc>
                <a:spcPct val="100000"/>
              </a:lnSpc>
              <a:spcBef>
                <a:spcPts val="0"/>
              </a:spcBef>
              <a:spcAft>
                <a:spcPts val="0"/>
              </a:spcAft>
              <a:buClr>
                <a:schemeClr val="lt1"/>
              </a:buClr>
              <a:buSzPts val="1400"/>
              <a:buNone/>
              <a:defRPr sz="1400">
                <a:solidFill>
                  <a:schemeClr val="lt1"/>
                </a:solidFill>
              </a:defRPr>
            </a:lvl1pPr>
            <a:lvl2pPr lvl="1" algn="r">
              <a:lnSpc>
                <a:spcPct val="100000"/>
              </a:lnSpc>
              <a:spcBef>
                <a:spcPts val="0"/>
              </a:spcBef>
              <a:spcAft>
                <a:spcPts val="0"/>
              </a:spcAft>
              <a:buClr>
                <a:schemeClr val="lt1"/>
              </a:buClr>
              <a:buSzPts val="4200"/>
              <a:buNone/>
              <a:defRPr sz="4200">
                <a:solidFill>
                  <a:schemeClr val="lt1"/>
                </a:solidFill>
              </a:defRPr>
            </a:lvl2pPr>
            <a:lvl3pPr lvl="2" algn="r">
              <a:lnSpc>
                <a:spcPct val="100000"/>
              </a:lnSpc>
              <a:spcBef>
                <a:spcPts val="0"/>
              </a:spcBef>
              <a:spcAft>
                <a:spcPts val="0"/>
              </a:spcAft>
              <a:buClr>
                <a:schemeClr val="lt1"/>
              </a:buClr>
              <a:buSzPts val="4200"/>
              <a:buNone/>
              <a:defRPr sz="4200">
                <a:solidFill>
                  <a:schemeClr val="lt1"/>
                </a:solidFill>
              </a:defRPr>
            </a:lvl3pPr>
            <a:lvl4pPr lvl="3" algn="r">
              <a:lnSpc>
                <a:spcPct val="100000"/>
              </a:lnSpc>
              <a:spcBef>
                <a:spcPts val="0"/>
              </a:spcBef>
              <a:spcAft>
                <a:spcPts val="0"/>
              </a:spcAft>
              <a:buClr>
                <a:schemeClr val="lt1"/>
              </a:buClr>
              <a:buSzPts val="4200"/>
              <a:buNone/>
              <a:defRPr sz="4200">
                <a:solidFill>
                  <a:schemeClr val="lt1"/>
                </a:solidFill>
              </a:defRPr>
            </a:lvl4pPr>
            <a:lvl5pPr lvl="4" algn="r">
              <a:lnSpc>
                <a:spcPct val="100000"/>
              </a:lnSpc>
              <a:spcBef>
                <a:spcPts val="0"/>
              </a:spcBef>
              <a:spcAft>
                <a:spcPts val="0"/>
              </a:spcAft>
              <a:buClr>
                <a:schemeClr val="lt1"/>
              </a:buClr>
              <a:buSzPts val="4200"/>
              <a:buNone/>
              <a:defRPr sz="4200">
                <a:solidFill>
                  <a:schemeClr val="lt1"/>
                </a:solidFill>
              </a:defRPr>
            </a:lvl5pPr>
            <a:lvl6pPr lvl="5" algn="r">
              <a:lnSpc>
                <a:spcPct val="100000"/>
              </a:lnSpc>
              <a:spcBef>
                <a:spcPts val="0"/>
              </a:spcBef>
              <a:spcAft>
                <a:spcPts val="0"/>
              </a:spcAft>
              <a:buClr>
                <a:schemeClr val="lt1"/>
              </a:buClr>
              <a:buSzPts val="4200"/>
              <a:buNone/>
              <a:defRPr sz="4200">
                <a:solidFill>
                  <a:schemeClr val="lt1"/>
                </a:solidFill>
              </a:defRPr>
            </a:lvl6pPr>
            <a:lvl7pPr lvl="6" algn="r">
              <a:lnSpc>
                <a:spcPct val="100000"/>
              </a:lnSpc>
              <a:spcBef>
                <a:spcPts val="0"/>
              </a:spcBef>
              <a:spcAft>
                <a:spcPts val="0"/>
              </a:spcAft>
              <a:buClr>
                <a:schemeClr val="lt1"/>
              </a:buClr>
              <a:buSzPts val="4200"/>
              <a:buNone/>
              <a:defRPr sz="4200">
                <a:solidFill>
                  <a:schemeClr val="lt1"/>
                </a:solidFill>
              </a:defRPr>
            </a:lvl7pPr>
            <a:lvl8pPr lvl="7" algn="r">
              <a:lnSpc>
                <a:spcPct val="100000"/>
              </a:lnSpc>
              <a:spcBef>
                <a:spcPts val="0"/>
              </a:spcBef>
              <a:spcAft>
                <a:spcPts val="0"/>
              </a:spcAft>
              <a:buClr>
                <a:schemeClr val="lt1"/>
              </a:buClr>
              <a:buSzPts val="4200"/>
              <a:buNone/>
              <a:defRPr sz="4200">
                <a:solidFill>
                  <a:schemeClr val="lt1"/>
                </a:solidFill>
              </a:defRPr>
            </a:lvl8pPr>
            <a:lvl9pPr lvl="8" algn="r">
              <a:lnSpc>
                <a:spcPct val="100000"/>
              </a:lnSpc>
              <a:spcBef>
                <a:spcPts val="0"/>
              </a:spcBef>
              <a:spcAft>
                <a:spcPts val="0"/>
              </a:spcAft>
              <a:buClr>
                <a:schemeClr val="lt1"/>
              </a:buClr>
              <a:buSzPts val="4200"/>
              <a:buNone/>
              <a:defRPr sz="4200">
                <a:solidFill>
                  <a:schemeClr val="lt1"/>
                </a:solidFill>
              </a:defRPr>
            </a:lvl9pPr>
          </a:lstStyle>
          <a:p/>
        </p:txBody>
      </p:sp>
      <p:sp>
        <p:nvSpPr>
          <p:cNvPr id="134" name="Google Shape;134;p49"/>
          <p:cNvSpPr txBox="1"/>
          <p:nvPr>
            <p:ph idx="1" type="subTitle"/>
          </p:nvPr>
        </p:nvSpPr>
        <p:spPr>
          <a:xfrm>
            <a:off x="1338238" y="1713051"/>
            <a:ext cx="2727600" cy="605400"/>
          </a:xfrm>
          <a:prstGeom prst="rect">
            <a:avLst/>
          </a:prstGeom>
          <a:noFill/>
          <a:ln>
            <a:noFill/>
          </a:ln>
        </p:spPr>
        <p:txBody>
          <a:bodyPr anchorCtr="0" anchor="t" bIns="91425" lIns="91425" spcFirstLastPara="1" rIns="91425" wrap="square" tIns="91425">
            <a:noAutofit/>
          </a:bodyPr>
          <a:lstStyle>
            <a:lvl1pPr lvl="0" algn="r">
              <a:lnSpc>
                <a:spcPct val="100000"/>
              </a:lnSpc>
              <a:spcBef>
                <a:spcPts val="0"/>
              </a:spcBef>
              <a:spcAft>
                <a:spcPts val="0"/>
              </a:spcAft>
              <a:buClr>
                <a:schemeClr val="lt1"/>
              </a:buClr>
              <a:buSzPts val="1600"/>
              <a:buNone/>
              <a:defRPr sz="1600">
                <a:solidFill>
                  <a:schemeClr val="lt1"/>
                </a:solidFill>
              </a:defRPr>
            </a:lvl1pPr>
            <a:lvl2pPr lvl="1" algn="r">
              <a:lnSpc>
                <a:spcPct val="100000"/>
              </a:lnSpc>
              <a:spcBef>
                <a:spcPts val="0"/>
              </a:spcBef>
              <a:spcAft>
                <a:spcPts val="0"/>
              </a:spcAft>
              <a:buClr>
                <a:schemeClr val="lt1"/>
              </a:buClr>
              <a:buSzPts val="1600"/>
              <a:buNone/>
              <a:defRPr sz="1600">
                <a:solidFill>
                  <a:schemeClr val="lt1"/>
                </a:solidFill>
              </a:defRPr>
            </a:lvl2pPr>
            <a:lvl3pPr lvl="2" algn="r">
              <a:lnSpc>
                <a:spcPct val="100000"/>
              </a:lnSpc>
              <a:spcBef>
                <a:spcPts val="0"/>
              </a:spcBef>
              <a:spcAft>
                <a:spcPts val="0"/>
              </a:spcAft>
              <a:buClr>
                <a:schemeClr val="lt1"/>
              </a:buClr>
              <a:buSzPts val="1600"/>
              <a:buNone/>
              <a:defRPr sz="1600">
                <a:solidFill>
                  <a:schemeClr val="lt1"/>
                </a:solidFill>
              </a:defRPr>
            </a:lvl3pPr>
            <a:lvl4pPr lvl="3" algn="r">
              <a:lnSpc>
                <a:spcPct val="100000"/>
              </a:lnSpc>
              <a:spcBef>
                <a:spcPts val="0"/>
              </a:spcBef>
              <a:spcAft>
                <a:spcPts val="0"/>
              </a:spcAft>
              <a:buClr>
                <a:schemeClr val="lt1"/>
              </a:buClr>
              <a:buSzPts val="1600"/>
              <a:buNone/>
              <a:defRPr sz="1600">
                <a:solidFill>
                  <a:schemeClr val="lt1"/>
                </a:solidFill>
              </a:defRPr>
            </a:lvl4pPr>
            <a:lvl5pPr lvl="4" algn="r">
              <a:lnSpc>
                <a:spcPct val="100000"/>
              </a:lnSpc>
              <a:spcBef>
                <a:spcPts val="0"/>
              </a:spcBef>
              <a:spcAft>
                <a:spcPts val="0"/>
              </a:spcAft>
              <a:buClr>
                <a:schemeClr val="lt1"/>
              </a:buClr>
              <a:buSzPts val="1600"/>
              <a:buNone/>
              <a:defRPr sz="1600">
                <a:solidFill>
                  <a:schemeClr val="lt1"/>
                </a:solidFill>
              </a:defRPr>
            </a:lvl5pPr>
            <a:lvl6pPr lvl="5" algn="r">
              <a:lnSpc>
                <a:spcPct val="100000"/>
              </a:lnSpc>
              <a:spcBef>
                <a:spcPts val="0"/>
              </a:spcBef>
              <a:spcAft>
                <a:spcPts val="0"/>
              </a:spcAft>
              <a:buClr>
                <a:schemeClr val="lt1"/>
              </a:buClr>
              <a:buSzPts val="1600"/>
              <a:buNone/>
              <a:defRPr sz="1600">
                <a:solidFill>
                  <a:schemeClr val="lt1"/>
                </a:solidFill>
              </a:defRPr>
            </a:lvl6pPr>
            <a:lvl7pPr lvl="6" algn="r">
              <a:lnSpc>
                <a:spcPct val="100000"/>
              </a:lnSpc>
              <a:spcBef>
                <a:spcPts val="0"/>
              </a:spcBef>
              <a:spcAft>
                <a:spcPts val="0"/>
              </a:spcAft>
              <a:buClr>
                <a:schemeClr val="lt1"/>
              </a:buClr>
              <a:buSzPts val="1600"/>
              <a:buNone/>
              <a:defRPr sz="1600">
                <a:solidFill>
                  <a:schemeClr val="lt1"/>
                </a:solidFill>
              </a:defRPr>
            </a:lvl7pPr>
            <a:lvl8pPr lvl="7" algn="r">
              <a:lnSpc>
                <a:spcPct val="100000"/>
              </a:lnSpc>
              <a:spcBef>
                <a:spcPts val="0"/>
              </a:spcBef>
              <a:spcAft>
                <a:spcPts val="0"/>
              </a:spcAft>
              <a:buClr>
                <a:schemeClr val="lt1"/>
              </a:buClr>
              <a:buSzPts val="1600"/>
              <a:buNone/>
              <a:defRPr sz="1600">
                <a:solidFill>
                  <a:schemeClr val="lt1"/>
                </a:solidFill>
              </a:defRPr>
            </a:lvl8pPr>
            <a:lvl9pPr lvl="8" algn="r">
              <a:lnSpc>
                <a:spcPct val="100000"/>
              </a:lnSpc>
              <a:spcBef>
                <a:spcPts val="0"/>
              </a:spcBef>
              <a:spcAft>
                <a:spcPts val="0"/>
              </a:spcAft>
              <a:buClr>
                <a:schemeClr val="lt1"/>
              </a:buClr>
              <a:buSzPts val="1600"/>
              <a:buNone/>
              <a:defRPr sz="1600">
                <a:solidFill>
                  <a:schemeClr val="lt1"/>
                </a:solidFill>
              </a:defRPr>
            </a:lvl9pPr>
          </a:lstStyle>
          <a:p/>
        </p:txBody>
      </p:sp>
      <p:sp>
        <p:nvSpPr>
          <p:cNvPr id="135" name="Google Shape;135;p49"/>
          <p:cNvSpPr txBox="1"/>
          <p:nvPr>
            <p:ph idx="3" type="title"/>
          </p:nvPr>
        </p:nvSpPr>
        <p:spPr>
          <a:xfrm>
            <a:off x="1338238" y="3988950"/>
            <a:ext cx="2727600" cy="375600"/>
          </a:xfrm>
          <a:prstGeom prst="rect">
            <a:avLst/>
          </a:prstGeom>
          <a:noFill/>
          <a:ln>
            <a:noFill/>
          </a:ln>
        </p:spPr>
        <p:txBody>
          <a:bodyPr anchorCtr="0" anchor="t" bIns="91425" lIns="91425" spcFirstLastPara="1" rIns="91425" wrap="square" tIns="91425">
            <a:noAutofit/>
          </a:bodyPr>
          <a:lstStyle>
            <a:lvl1pPr lvl="0" algn="r">
              <a:lnSpc>
                <a:spcPct val="100000"/>
              </a:lnSpc>
              <a:spcBef>
                <a:spcPts val="0"/>
              </a:spcBef>
              <a:spcAft>
                <a:spcPts val="0"/>
              </a:spcAft>
              <a:buClr>
                <a:schemeClr val="lt1"/>
              </a:buClr>
              <a:buSzPts val="1400"/>
              <a:buNone/>
              <a:defRPr sz="1400">
                <a:solidFill>
                  <a:schemeClr val="lt1"/>
                </a:solidFill>
              </a:defRPr>
            </a:lvl1pPr>
            <a:lvl2pPr lvl="1" algn="r">
              <a:lnSpc>
                <a:spcPct val="100000"/>
              </a:lnSpc>
              <a:spcBef>
                <a:spcPts val="0"/>
              </a:spcBef>
              <a:spcAft>
                <a:spcPts val="0"/>
              </a:spcAft>
              <a:buClr>
                <a:schemeClr val="lt1"/>
              </a:buClr>
              <a:buSzPts val="4200"/>
              <a:buNone/>
              <a:defRPr sz="4200">
                <a:solidFill>
                  <a:schemeClr val="lt1"/>
                </a:solidFill>
              </a:defRPr>
            </a:lvl2pPr>
            <a:lvl3pPr lvl="2" algn="r">
              <a:lnSpc>
                <a:spcPct val="100000"/>
              </a:lnSpc>
              <a:spcBef>
                <a:spcPts val="0"/>
              </a:spcBef>
              <a:spcAft>
                <a:spcPts val="0"/>
              </a:spcAft>
              <a:buClr>
                <a:schemeClr val="lt1"/>
              </a:buClr>
              <a:buSzPts val="4200"/>
              <a:buNone/>
              <a:defRPr sz="4200">
                <a:solidFill>
                  <a:schemeClr val="lt1"/>
                </a:solidFill>
              </a:defRPr>
            </a:lvl3pPr>
            <a:lvl4pPr lvl="3" algn="r">
              <a:lnSpc>
                <a:spcPct val="100000"/>
              </a:lnSpc>
              <a:spcBef>
                <a:spcPts val="0"/>
              </a:spcBef>
              <a:spcAft>
                <a:spcPts val="0"/>
              </a:spcAft>
              <a:buClr>
                <a:schemeClr val="lt1"/>
              </a:buClr>
              <a:buSzPts val="4200"/>
              <a:buNone/>
              <a:defRPr sz="4200">
                <a:solidFill>
                  <a:schemeClr val="lt1"/>
                </a:solidFill>
              </a:defRPr>
            </a:lvl4pPr>
            <a:lvl5pPr lvl="4" algn="r">
              <a:lnSpc>
                <a:spcPct val="100000"/>
              </a:lnSpc>
              <a:spcBef>
                <a:spcPts val="0"/>
              </a:spcBef>
              <a:spcAft>
                <a:spcPts val="0"/>
              </a:spcAft>
              <a:buClr>
                <a:schemeClr val="lt1"/>
              </a:buClr>
              <a:buSzPts val="4200"/>
              <a:buNone/>
              <a:defRPr sz="4200">
                <a:solidFill>
                  <a:schemeClr val="lt1"/>
                </a:solidFill>
              </a:defRPr>
            </a:lvl5pPr>
            <a:lvl6pPr lvl="5" algn="r">
              <a:lnSpc>
                <a:spcPct val="100000"/>
              </a:lnSpc>
              <a:spcBef>
                <a:spcPts val="0"/>
              </a:spcBef>
              <a:spcAft>
                <a:spcPts val="0"/>
              </a:spcAft>
              <a:buClr>
                <a:schemeClr val="lt1"/>
              </a:buClr>
              <a:buSzPts val="4200"/>
              <a:buNone/>
              <a:defRPr sz="4200">
                <a:solidFill>
                  <a:schemeClr val="lt1"/>
                </a:solidFill>
              </a:defRPr>
            </a:lvl6pPr>
            <a:lvl7pPr lvl="6" algn="r">
              <a:lnSpc>
                <a:spcPct val="100000"/>
              </a:lnSpc>
              <a:spcBef>
                <a:spcPts val="0"/>
              </a:spcBef>
              <a:spcAft>
                <a:spcPts val="0"/>
              </a:spcAft>
              <a:buClr>
                <a:schemeClr val="lt1"/>
              </a:buClr>
              <a:buSzPts val="4200"/>
              <a:buNone/>
              <a:defRPr sz="4200">
                <a:solidFill>
                  <a:schemeClr val="lt1"/>
                </a:solidFill>
              </a:defRPr>
            </a:lvl7pPr>
            <a:lvl8pPr lvl="7" algn="r">
              <a:lnSpc>
                <a:spcPct val="100000"/>
              </a:lnSpc>
              <a:spcBef>
                <a:spcPts val="0"/>
              </a:spcBef>
              <a:spcAft>
                <a:spcPts val="0"/>
              </a:spcAft>
              <a:buClr>
                <a:schemeClr val="lt1"/>
              </a:buClr>
              <a:buSzPts val="4200"/>
              <a:buNone/>
              <a:defRPr sz="4200">
                <a:solidFill>
                  <a:schemeClr val="lt1"/>
                </a:solidFill>
              </a:defRPr>
            </a:lvl8pPr>
            <a:lvl9pPr lvl="8" algn="r">
              <a:lnSpc>
                <a:spcPct val="100000"/>
              </a:lnSpc>
              <a:spcBef>
                <a:spcPts val="0"/>
              </a:spcBef>
              <a:spcAft>
                <a:spcPts val="0"/>
              </a:spcAft>
              <a:buClr>
                <a:schemeClr val="lt1"/>
              </a:buClr>
              <a:buSzPts val="4200"/>
              <a:buNone/>
              <a:defRPr sz="4200">
                <a:solidFill>
                  <a:schemeClr val="lt1"/>
                </a:solidFill>
              </a:defRPr>
            </a:lvl9pPr>
          </a:lstStyle>
          <a:p/>
        </p:txBody>
      </p:sp>
      <p:sp>
        <p:nvSpPr>
          <p:cNvPr id="136" name="Google Shape;136;p49"/>
          <p:cNvSpPr txBox="1"/>
          <p:nvPr>
            <p:ph idx="4" type="subTitle"/>
          </p:nvPr>
        </p:nvSpPr>
        <p:spPr>
          <a:xfrm>
            <a:off x="1338238" y="3342176"/>
            <a:ext cx="2727600" cy="605400"/>
          </a:xfrm>
          <a:prstGeom prst="rect">
            <a:avLst/>
          </a:prstGeom>
          <a:noFill/>
          <a:ln>
            <a:noFill/>
          </a:ln>
        </p:spPr>
        <p:txBody>
          <a:bodyPr anchorCtr="0" anchor="t" bIns="91425" lIns="91425" spcFirstLastPara="1" rIns="91425" wrap="square" tIns="91425">
            <a:noAutofit/>
          </a:bodyPr>
          <a:lstStyle>
            <a:lvl1pPr lvl="0" algn="r">
              <a:lnSpc>
                <a:spcPct val="100000"/>
              </a:lnSpc>
              <a:spcBef>
                <a:spcPts val="0"/>
              </a:spcBef>
              <a:spcAft>
                <a:spcPts val="0"/>
              </a:spcAft>
              <a:buClr>
                <a:schemeClr val="lt1"/>
              </a:buClr>
              <a:buSzPts val="1600"/>
              <a:buNone/>
              <a:defRPr sz="1600">
                <a:solidFill>
                  <a:schemeClr val="lt1"/>
                </a:solidFill>
              </a:defRPr>
            </a:lvl1pPr>
            <a:lvl2pPr lvl="1" algn="r">
              <a:lnSpc>
                <a:spcPct val="100000"/>
              </a:lnSpc>
              <a:spcBef>
                <a:spcPts val="0"/>
              </a:spcBef>
              <a:spcAft>
                <a:spcPts val="0"/>
              </a:spcAft>
              <a:buClr>
                <a:schemeClr val="lt1"/>
              </a:buClr>
              <a:buSzPts val="1600"/>
              <a:buNone/>
              <a:defRPr sz="1600">
                <a:solidFill>
                  <a:schemeClr val="lt1"/>
                </a:solidFill>
              </a:defRPr>
            </a:lvl2pPr>
            <a:lvl3pPr lvl="2" algn="r">
              <a:lnSpc>
                <a:spcPct val="100000"/>
              </a:lnSpc>
              <a:spcBef>
                <a:spcPts val="0"/>
              </a:spcBef>
              <a:spcAft>
                <a:spcPts val="0"/>
              </a:spcAft>
              <a:buClr>
                <a:schemeClr val="lt1"/>
              </a:buClr>
              <a:buSzPts val="1600"/>
              <a:buNone/>
              <a:defRPr sz="1600">
                <a:solidFill>
                  <a:schemeClr val="lt1"/>
                </a:solidFill>
              </a:defRPr>
            </a:lvl3pPr>
            <a:lvl4pPr lvl="3" algn="r">
              <a:lnSpc>
                <a:spcPct val="100000"/>
              </a:lnSpc>
              <a:spcBef>
                <a:spcPts val="0"/>
              </a:spcBef>
              <a:spcAft>
                <a:spcPts val="0"/>
              </a:spcAft>
              <a:buClr>
                <a:schemeClr val="lt1"/>
              </a:buClr>
              <a:buSzPts val="1600"/>
              <a:buNone/>
              <a:defRPr sz="1600">
                <a:solidFill>
                  <a:schemeClr val="lt1"/>
                </a:solidFill>
              </a:defRPr>
            </a:lvl4pPr>
            <a:lvl5pPr lvl="4" algn="r">
              <a:lnSpc>
                <a:spcPct val="100000"/>
              </a:lnSpc>
              <a:spcBef>
                <a:spcPts val="0"/>
              </a:spcBef>
              <a:spcAft>
                <a:spcPts val="0"/>
              </a:spcAft>
              <a:buClr>
                <a:schemeClr val="lt1"/>
              </a:buClr>
              <a:buSzPts val="1600"/>
              <a:buNone/>
              <a:defRPr sz="1600">
                <a:solidFill>
                  <a:schemeClr val="lt1"/>
                </a:solidFill>
              </a:defRPr>
            </a:lvl5pPr>
            <a:lvl6pPr lvl="5" algn="r">
              <a:lnSpc>
                <a:spcPct val="100000"/>
              </a:lnSpc>
              <a:spcBef>
                <a:spcPts val="0"/>
              </a:spcBef>
              <a:spcAft>
                <a:spcPts val="0"/>
              </a:spcAft>
              <a:buClr>
                <a:schemeClr val="lt1"/>
              </a:buClr>
              <a:buSzPts val="1600"/>
              <a:buNone/>
              <a:defRPr sz="1600">
                <a:solidFill>
                  <a:schemeClr val="lt1"/>
                </a:solidFill>
              </a:defRPr>
            </a:lvl6pPr>
            <a:lvl7pPr lvl="6" algn="r">
              <a:lnSpc>
                <a:spcPct val="100000"/>
              </a:lnSpc>
              <a:spcBef>
                <a:spcPts val="0"/>
              </a:spcBef>
              <a:spcAft>
                <a:spcPts val="0"/>
              </a:spcAft>
              <a:buClr>
                <a:schemeClr val="lt1"/>
              </a:buClr>
              <a:buSzPts val="1600"/>
              <a:buNone/>
              <a:defRPr sz="1600">
                <a:solidFill>
                  <a:schemeClr val="lt1"/>
                </a:solidFill>
              </a:defRPr>
            </a:lvl7pPr>
            <a:lvl8pPr lvl="7" algn="r">
              <a:lnSpc>
                <a:spcPct val="100000"/>
              </a:lnSpc>
              <a:spcBef>
                <a:spcPts val="0"/>
              </a:spcBef>
              <a:spcAft>
                <a:spcPts val="0"/>
              </a:spcAft>
              <a:buClr>
                <a:schemeClr val="lt1"/>
              </a:buClr>
              <a:buSzPts val="1600"/>
              <a:buNone/>
              <a:defRPr sz="1600">
                <a:solidFill>
                  <a:schemeClr val="lt1"/>
                </a:solidFill>
              </a:defRPr>
            </a:lvl8pPr>
            <a:lvl9pPr lvl="8" algn="r">
              <a:lnSpc>
                <a:spcPct val="100000"/>
              </a:lnSpc>
              <a:spcBef>
                <a:spcPts val="0"/>
              </a:spcBef>
              <a:spcAft>
                <a:spcPts val="0"/>
              </a:spcAft>
              <a:buClr>
                <a:schemeClr val="lt1"/>
              </a:buClr>
              <a:buSzPts val="1600"/>
              <a:buNone/>
              <a:defRPr sz="1600">
                <a:solidFill>
                  <a:schemeClr val="lt1"/>
                </a:solidFill>
              </a:defRPr>
            </a:lvl9pPr>
          </a:lstStyle>
          <a:p/>
        </p:txBody>
      </p:sp>
      <p:sp>
        <p:nvSpPr>
          <p:cNvPr id="137" name="Google Shape;137;p49"/>
          <p:cNvSpPr txBox="1"/>
          <p:nvPr>
            <p:ph idx="5" type="title"/>
          </p:nvPr>
        </p:nvSpPr>
        <p:spPr>
          <a:xfrm>
            <a:off x="5078163" y="2359825"/>
            <a:ext cx="2727600" cy="3756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1"/>
              </a:buClr>
              <a:buSzPts val="1400"/>
              <a:buNone/>
              <a:defRPr sz="14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p:txBody>
      </p:sp>
      <p:sp>
        <p:nvSpPr>
          <p:cNvPr id="138" name="Google Shape;138;p49"/>
          <p:cNvSpPr txBox="1"/>
          <p:nvPr>
            <p:ph idx="6" type="subTitle"/>
          </p:nvPr>
        </p:nvSpPr>
        <p:spPr>
          <a:xfrm>
            <a:off x="5078163" y="1713051"/>
            <a:ext cx="2727600" cy="605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1"/>
              </a:buClr>
              <a:buSzPts val="1600"/>
              <a:buNone/>
              <a:defRPr sz="1600">
                <a:solidFill>
                  <a:schemeClr val="lt1"/>
                </a:solidFill>
              </a:defRPr>
            </a:lvl1pPr>
            <a:lvl2pPr lvl="1" algn="l">
              <a:lnSpc>
                <a:spcPct val="100000"/>
              </a:lnSpc>
              <a:spcBef>
                <a:spcPts val="0"/>
              </a:spcBef>
              <a:spcAft>
                <a:spcPts val="0"/>
              </a:spcAft>
              <a:buClr>
                <a:schemeClr val="lt1"/>
              </a:buClr>
              <a:buSzPts val="1600"/>
              <a:buNone/>
              <a:defRPr sz="1600">
                <a:solidFill>
                  <a:schemeClr val="lt1"/>
                </a:solidFill>
              </a:defRPr>
            </a:lvl2pPr>
            <a:lvl3pPr lvl="2" algn="l">
              <a:lnSpc>
                <a:spcPct val="100000"/>
              </a:lnSpc>
              <a:spcBef>
                <a:spcPts val="0"/>
              </a:spcBef>
              <a:spcAft>
                <a:spcPts val="0"/>
              </a:spcAft>
              <a:buClr>
                <a:schemeClr val="lt1"/>
              </a:buClr>
              <a:buSzPts val="1600"/>
              <a:buNone/>
              <a:defRPr sz="1600">
                <a:solidFill>
                  <a:schemeClr val="lt1"/>
                </a:solidFill>
              </a:defRPr>
            </a:lvl3pPr>
            <a:lvl4pPr lvl="3" algn="l">
              <a:lnSpc>
                <a:spcPct val="100000"/>
              </a:lnSpc>
              <a:spcBef>
                <a:spcPts val="0"/>
              </a:spcBef>
              <a:spcAft>
                <a:spcPts val="0"/>
              </a:spcAft>
              <a:buClr>
                <a:schemeClr val="lt1"/>
              </a:buClr>
              <a:buSzPts val="1600"/>
              <a:buNone/>
              <a:defRPr sz="1600">
                <a:solidFill>
                  <a:schemeClr val="lt1"/>
                </a:solidFill>
              </a:defRPr>
            </a:lvl4pPr>
            <a:lvl5pPr lvl="4" algn="l">
              <a:lnSpc>
                <a:spcPct val="100000"/>
              </a:lnSpc>
              <a:spcBef>
                <a:spcPts val="0"/>
              </a:spcBef>
              <a:spcAft>
                <a:spcPts val="0"/>
              </a:spcAft>
              <a:buClr>
                <a:schemeClr val="lt1"/>
              </a:buClr>
              <a:buSzPts val="1600"/>
              <a:buNone/>
              <a:defRPr sz="1600">
                <a:solidFill>
                  <a:schemeClr val="lt1"/>
                </a:solidFill>
              </a:defRPr>
            </a:lvl5pPr>
            <a:lvl6pPr lvl="5" algn="l">
              <a:lnSpc>
                <a:spcPct val="100000"/>
              </a:lnSpc>
              <a:spcBef>
                <a:spcPts val="0"/>
              </a:spcBef>
              <a:spcAft>
                <a:spcPts val="0"/>
              </a:spcAft>
              <a:buClr>
                <a:schemeClr val="lt1"/>
              </a:buClr>
              <a:buSzPts val="1600"/>
              <a:buNone/>
              <a:defRPr sz="1600">
                <a:solidFill>
                  <a:schemeClr val="lt1"/>
                </a:solidFill>
              </a:defRPr>
            </a:lvl6pPr>
            <a:lvl7pPr lvl="6" algn="l">
              <a:lnSpc>
                <a:spcPct val="100000"/>
              </a:lnSpc>
              <a:spcBef>
                <a:spcPts val="0"/>
              </a:spcBef>
              <a:spcAft>
                <a:spcPts val="0"/>
              </a:spcAft>
              <a:buClr>
                <a:schemeClr val="lt1"/>
              </a:buClr>
              <a:buSzPts val="1600"/>
              <a:buNone/>
              <a:defRPr sz="1600">
                <a:solidFill>
                  <a:schemeClr val="lt1"/>
                </a:solidFill>
              </a:defRPr>
            </a:lvl7pPr>
            <a:lvl8pPr lvl="7" algn="l">
              <a:lnSpc>
                <a:spcPct val="100000"/>
              </a:lnSpc>
              <a:spcBef>
                <a:spcPts val="0"/>
              </a:spcBef>
              <a:spcAft>
                <a:spcPts val="0"/>
              </a:spcAft>
              <a:buClr>
                <a:schemeClr val="lt1"/>
              </a:buClr>
              <a:buSzPts val="1600"/>
              <a:buNone/>
              <a:defRPr sz="1600">
                <a:solidFill>
                  <a:schemeClr val="lt1"/>
                </a:solidFill>
              </a:defRPr>
            </a:lvl8pPr>
            <a:lvl9pPr lvl="8" algn="l">
              <a:lnSpc>
                <a:spcPct val="100000"/>
              </a:lnSpc>
              <a:spcBef>
                <a:spcPts val="0"/>
              </a:spcBef>
              <a:spcAft>
                <a:spcPts val="0"/>
              </a:spcAft>
              <a:buClr>
                <a:schemeClr val="lt1"/>
              </a:buClr>
              <a:buSzPts val="1600"/>
              <a:buNone/>
              <a:defRPr sz="1600">
                <a:solidFill>
                  <a:schemeClr val="lt1"/>
                </a:solidFill>
              </a:defRPr>
            </a:lvl9pPr>
          </a:lstStyle>
          <a:p/>
        </p:txBody>
      </p:sp>
      <p:sp>
        <p:nvSpPr>
          <p:cNvPr id="139" name="Google Shape;139;p49"/>
          <p:cNvSpPr txBox="1"/>
          <p:nvPr>
            <p:ph idx="7" type="title"/>
          </p:nvPr>
        </p:nvSpPr>
        <p:spPr>
          <a:xfrm>
            <a:off x="5078163" y="3988950"/>
            <a:ext cx="2727600" cy="3756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1"/>
              </a:buClr>
              <a:buSzPts val="1400"/>
              <a:buNone/>
              <a:defRPr sz="14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p:txBody>
      </p:sp>
      <p:sp>
        <p:nvSpPr>
          <p:cNvPr id="140" name="Google Shape;140;p49"/>
          <p:cNvSpPr txBox="1"/>
          <p:nvPr>
            <p:ph idx="8" type="subTitle"/>
          </p:nvPr>
        </p:nvSpPr>
        <p:spPr>
          <a:xfrm>
            <a:off x="5078163" y="3342176"/>
            <a:ext cx="2727600" cy="605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1"/>
              </a:buClr>
              <a:buSzPts val="1600"/>
              <a:buNone/>
              <a:defRPr sz="1600">
                <a:solidFill>
                  <a:schemeClr val="lt1"/>
                </a:solidFill>
              </a:defRPr>
            </a:lvl1pPr>
            <a:lvl2pPr lvl="1" algn="l">
              <a:lnSpc>
                <a:spcPct val="100000"/>
              </a:lnSpc>
              <a:spcBef>
                <a:spcPts val="0"/>
              </a:spcBef>
              <a:spcAft>
                <a:spcPts val="0"/>
              </a:spcAft>
              <a:buClr>
                <a:schemeClr val="lt1"/>
              </a:buClr>
              <a:buSzPts val="1600"/>
              <a:buNone/>
              <a:defRPr sz="1600">
                <a:solidFill>
                  <a:schemeClr val="lt1"/>
                </a:solidFill>
              </a:defRPr>
            </a:lvl2pPr>
            <a:lvl3pPr lvl="2" algn="l">
              <a:lnSpc>
                <a:spcPct val="100000"/>
              </a:lnSpc>
              <a:spcBef>
                <a:spcPts val="0"/>
              </a:spcBef>
              <a:spcAft>
                <a:spcPts val="0"/>
              </a:spcAft>
              <a:buClr>
                <a:schemeClr val="lt1"/>
              </a:buClr>
              <a:buSzPts val="1600"/>
              <a:buNone/>
              <a:defRPr sz="1600">
                <a:solidFill>
                  <a:schemeClr val="lt1"/>
                </a:solidFill>
              </a:defRPr>
            </a:lvl3pPr>
            <a:lvl4pPr lvl="3" algn="l">
              <a:lnSpc>
                <a:spcPct val="100000"/>
              </a:lnSpc>
              <a:spcBef>
                <a:spcPts val="0"/>
              </a:spcBef>
              <a:spcAft>
                <a:spcPts val="0"/>
              </a:spcAft>
              <a:buClr>
                <a:schemeClr val="lt1"/>
              </a:buClr>
              <a:buSzPts val="1600"/>
              <a:buNone/>
              <a:defRPr sz="1600">
                <a:solidFill>
                  <a:schemeClr val="lt1"/>
                </a:solidFill>
              </a:defRPr>
            </a:lvl4pPr>
            <a:lvl5pPr lvl="4" algn="l">
              <a:lnSpc>
                <a:spcPct val="100000"/>
              </a:lnSpc>
              <a:spcBef>
                <a:spcPts val="0"/>
              </a:spcBef>
              <a:spcAft>
                <a:spcPts val="0"/>
              </a:spcAft>
              <a:buClr>
                <a:schemeClr val="lt1"/>
              </a:buClr>
              <a:buSzPts val="1600"/>
              <a:buNone/>
              <a:defRPr sz="1600">
                <a:solidFill>
                  <a:schemeClr val="lt1"/>
                </a:solidFill>
              </a:defRPr>
            </a:lvl5pPr>
            <a:lvl6pPr lvl="5" algn="l">
              <a:lnSpc>
                <a:spcPct val="100000"/>
              </a:lnSpc>
              <a:spcBef>
                <a:spcPts val="0"/>
              </a:spcBef>
              <a:spcAft>
                <a:spcPts val="0"/>
              </a:spcAft>
              <a:buClr>
                <a:schemeClr val="lt1"/>
              </a:buClr>
              <a:buSzPts val="1600"/>
              <a:buNone/>
              <a:defRPr sz="1600">
                <a:solidFill>
                  <a:schemeClr val="lt1"/>
                </a:solidFill>
              </a:defRPr>
            </a:lvl6pPr>
            <a:lvl7pPr lvl="6" algn="l">
              <a:lnSpc>
                <a:spcPct val="100000"/>
              </a:lnSpc>
              <a:spcBef>
                <a:spcPts val="0"/>
              </a:spcBef>
              <a:spcAft>
                <a:spcPts val="0"/>
              </a:spcAft>
              <a:buClr>
                <a:schemeClr val="lt1"/>
              </a:buClr>
              <a:buSzPts val="1600"/>
              <a:buNone/>
              <a:defRPr sz="1600">
                <a:solidFill>
                  <a:schemeClr val="lt1"/>
                </a:solidFill>
              </a:defRPr>
            </a:lvl7pPr>
            <a:lvl8pPr lvl="7" algn="l">
              <a:lnSpc>
                <a:spcPct val="100000"/>
              </a:lnSpc>
              <a:spcBef>
                <a:spcPts val="0"/>
              </a:spcBef>
              <a:spcAft>
                <a:spcPts val="0"/>
              </a:spcAft>
              <a:buClr>
                <a:schemeClr val="lt1"/>
              </a:buClr>
              <a:buSzPts val="1600"/>
              <a:buNone/>
              <a:defRPr sz="1600">
                <a:solidFill>
                  <a:schemeClr val="lt1"/>
                </a:solidFill>
              </a:defRPr>
            </a:lvl8pPr>
            <a:lvl9pPr lvl="8" algn="l">
              <a:lnSpc>
                <a:spcPct val="100000"/>
              </a:lnSpc>
              <a:spcBef>
                <a:spcPts val="0"/>
              </a:spcBef>
              <a:spcAft>
                <a:spcPts val="0"/>
              </a:spcAft>
              <a:buClr>
                <a:schemeClr val="lt1"/>
              </a:buClr>
              <a:buSzPts val="1600"/>
              <a:buNone/>
              <a:defRPr sz="1600">
                <a:solidFill>
                  <a:schemeClr val="lt1"/>
                </a:solidFill>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1">
  <p:cSld name="TITLE_ONLY_1">
    <p:spTree>
      <p:nvGrpSpPr>
        <p:cNvPr id="141" name="Shape 141"/>
        <p:cNvGrpSpPr/>
        <p:nvPr/>
      </p:nvGrpSpPr>
      <p:grpSpPr>
        <a:xfrm>
          <a:off x="0" y="0"/>
          <a:ext cx="0" cy="0"/>
          <a:chOff x="0" y="0"/>
          <a:chExt cx="0" cy="0"/>
        </a:xfrm>
      </p:grpSpPr>
      <p:sp>
        <p:nvSpPr>
          <p:cNvPr id="142" name="Google Shape;142;p50"/>
          <p:cNvSpPr txBox="1"/>
          <p:nvPr>
            <p:ph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143" name="Google Shape;143;p50"/>
          <p:cNvSpPr txBox="1"/>
          <p:nvPr>
            <p:ph idx="1" type="subTitle"/>
          </p:nvPr>
        </p:nvSpPr>
        <p:spPr>
          <a:xfrm>
            <a:off x="938500" y="2435925"/>
            <a:ext cx="2556300" cy="2048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2">
  <p:cSld name="CAPTION_ONLY_2">
    <p:spTree>
      <p:nvGrpSpPr>
        <p:cNvPr id="144" name="Shape 144"/>
        <p:cNvGrpSpPr/>
        <p:nvPr/>
      </p:nvGrpSpPr>
      <p:grpSpPr>
        <a:xfrm>
          <a:off x="0" y="0"/>
          <a:ext cx="0" cy="0"/>
          <a:chOff x="0" y="0"/>
          <a:chExt cx="0" cy="0"/>
        </a:xfrm>
      </p:grpSpPr>
      <p:sp>
        <p:nvSpPr>
          <p:cNvPr id="145" name="Google Shape;145;p51"/>
          <p:cNvSpPr txBox="1"/>
          <p:nvPr>
            <p:ph type="title"/>
          </p:nvPr>
        </p:nvSpPr>
        <p:spPr>
          <a:xfrm>
            <a:off x="938500" y="445025"/>
            <a:ext cx="57357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146" name="Google Shape;146;p51"/>
          <p:cNvSpPr txBox="1"/>
          <p:nvPr>
            <p:ph idx="1" type="subTitle"/>
          </p:nvPr>
        </p:nvSpPr>
        <p:spPr>
          <a:xfrm>
            <a:off x="5817050" y="2435925"/>
            <a:ext cx="2556300" cy="2048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 Credits">
  <p:cSld name="SECTION_HEADER_1">
    <p:spTree>
      <p:nvGrpSpPr>
        <p:cNvPr id="147" name="Shape 147"/>
        <p:cNvGrpSpPr/>
        <p:nvPr/>
      </p:nvGrpSpPr>
      <p:grpSpPr>
        <a:xfrm>
          <a:off x="0" y="0"/>
          <a:ext cx="0" cy="0"/>
          <a:chOff x="0" y="0"/>
          <a:chExt cx="0" cy="0"/>
        </a:xfrm>
      </p:grpSpPr>
      <p:sp>
        <p:nvSpPr>
          <p:cNvPr id="148" name="Google Shape;148;p52"/>
          <p:cNvSpPr txBox="1"/>
          <p:nvPr>
            <p:ph type="title"/>
          </p:nvPr>
        </p:nvSpPr>
        <p:spPr>
          <a:xfrm>
            <a:off x="924870" y="760375"/>
            <a:ext cx="3068700" cy="5988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Clr>
                <a:schemeClr val="lt1"/>
              </a:buClr>
              <a:buSzPts val="3600"/>
              <a:buNone/>
              <a:defRPr sz="3600">
                <a:solidFill>
                  <a:schemeClr val="l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p:txBody>
      </p:sp>
      <p:sp>
        <p:nvSpPr>
          <p:cNvPr id="149" name="Google Shape;149;p52"/>
          <p:cNvSpPr txBox="1"/>
          <p:nvPr>
            <p:ph idx="1" type="subTitle"/>
          </p:nvPr>
        </p:nvSpPr>
        <p:spPr>
          <a:xfrm>
            <a:off x="924875" y="1684275"/>
            <a:ext cx="3305400" cy="10920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1400"/>
              <a:buNone/>
              <a:defRPr sz="1400">
                <a:solidFill>
                  <a:schemeClr val="accent1"/>
                </a:solidFill>
              </a:defRPr>
            </a:lvl1pPr>
            <a:lvl2pPr lvl="1" algn="l">
              <a:lnSpc>
                <a:spcPct val="100000"/>
              </a:lnSpc>
              <a:spcBef>
                <a:spcPts val="0"/>
              </a:spcBef>
              <a:spcAft>
                <a:spcPts val="0"/>
              </a:spcAft>
              <a:buClr>
                <a:schemeClr val="accent1"/>
              </a:buClr>
              <a:buSzPts val="1400"/>
              <a:buNone/>
              <a:defRPr>
                <a:solidFill>
                  <a:schemeClr val="accent1"/>
                </a:solidFill>
              </a:defRPr>
            </a:lvl2pPr>
            <a:lvl3pPr lvl="2" algn="l">
              <a:lnSpc>
                <a:spcPct val="100000"/>
              </a:lnSpc>
              <a:spcBef>
                <a:spcPts val="0"/>
              </a:spcBef>
              <a:spcAft>
                <a:spcPts val="0"/>
              </a:spcAft>
              <a:buClr>
                <a:schemeClr val="accent1"/>
              </a:buClr>
              <a:buSzPts val="1400"/>
              <a:buNone/>
              <a:defRPr>
                <a:solidFill>
                  <a:schemeClr val="accent1"/>
                </a:solidFill>
              </a:defRPr>
            </a:lvl3pPr>
            <a:lvl4pPr lvl="3" algn="l">
              <a:lnSpc>
                <a:spcPct val="100000"/>
              </a:lnSpc>
              <a:spcBef>
                <a:spcPts val="0"/>
              </a:spcBef>
              <a:spcAft>
                <a:spcPts val="0"/>
              </a:spcAft>
              <a:buClr>
                <a:schemeClr val="accent1"/>
              </a:buClr>
              <a:buSzPts val="1400"/>
              <a:buNone/>
              <a:defRPr>
                <a:solidFill>
                  <a:schemeClr val="accent1"/>
                </a:solidFill>
              </a:defRPr>
            </a:lvl4pPr>
            <a:lvl5pPr lvl="4" algn="l">
              <a:lnSpc>
                <a:spcPct val="100000"/>
              </a:lnSpc>
              <a:spcBef>
                <a:spcPts val="0"/>
              </a:spcBef>
              <a:spcAft>
                <a:spcPts val="0"/>
              </a:spcAft>
              <a:buClr>
                <a:schemeClr val="accent1"/>
              </a:buClr>
              <a:buSzPts val="1400"/>
              <a:buNone/>
              <a:defRPr>
                <a:solidFill>
                  <a:schemeClr val="accent1"/>
                </a:solidFill>
              </a:defRPr>
            </a:lvl5pPr>
            <a:lvl6pPr lvl="5" algn="l">
              <a:lnSpc>
                <a:spcPct val="100000"/>
              </a:lnSpc>
              <a:spcBef>
                <a:spcPts val="0"/>
              </a:spcBef>
              <a:spcAft>
                <a:spcPts val="0"/>
              </a:spcAft>
              <a:buClr>
                <a:schemeClr val="accent1"/>
              </a:buClr>
              <a:buSzPts val="1400"/>
              <a:buNone/>
              <a:defRPr>
                <a:solidFill>
                  <a:schemeClr val="accent1"/>
                </a:solidFill>
              </a:defRPr>
            </a:lvl6pPr>
            <a:lvl7pPr lvl="6" algn="l">
              <a:lnSpc>
                <a:spcPct val="100000"/>
              </a:lnSpc>
              <a:spcBef>
                <a:spcPts val="0"/>
              </a:spcBef>
              <a:spcAft>
                <a:spcPts val="0"/>
              </a:spcAft>
              <a:buClr>
                <a:schemeClr val="accent1"/>
              </a:buClr>
              <a:buSzPts val="1400"/>
              <a:buNone/>
              <a:defRPr>
                <a:solidFill>
                  <a:schemeClr val="accent1"/>
                </a:solidFill>
              </a:defRPr>
            </a:lvl7pPr>
            <a:lvl8pPr lvl="7" algn="l">
              <a:lnSpc>
                <a:spcPct val="100000"/>
              </a:lnSpc>
              <a:spcBef>
                <a:spcPts val="0"/>
              </a:spcBef>
              <a:spcAft>
                <a:spcPts val="0"/>
              </a:spcAft>
              <a:buClr>
                <a:schemeClr val="accent1"/>
              </a:buClr>
              <a:buSzPts val="1400"/>
              <a:buNone/>
              <a:defRPr>
                <a:solidFill>
                  <a:schemeClr val="accent1"/>
                </a:solidFill>
              </a:defRPr>
            </a:lvl8pPr>
            <a:lvl9pPr lvl="8" algn="l">
              <a:lnSpc>
                <a:spcPct val="100000"/>
              </a:lnSpc>
              <a:spcBef>
                <a:spcPts val="0"/>
              </a:spcBef>
              <a:spcAft>
                <a:spcPts val="0"/>
              </a:spcAft>
              <a:buClr>
                <a:schemeClr val="accent1"/>
              </a:buClr>
              <a:buSzPts val="1400"/>
              <a:buNone/>
              <a:defRPr>
                <a:solidFill>
                  <a:schemeClr val="accent1"/>
                </a:solidFill>
              </a:defRPr>
            </a:lvl9pPr>
          </a:lstStyle>
          <a:p/>
        </p:txBody>
      </p:sp>
      <p:sp>
        <p:nvSpPr>
          <p:cNvPr id="150" name="Google Shape;150;p52"/>
          <p:cNvSpPr txBox="1"/>
          <p:nvPr/>
        </p:nvSpPr>
        <p:spPr>
          <a:xfrm>
            <a:off x="924875" y="3570000"/>
            <a:ext cx="3305400" cy="666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300"/>
              </a:spcBef>
              <a:spcAft>
                <a:spcPts val="0"/>
              </a:spcAft>
              <a:buClr>
                <a:srgbClr val="000000"/>
              </a:buClr>
              <a:buSzPts val="1000"/>
              <a:buFont typeface="Arial"/>
              <a:buNone/>
            </a:pPr>
            <a:r>
              <a:rPr b="0" i="0" lang="en" sz="1000" u="none" cap="none" strike="noStrike">
                <a:solidFill>
                  <a:schemeClr val="accent1"/>
                </a:solidFill>
                <a:latin typeface="Montserrat"/>
                <a:ea typeface="Montserrat"/>
                <a:cs typeface="Montserrat"/>
                <a:sym typeface="Montserrat"/>
              </a:rPr>
              <a:t>CREDITS: This presentation template was created by </a:t>
            </a:r>
            <a:r>
              <a:rPr b="0" i="0" lang="en" sz="1000" u="none" cap="none" strike="noStrike">
                <a:solidFill>
                  <a:schemeClr val="accent1"/>
                </a:solidFill>
                <a:uFill>
                  <a:noFill/>
                </a:uFill>
                <a:latin typeface="Montserrat"/>
                <a:ea typeface="Montserrat"/>
                <a:cs typeface="Montserrat"/>
                <a:sym typeface="Montserrat"/>
                <a:hlinkClick r:id="rId2">
                  <a:extLst>
                    <a:ext uri="{A12FA001-AC4F-418D-AE19-62706E023703}">
                      <ahyp:hlinkClr val="tx"/>
                    </a:ext>
                  </a:extLst>
                </a:hlinkClick>
              </a:rPr>
              <a:t>Slidesgo</a:t>
            </a:r>
            <a:r>
              <a:rPr b="0" i="0" lang="en" sz="1000" u="none" cap="none" strike="noStrike">
                <a:solidFill>
                  <a:schemeClr val="accent1"/>
                </a:solidFill>
                <a:latin typeface="Montserrat"/>
                <a:ea typeface="Montserrat"/>
                <a:cs typeface="Montserrat"/>
                <a:sym typeface="Montserrat"/>
              </a:rPr>
              <a:t>, including icons by </a:t>
            </a:r>
            <a:r>
              <a:rPr b="0" i="0" lang="en" sz="1000" u="none" cap="none" strike="noStrike">
                <a:solidFill>
                  <a:schemeClr val="accent1"/>
                </a:solidFill>
                <a:uFill>
                  <a:noFill/>
                </a:uFill>
                <a:latin typeface="Montserrat"/>
                <a:ea typeface="Montserrat"/>
                <a:cs typeface="Montserrat"/>
                <a:sym typeface="Montserrat"/>
                <a:hlinkClick r:id="rId3">
                  <a:extLst>
                    <a:ext uri="{A12FA001-AC4F-418D-AE19-62706E023703}">
                      <ahyp:hlinkClr val="tx"/>
                    </a:ext>
                  </a:extLst>
                </a:hlinkClick>
              </a:rPr>
              <a:t>Flaticon</a:t>
            </a:r>
            <a:r>
              <a:rPr b="0" i="0" lang="en" sz="1000" u="none" cap="none" strike="noStrike">
                <a:solidFill>
                  <a:schemeClr val="accent1"/>
                </a:solidFill>
                <a:latin typeface="Montserrat"/>
                <a:ea typeface="Montserrat"/>
                <a:cs typeface="Montserrat"/>
                <a:sym typeface="Montserrat"/>
              </a:rPr>
              <a:t>, and infographics &amp; images by </a:t>
            </a:r>
            <a:r>
              <a:rPr b="0" i="0" lang="en" sz="1000" u="none" cap="none" strike="noStrike">
                <a:solidFill>
                  <a:schemeClr val="accent1"/>
                </a:solidFill>
                <a:uFill>
                  <a:noFill/>
                </a:uFill>
                <a:latin typeface="Montserrat"/>
                <a:ea typeface="Montserrat"/>
                <a:cs typeface="Montserrat"/>
                <a:sym typeface="Montserrat"/>
                <a:hlinkClick r:id="rId4">
                  <a:extLst>
                    <a:ext uri="{A12FA001-AC4F-418D-AE19-62706E023703}">
                      <ahyp:hlinkClr val="tx"/>
                    </a:ext>
                  </a:extLst>
                </a:hlinkClick>
              </a:rPr>
              <a:t>Freepik</a:t>
            </a:r>
            <a:r>
              <a:rPr b="0" i="0" lang="en" sz="1000" u="none" cap="none" strike="noStrike">
                <a:solidFill>
                  <a:schemeClr val="accent1"/>
                </a:solidFill>
                <a:latin typeface="Montserrat"/>
                <a:ea typeface="Montserrat"/>
                <a:cs typeface="Montserrat"/>
                <a:sym typeface="Montserrat"/>
              </a:rPr>
              <a:t>. </a:t>
            </a:r>
            <a:endParaRPr b="0" i="0" sz="1000" u="none" cap="none" strike="noStrike">
              <a:solidFill>
                <a:schemeClr val="accent1"/>
              </a:solidFill>
              <a:latin typeface="Montserrat"/>
              <a:ea typeface="Montserrat"/>
              <a:cs typeface="Montserrat"/>
              <a:sym typeface="Montserrat"/>
            </a:endParaRPr>
          </a:p>
          <a:p>
            <a:pPr indent="0" lvl="0" marL="0" marR="0" rtl="0" algn="l">
              <a:lnSpc>
                <a:spcPct val="100000"/>
              </a:lnSpc>
              <a:spcBef>
                <a:spcPts val="300"/>
              </a:spcBef>
              <a:spcAft>
                <a:spcPts val="0"/>
              </a:spcAft>
              <a:buClr>
                <a:srgbClr val="000000"/>
              </a:buClr>
              <a:buSzPts val="1000"/>
              <a:buFont typeface="Arial"/>
              <a:buNone/>
            </a:pPr>
            <a:r>
              <a:t/>
            </a:r>
            <a:endParaRPr b="0" i="0" sz="1000" u="none" cap="none" strike="noStrike">
              <a:solidFill>
                <a:schemeClr val="accent1"/>
              </a:solidFill>
              <a:latin typeface="Montserrat"/>
              <a:ea typeface="Montserrat"/>
              <a:cs typeface="Montserrat"/>
              <a:sym typeface="Montserra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Bullet points 1">
  <p:cSld name="SECTION_TITLE_AND_DESCRIPTION_1_1_2">
    <p:spTree>
      <p:nvGrpSpPr>
        <p:cNvPr id="151" name="Shape 151"/>
        <p:cNvGrpSpPr/>
        <p:nvPr/>
      </p:nvGrpSpPr>
      <p:grpSpPr>
        <a:xfrm>
          <a:off x="0" y="0"/>
          <a:ext cx="0" cy="0"/>
          <a:chOff x="0" y="0"/>
          <a:chExt cx="0" cy="0"/>
        </a:xfrm>
      </p:grpSpPr>
      <p:sp>
        <p:nvSpPr>
          <p:cNvPr id="152" name="Google Shape;152;p53"/>
          <p:cNvSpPr txBox="1"/>
          <p:nvPr>
            <p:ph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153" name="Google Shape;153;p53"/>
          <p:cNvSpPr txBox="1"/>
          <p:nvPr>
            <p:ph idx="1" type="body"/>
          </p:nvPr>
        </p:nvSpPr>
        <p:spPr>
          <a:xfrm>
            <a:off x="938500" y="1659275"/>
            <a:ext cx="4946400" cy="27609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0"/>
              </a:spcBef>
              <a:spcAft>
                <a:spcPts val="0"/>
              </a:spcAft>
              <a:buClr>
                <a:schemeClr val="lt1"/>
              </a:buClr>
              <a:buSzPts val="1400"/>
              <a:buChar char="●"/>
              <a:defRPr sz="1400">
                <a:solidFill>
                  <a:schemeClr val="lt1"/>
                </a:solidFill>
              </a:defRPr>
            </a:lvl1pPr>
            <a:lvl2pPr indent="-317500" lvl="1" marL="914400" algn="l">
              <a:lnSpc>
                <a:spcPct val="100000"/>
              </a:lnSpc>
              <a:spcBef>
                <a:spcPts val="1600"/>
              </a:spcBef>
              <a:spcAft>
                <a:spcPts val="0"/>
              </a:spcAft>
              <a:buClr>
                <a:schemeClr val="lt1"/>
              </a:buClr>
              <a:buSzPts val="1400"/>
              <a:buChar char="○"/>
              <a:defRPr>
                <a:solidFill>
                  <a:schemeClr val="lt1"/>
                </a:solidFill>
              </a:defRPr>
            </a:lvl2pPr>
            <a:lvl3pPr indent="-317500" lvl="2" marL="1371600" algn="l">
              <a:lnSpc>
                <a:spcPct val="100000"/>
              </a:lnSpc>
              <a:spcBef>
                <a:spcPts val="1600"/>
              </a:spcBef>
              <a:spcAft>
                <a:spcPts val="0"/>
              </a:spcAft>
              <a:buClr>
                <a:schemeClr val="lt1"/>
              </a:buClr>
              <a:buSzPts val="1400"/>
              <a:buChar char="■"/>
              <a:defRPr>
                <a:solidFill>
                  <a:schemeClr val="lt1"/>
                </a:solidFill>
              </a:defRPr>
            </a:lvl3pPr>
            <a:lvl4pPr indent="-317500" lvl="3" marL="1828800" algn="l">
              <a:lnSpc>
                <a:spcPct val="100000"/>
              </a:lnSpc>
              <a:spcBef>
                <a:spcPts val="1600"/>
              </a:spcBef>
              <a:spcAft>
                <a:spcPts val="0"/>
              </a:spcAft>
              <a:buClr>
                <a:schemeClr val="lt1"/>
              </a:buClr>
              <a:buSzPts val="1400"/>
              <a:buChar char="●"/>
              <a:defRPr>
                <a:solidFill>
                  <a:schemeClr val="lt1"/>
                </a:solidFill>
              </a:defRPr>
            </a:lvl4pPr>
            <a:lvl5pPr indent="-317500" lvl="4" marL="2286000" algn="l">
              <a:lnSpc>
                <a:spcPct val="100000"/>
              </a:lnSpc>
              <a:spcBef>
                <a:spcPts val="1600"/>
              </a:spcBef>
              <a:spcAft>
                <a:spcPts val="0"/>
              </a:spcAft>
              <a:buClr>
                <a:schemeClr val="lt1"/>
              </a:buClr>
              <a:buSzPts val="1400"/>
              <a:buChar char="○"/>
              <a:defRPr>
                <a:solidFill>
                  <a:schemeClr val="lt1"/>
                </a:solidFill>
              </a:defRPr>
            </a:lvl5pPr>
            <a:lvl6pPr indent="-317500" lvl="5" marL="2743200" algn="l">
              <a:lnSpc>
                <a:spcPct val="100000"/>
              </a:lnSpc>
              <a:spcBef>
                <a:spcPts val="1600"/>
              </a:spcBef>
              <a:spcAft>
                <a:spcPts val="0"/>
              </a:spcAft>
              <a:buClr>
                <a:schemeClr val="lt1"/>
              </a:buClr>
              <a:buSzPts val="1400"/>
              <a:buChar char="■"/>
              <a:defRPr>
                <a:solidFill>
                  <a:schemeClr val="lt1"/>
                </a:solidFill>
              </a:defRPr>
            </a:lvl6pPr>
            <a:lvl7pPr indent="-317500" lvl="6" marL="3200400" algn="l">
              <a:lnSpc>
                <a:spcPct val="100000"/>
              </a:lnSpc>
              <a:spcBef>
                <a:spcPts val="1600"/>
              </a:spcBef>
              <a:spcAft>
                <a:spcPts val="0"/>
              </a:spcAft>
              <a:buClr>
                <a:schemeClr val="lt1"/>
              </a:buClr>
              <a:buSzPts val="1400"/>
              <a:buChar char="●"/>
              <a:defRPr>
                <a:solidFill>
                  <a:schemeClr val="lt1"/>
                </a:solidFill>
              </a:defRPr>
            </a:lvl7pPr>
            <a:lvl8pPr indent="-317500" lvl="7" marL="3657600" algn="l">
              <a:lnSpc>
                <a:spcPct val="100000"/>
              </a:lnSpc>
              <a:spcBef>
                <a:spcPts val="1600"/>
              </a:spcBef>
              <a:spcAft>
                <a:spcPts val="0"/>
              </a:spcAft>
              <a:buClr>
                <a:schemeClr val="lt1"/>
              </a:buClr>
              <a:buSzPts val="1400"/>
              <a:buChar char="○"/>
              <a:defRPr>
                <a:solidFill>
                  <a:schemeClr val="lt1"/>
                </a:solidFill>
              </a:defRPr>
            </a:lvl8pPr>
            <a:lvl9pPr indent="-317500" lvl="8" marL="4114800" algn="l">
              <a:lnSpc>
                <a:spcPct val="100000"/>
              </a:lnSpc>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spTree>
      <p:nvGrpSpPr>
        <p:cNvPr id="157" name="Shape 157"/>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list">
  <p:cSld name="TITLE_AND_TWO_COLUMNS_1">
    <p:spTree>
      <p:nvGrpSpPr>
        <p:cNvPr id="17" name="Shape 17"/>
        <p:cNvGrpSpPr/>
        <p:nvPr/>
      </p:nvGrpSpPr>
      <p:grpSpPr>
        <a:xfrm>
          <a:off x="0" y="0"/>
          <a:ext cx="0" cy="0"/>
          <a:chOff x="0" y="0"/>
          <a:chExt cx="0" cy="0"/>
        </a:xfrm>
      </p:grpSpPr>
      <p:sp>
        <p:nvSpPr>
          <p:cNvPr id="18" name="Google Shape;18;p21"/>
          <p:cNvSpPr txBox="1"/>
          <p:nvPr>
            <p:ph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19" name="Google Shape;19;p21"/>
          <p:cNvSpPr txBox="1"/>
          <p:nvPr>
            <p:ph idx="1" type="body"/>
          </p:nvPr>
        </p:nvSpPr>
        <p:spPr>
          <a:xfrm>
            <a:off x="5037525" y="1659275"/>
            <a:ext cx="3186900" cy="27609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0"/>
              </a:spcBef>
              <a:spcAft>
                <a:spcPts val="0"/>
              </a:spcAft>
              <a:buClr>
                <a:schemeClr val="lt1"/>
              </a:buClr>
              <a:buSzPts val="1400"/>
              <a:buChar char="●"/>
              <a:defRPr sz="1400">
                <a:solidFill>
                  <a:schemeClr val="lt1"/>
                </a:solidFill>
              </a:defRPr>
            </a:lvl1pPr>
            <a:lvl2pPr indent="-317500" lvl="1" marL="914400" algn="l">
              <a:lnSpc>
                <a:spcPct val="100000"/>
              </a:lnSpc>
              <a:spcBef>
                <a:spcPts val="1600"/>
              </a:spcBef>
              <a:spcAft>
                <a:spcPts val="0"/>
              </a:spcAft>
              <a:buClr>
                <a:schemeClr val="lt1"/>
              </a:buClr>
              <a:buSzPts val="1400"/>
              <a:buChar char="○"/>
              <a:defRPr>
                <a:solidFill>
                  <a:schemeClr val="lt1"/>
                </a:solidFill>
              </a:defRPr>
            </a:lvl2pPr>
            <a:lvl3pPr indent="-317500" lvl="2" marL="1371600" algn="l">
              <a:lnSpc>
                <a:spcPct val="100000"/>
              </a:lnSpc>
              <a:spcBef>
                <a:spcPts val="1600"/>
              </a:spcBef>
              <a:spcAft>
                <a:spcPts val="0"/>
              </a:spcAft>
              <a:buClr>
                <a:schemeClr val="lt1"/>
              </a:buClr>
              <a:buSzPts val="1400"/>
              <a:buChar char="■"/>
              <a:defRPr>
                <a:solidFill>
                  <a:schemeClr val="lt1"/>
                </a:solidFill>
              </a:defRPr>
            </a:lvl3pPr>
            <a:lvl4pPr indent="-317500" lvl="3" marL="1828800" algn="l">
              <a:lnSpc>
                <a:spcPct val="100000"/>
              </a:lnSpc>
              <a:spcBef>
                <a:spcPts val="1600"/>
              </a:spcBef>
              <a:spcAft>
                <a:spcPts val="0"/>
              </a:spcAft>
              <a:buClr>
                <a:schemeClr val="lt1"/>
              </a:buClr>
              <a:buSzPts val="1400"/>
              <a:buChar char="●"/>
              <a:defRPr>
                <a:solidFill>
                  <a:schemeClr val="lt1"/>
                </a:solidFill>
              </a:defRPr>
            </a:lvl4pPr>
            <a:lvl5pPr indent="-317500" lvl="4" marL="2286000" algn="l">
              <a:lnSpc>
                <a:spcPct val="100000"/>
              </a:lnSpc>
              <a:spcBef>
                <a:spcPts val="1600"/>
              </a:spcBef>
              <a:spcAft>
                <a:spcPts val="0"/>
              </a:spcAft>
              <a:buClr>
                <a:schemeClr val="lt1"/>
              </a:buClr>
              <a:buSzPts val="1400"/>
              <a:buChar char="○"/>
              <a:defRPr>
                <a:solidFill>
                  <a:schemeClr val="lt1"/>
                </a:solidFill>
              </a:defRPr>
            </a:lvl5pPr>
            <a:lvl6pPr indent="-317500" lvl="5" marL="2743200" algn="l">
              <a:lnSpc>
                <a:spcPct val="100000"/>
              </a:lnSpc>
              <a:spcBef>
                <a:spcPts val="1600"/>
              </a:spcBef>
              <a:spcAft>
                <a:spcPts val="0"/>
              </a:spcAft>
              <a:buClr>
                <a:schemeClr val="lt1"/>
              </a:buClr>
              <a:buSzPts val="1400"/>
              <a:buChar char="■"/>
              <a:defRPr>
                <a:solidFill>
                  <a:schemeClr val="lt1"/>
                </a:solidFill>
              </a:defRPr>
            </a:lvl6pPr>
            <a:lvl7pPr indent="-317500" lvl="6" marL="3200400" algn="l">
              <a:lnSpc>
                <a:spcPct val="100000"/>
              </a:lnSpc>
              <a:spcBef>
                <a:spcPts val="1600"/>
              </a:spcBef>
              <a:spcAft>
                <a:spcPts val="0"/>
              </a:spcAft>
              <a:buClr>
                <a:schemeClr val="lt1"/>
              </a:buClr>
              <a:buSzPts val="1400"/>
              <a:buChar char="●"/>
              <a:defRPr>
                <a:solidFill>
                  <a:schemeClr val="lt1"/>
                </a:solidFill>
              </a:defRPr>
            </a:lvl7pPr>
            <a:lvl8pPr indent="-317500" lvl="7" marL="3657600" algn="l">
              <a:lnSpc>
                <a:spcPct val="100000"/>
              </a:lnSpc>
              <a:spcBef>
                <a:spcPts val="1600"/>
              </a:spcBef>
              <a:spcAft>
                <a:spcPts val="0"/>
              </a:spcAft>
              <a:buClr>
                <a:schemeClr val="lt1"/>
              </a:buClr>
              <a:buSzPts val="1400"/>
              <a:buChar char="○"/>
              <a:defRPr>
                <a:solidFill>
                  <a:schemeClr val="lt1"/>
                </a:solidFill>
              </a:defRPr>
            </a:lvl8pPr>
            <a:lvl9pPr indent="-317500" lvl="8" marL="4114800" algn="l">
              <a:lnSpc>
                <a:spcPct val="100000"/>
              </a:lnSpc>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p:cSld name="SECTION_TITLE_AND_DESCRIPTION_1_2">
    <p:spTree>
      <p:nvGrpSpPr>
        <p:cNvPr id="20" name="Shape 20"/>
        <p:cNvGrpSpPr/>
        <p:nvPr/>
      </p:nvGrpSpPr>
      <p:grpSpPr>
        <a:xfrm>
          <a:off x="0" y="0"/>
          <a:ext cx="0" cy="0"/>
          <a:chOff x="0" y="0"/>
          <a:chExt cx="0" cy="0"/>
        </a:xfrm>
      </p:grpSpPr>
      <p:sp>
        <p:nvSpPr>
          <p:cNvPr id="21" name="Google Shape;21;p22"/>
          <p:cNvSpPr txBox="1"/>
          <p:nvPr>
            <p:ph idx="1" type="subTitle"/>
          </p:nvPr>
        </p:nvSpPr>
        <p:spPr>
          <a:xfrm>
            <a:off x="5817050" y="2435925"/>
            <a:ext cx="2556300" cy="2048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p:txBody>
      </p:sp>
      <p:sp>
        <p:nvSpPr>
          <p:cNvPr id="22" name="Google Shape;22;p22"/>
          <p:cNvSpPr txBox="1"/>
          <p:nvPr>
            <p:ph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25"/>
          <p:cNvSpPr txBox="1"/>
          <p:nvPr>
            <p:ph type="title"/>
          </p:nvPr>
        </p:nvSpPr>
        <p:spPr>
          <a:xfrm>
            <a:off x="3762670" y="3177750"/>
            <a:ext cx="3068700" cy="5988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Clr>
                <a:schemeClr val="lt1"/>
              </a:buClr>
              <a:buSzPts val="3600"/>
              <a:buNone/>
              <a:defRPr sz="3600">
                <a:solidFill>
                  <a:schemeClr val="l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p:txBody>
      </p:sp>
      <p:sp>
        <p:nvSpPr>
          <p:cNvPr id="25" name="Google Shape;25;p25"/>
          <p:cNvSpPr txBox="1"/>
          <p:nvPr>
            <p:ph idx="2" type="title"/>
          </p:nvPr>
        </p:nvSpPr>
        <p:spPr>
          <a:xfrm>
            <a:off x="1048270" y="3287500"/>
            <a:ext cx="2412900" cy="931500"/>
          </a:xfrm>
          <a:prstGeom prst="rect">
            <a:avLst/>
          </a:prstGeom>
          <a:noFill/>
          <a:ln>
            <a:noFill/>
          </a:ln>
          <a:effectLst>
            <a:outerShdw blurRad="114300" rotWithShape="0" algn="bl" dir="6360000" dist="28575">
              <a:schemeClr val="accent1">
                <a:alpha val="49803"/>
              </a:schemeClr>
            </a:outerShdw>
          </a:effectLst>
        </p:spPr>
        <p:txBody>
          <a:bodyPr anchorCtr="0" anchor="ctr" bIns="91425" lIns="91425" spcFirstLastPara="1" rIns="91425" wrap="square" tIns="91425">
            <a:noAutofit/>
          </a:bodyPr>
          <a:lstStyle>
            <a:lvl1pPr lvl="0" algn="r">
              <a:lnSpc>
                <a:spcPct val="100000"/>
              </a:lnSpc>
              <a:spcBef>
                <a:spcPts val="0"/>
              </a:spcBef>
              <a:spcAft>
                <a:spcPts val="0"/>
              </a:spcAft>
              <a:buClr>
                <a:schemeClr val="lt1"/>
              </a:buClr>
              <a:buSzPts val="6000"/>
              <a:buNone/>
              <a:defRPr sz="6000">
                <a:solidFill>
                  <a:schemeClr val="lt1"/>
                </a:solidFill>
              </a:defRPr>
            </a:lvl1pPr>
            <a:lvl2pPr lvl="1" algn="ctr">
              <a:lnSpc>
                <a:spcPct val="100000"/>
              </a:lnSpc>
              <a:spcBef>
                <a:spcPts val="0"/>
              </a:spcBef>
              <a:spcAft>
                <a:spcPts val="0"/>
              </a:spcAft>
              <a:buClr>
                <a:schemeClr val="lt1"/>
              </a:buClr>
              <a:buSzPts val="7200"/>
              <a:buNone/>
              <a:defRPr sz="7200">
                <a:solidFill>
                  <a:schemeClr val="lt1"/>
                </a:solidFill>
              </a:defRPr>
            </a:lvl2pPr>
            <a:lvl3pPr lvl="2" algn="ctr">
              <a:lnSpc>
                <a:spcPct val="100000"/>
              </a:lnSpc>
              <a:spcBef>
                <a:spcPts val="0"/>
              </a:spcBef>
              <a:spcAft>
                <a:spcPts val="0"/>
              </a:spcAft>
              <a:buClr>
                <a:schemeClr val="lt1"/>
              </a:buClr>
              <a:buSzPts val="7200"/>
              <a:buNone/>
              <a:defRPr sz="7200">
                <a:solidFill>
                  <a:schemeClr val="lt1"/>
                </a:solidFill>
              </a:defRPr>
            </a:lvl3pPr>
            <a:lvl4pPr lvl="3" algn="ctr">
              <a:lnSpc>
                <a:spcPct val="100000"/>
              </a:lnSpc>
              <a:spcBef>
                <a:spcPts val="0"/>
              </a:spcBef>
              <a:spcAft>
                <a:spcPts val="0"/>
              </a:spcAft>
              <a:buClr>
                <a:schemeClr val="lt1"/>
              </a:buClr>
              <a:buSzPts val="7200"/>
              <a:buNone/>
              <a:defRPr sz="7200">
                <a:solidFill>
                  <a:schemeClr val="lt1"/>
                </a:solidFill>
              </a:defRPr>
            </a:lvl4pPr>
            <a:lvl5pPr lvl="4" algn="ctr">
              <a:lnSpc>
                <a:spcPct val="100000"/>
              </a:lnSpc>
              <a:spcBef>
                <a:spcPts val="0"/>
              </a:spcBef>
              <a:spcAft>
                <a:spcPts val="0"/>
              </a:spcAft>
              <a:buClr>
                <a:schemeClr val="lt1"/>
              </a:buClr>
              <a:buSzPts val="7200"/>
              <a:buNone/>
              <a:defRPr sz="7200">
                <a:solidFill>
                  <a:schemeClr val="lt1"/>
                </a:solidFill>
              </a:defRPr>
            </a:lvl5pPr>
            <a:lvl6pPr lvl="5" algn="ctr">
              <a:lnSpc>
                <a:spcPct val="100000"/>
              </a:lnSpc>
              <a:spcBef>
                <a:spcPts val="0"/>
              </a:spcBef>
              <a:spcAft>
                <a:spcPts val="0"/>
              </a:spcAft>
              <a:buClr>
                <a:schemeClr val="lt1"/>
              </a:buClr>
              <a:buSzPts val="7200"/>
              <a:buNone/>
              <a:defRPr sz="7200">
                <a:solidFill>
                  <a:schemeClr val="lt1"/>
                </a:solidFill>
              </a:defRPr>
            </a:lvl6pPr>
            <a:lvl7pPr lvl="6" algn="ctr">
              <a:lnSpc>
                <a:spcPct val="100000"/>
              </a:lnSpc>
              <a:spcBef>
                <a:spcPts val="0"/>
              </a:spcBef>
              <a:spcAft>
                <a:spcPts val="0"/>
              </a:spcAft>
              <a:buClr>
                <a:schemeClr val="lt1"/>
              </a:buClr>
              <a:buSzPts val="7200"/>
              <a:buNone/>
              <a:defRPr sz="7200">
                <a:solidFill>
                  <a:schemeClr val="lt1"/>
                </a:solidFill>
              </a:defRPr>
            </a:lvl7pPr>
            <a:lvl8pPr lvl="7" algn="ctr">
              <a:lnSpc>
                <a:spcPct val="100000"/>
              </a:lnSpc>
              <a:spcBef>
                <a:spcPts val="0"/>
              </a:spcBef>
              <a:spcAft>
                <a:spcPts val="0"/>
              </a:spcAft>
              <a:buClr>
                <a:schemeClr val="lt1"/>
              </a:buClr>
              <a:buSzPts val="7200"/>
              <a:buNone/>
              <a:defRPr sz="7200">
                <a:solidFill>
                  <a:schemeClr val="lt1"/>
                </a:solidFill>
              </a:defRPr>
            </a:lvl8pPr>
            <a:lvl9pPr lvl="8" algn="ctr">
              <a:lnSpc>
                <a:spcPct val="100000"/>
              </a:lnSpc>
              <a:spcBef>
                <a:spcPts val="0"/>
              </a:spcBef>
              <a:spcAft>
                <a:spcPts val="0"/>
              </a:spcAft>
              <a:buClr>
                <a:schemeClr val="lt1"/>
              </a:buClr>
              <a:buSzPts val="7200"/>
              <a:buNone/>
              <a:defRPr sz="7200">
                <a:solidFill>
                  <a:schemeClr val="lt1"/>
                </a:solidFill>
              </a:defRPr>
            </a:lvl9pPr>
          </a:lstStyle>
          <a:p/>
        </p:txBody>
      </p:sp>
      <p:sp>
        <p:nvSpPr>
          <p:cNvPr id="26" name="Google Shape;26;p25"/>
          <p:cNvSpPr txBox="1"/>
          <p:nvPr>
            <p:ph idx="1" type="subTitle"/>
          </p:nvPr>
        </p:nvSpPr>
        <p:spPr>
          <a:xfrm>
            <a:off x="3762670" y="3720650"/>
            <a:ext cx="3068700" cy="464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1400"/>
              <a:buNone/>
              <a:defRPr sz="1400">
                <a:solidFill>
                  <a:schemeClr val="accent1"/>
                </a:solidFill>
              </a:defRPr>
            </a:lvl1pPr>
            <a:lvl2pPr lvl="1" algn="l">
              <a:lnSpc>
                <a:spcPct val="100000"/>
              </a:lnSpc>
              <a:spcBef>
                <a:spcPts val="0"/>
              </a:spcBef>
              <a:spcAft>
                <a:spcPts val="0"/>
              </a:spcAft>
              <a:buClr>
                <a:schemeClr val="accent1"/>
              </a:buClr>
              <a:buSzPts val="1400"/>
              <a:buNone/>
              <a:defRPr>
                <a:solidFill>
                  <a:schemeClr val="accent1"/>
                </a:solidFill>
              </a:defRPr>
            </a:lvl2pPr>
            <a:lvl3pPr lvl="2" algn="l">
              <a:lnSpc>
                <a:spcPct val="100000"/>
              </a:lnSpc>
              <a:spcBef>
                <a:spcPts val="0"/>
              </a:spcBef>
              <a:spcAft>
                <a:spcPts val="0"/>
              </a:spcAft>
              <a:buClr>
                <a:schemeClr val="accent1"/>
              </a:buClr>
              <a:buSzPts val="1400"/>
              <a:buNone/>
              <a:defRPr>
                <a:solidFill>
                  <a:schemeClr val="accent1"/>
                </a:solidFill>
              </a:defRPr>
            </a:lvl3pPr>
            <a:lvl4pPr lvl="3" algn="l">
              <a:lnSpc>
                <a:spcPct val="100000"/>
              </a:lnSpc>
              <a:spcBef>
                <a:spcPts val="0"/>
              </a:spcBef>
              <a:spcAft>
                <a:spcPts val="0"/>
              </a:spcAft>
              <a:buClr>
                <a:schemeClr val="accent1"/>
              </a:buClr>
              <a:buSzPts val="1400"/>
              <a:buNone/>
              <a:defRPr>
                <a:solidFill>
                  <a:schemeClr val="accent1"/>
                </a:solidFill>
              </a:defRPr>
            </a:lvl4pPr>
            <a:lvl5pPr lvl="4" algn="l">
              <a:lnSpc>
                <a:spcPct val="100000"/>
              </a:lnSpc>
              <a:spcBef>
                <a:spcPts val="0"/>
              </a:spcBef>
              <a:spcAft>
                <a:spcPts val="0"/>
              </a:spcAft>
              <a:buClr>
                <a:schemeClr val="accent1"/>
              </a:buClr>
              <a:buSzPts val="1400"/>
              <a:buNone/>
              <a:defRPr>
                <a:solidFill>
                  <a:schemeClr val="accent1"/>
                </a:solidFill>
              </a:defRPr>
            </a:lvl5pPr>
            <a:lvl6pPr lvl="5" algn="l">
              <a:lnSpc>
                <a:spcPct val="100000"/>
              </a:lnSpc>
              <a:spcBef>
                <a:spcPts val="0"/>
              </a:spcBef>
              <a:spcAft>
                <a:spcPts val="0"/>
              </a:spcAft>
              <a:buClr>
                <a:schemeClr val="accent1"/>
              </a:buClr>
              <a:buSzPts val="1400"/>
              <a:buNone/>
              <a:defRPr>
                <a:solidFill>
                  <a:schemeClr val="accent1"/>
                </a:solidFill>
              </a:defRPr>
            </a:lvl6pPr>
            <a:lvl7pPr lvl="6" algn="l">
              <a:lnSpc>
                <a:spcPct val="100000"/>
              </a:lnSpc>
              <a:spcBef>
                <a:spcPts val="0"/>
              </a:spcBef>
              <a:spcAft>
                <a:spcPts val="0"/>
              </a:spcAft>
              <a:buClr>
                <a:schemeClr val="accent1"/>
              </a:buClr>
              <a:buSzPts val="1400"/>
              <a:buNone/>
              <a:defRPr>
                <a:solidFill>
                  <a:schemeClr val="accent1"/>
                </a:solidFill>
              </a:defRPr>
            </a:lvl7pPr>
            <a:lvl8pPr lvl="7" algn="l">
              <a:lnSpc>
                <a:spcPct val="100000"/>
              </a:lnSpc>
              <a:spcBef>
                <a:spcPts val="0"/>
              </a:spcBef>
              <a:spcAft>
                <a:spcPts val="0"/>
              </a:spcAft>
              <a:buClr>
                <a:schemeClr val="accent1"/>
              </a:buClr>
              <a:buSzPts val="1400"/>
              <a:buNone/>
              <a:defRPr>
                <a:solidFill>
                  <a:schemeClr val="accent1"/>
                </a:solidFill>
              </a:defRPr>
            </a:lvl8pPr>
            <a:lvl9pPr lvl="8" algn="l">
              <a:lnSpc>
                <a:spcPct val="100000"/>
              </a:lnSpc>
              <a:spcBef>
                <a:spcPts val="0"/>
              </a:spcBef>
              <a:spcAft>
                <a:spcPts val="0"/>
              </a:spcAft>
              <a:buClr>
                <a:schemeClr val="accent1"/>
              </a:buClr>
              <a:buSzPts val="1400"/>
              <a:buNone/>
              <a:defRPr>
                <a:solidFill>
                  <a:schemeClr val="accent1"/>
                </a:solidFill>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7" name="Shape 27"/>
        <p:cNvGrpSpPr/>
        <p:nvPr/>
      </p:nvGrpSpPr>
      <p:grpSpPr>
        <a:xfrm>
          <a:off x="0" y="0"/>
          <a:ext cx="0" cy="0"/>
          <a:chOff x="0" y="0"/>
          <a:chExt cx="0" cy="0"/>
        </a:xfrm>
      </p:grpSpPr>
      <p:sp>
        <p:nvSpPr>
          <p:cNvPr id="28" name="Google Shape;28;p26"/>
          <p:cNvSpPr txBox="1"/>
          <p:nvPr>
            <p:ph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29" name="Google Shape;29;p26"/>
          <p:cNvSpPr txBox="1"/>
          <p:nvPr>
            <p:ph idx="1" type="body"/>
          </p:nvPr>
        </p:nvSpPr>
        <p:spPr>
          <a:xfrm>
            <a:off x="938500" y="1659275"/>
            <a:ext cx="4946400" cy="27609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0"/>
              </a:spcBef>
              <a:spcAft>
                <a:spcPts val="0"/>
              </a:spcAft>
              <a:buClr>
                <a:schemeClr val="lt1"/>
              </a:buClr>
              <a:buSzPts val="1400"/>
              <a:buChar char="●"/>
              <a:defRPr sz="1400">
                <a:solidFill>
                  <a:schemeClr val="lt1"/>
                </a:solidFill>
              </a:defRPr>
            </a:lvl1pPr>
            <a:lvl2pPr indent="-317500" lvl="1" marL="914400" algn="l">
              <a:lnSpc>
                <a:spcPct val="100000"/>
              </a:lnSpc>
              <a:spcBef>
                <a:spcPts val="1600"/>
              </a:spcBef>
              <a:spcAft>
                <a:spcPts val="0"/>
              </a:spcAft>
              <a:buClr>
                <a:schemeClr val="lt1"/>
              </a:buClr>
              <a:buSzPts val="1400"/>
              <a:buChar char="○"/>
              <a:defRPr>
                <a:solidFill>
                  <a:schemeClr val="lt1"/>
                </a:solidFill>
              </a:defRPr>
            </a:lvl2pPr>
            <a:lvl3pPr indent="-317500" lvl="2" marL="1371600" algn="l">
              <a:lnSpc>
                <a:spcPct val="100000"/>
              </a:lnSpc>
              <a:spcBef>
                <a:spcPts val="1600"/>
              </a:spcBef>
              <a:spcAft>
                <a:spcPts val="0"/>
              </a:spcAft>
              <a:buClr>
                <a:schemeClr val="lt1"/>
              </a:buClr>
              <a:buSzPts val="1400"/>
              <a:buChar char="■"/>
              <a:defRPr>
                <a:solidFill>
                  <a:schemeClr val="lt1"/>
                </a:solidFill>
              </a:defRPr>
            </a:lvl3pPr>
            <a:lvl4pPr indent="-317500" lvl="3" marL="1828800" algn="l">
              <a:lnSpc>
                <a:spcPct val="100000"/>
              </a:lnSpc>
              <a:spcBef>
                <a:spcPts val="1600"/>
              </a:spcBef>
              <a:spcAft>
                <a:spcPts val="0"/>
              </a:spcAft>
              <a:buClr>
                <a:schemeClr val="lt1"/>
              </a:buClr>
              <a:buSzPts val="1400"/>
              <a:buChar char="●"/>
              <a:defRPr>
                <a:solidFill>
                  <a:schemeClr val="lt1"/>
                </a:solidFill>
              </a:defRPr>
            </a:lvl4pPr>
            <a:lvl5pPr indent="-317500" lvl="4" marL="2286000" algn="l">
              <a:lnSpc>
                <a:spcPct val="100000"/>
              </a:lnSpc>
              <a:spcBef>
                <a:spcPts val="1600"/>
              </a:spcBef>
              <a:spcAft>
                <a:spcPts val="0"/>
              </a:spcAft>
              <a:buClr>
                <a:schemeClr val="lt1"/>
              </a:buClr>
              <a:buSzPts val="1400"/>
              <a:buChar char="○"/>
              <a:defRPr>
                <a:solidFill>
                  <a:schemeClr val="lt1"/>
                </a:solidFill>
              </a:defRPr>
            </a:lvl5pPr>
            <a:lvl6pPr indent="-317500" lvl="5" marL="2743200" algn="l">
              <a:lnSpc>
                <a:spcPct val="100000"/>
              </a:lnSpc>
              <a:spcBef>
                <a:spcPts val="1600"/>
              </a:spcBef>
              <a:spcAft>
                <a:spcPts val="0"/>
              </a:spcAft>
              <a:buClr>
                <a:schemeClr val="lt1"/>
              </a:buClr>
              <a:buSzPts val="1400"/>
              <a:buChar char="■"/>
              <a:defRPr>
                <a:solidFill>
                  <a:schemeClr val="lt1"/>
                </a:solidFill>
              </a:defRPr>
            </a:lvl6pPr>
            <a:lvl7pPr indent="-317500" lvl="6" marL="3200400" algn="l">
              <a:lnSpc>
                <a:spcPct val="100000"/>
              </a:lnSpc>
              <a:spcBef>
                <a:spcPts val="1600"/>
              </a:spcBef>
              <a:spcAft>
                <a:spcPts val="0"/>
              </a:spcAft>
              <a:buClr>
                <a:schemeClr val="lt1"/>
              </a:buClr>
              <a:buSzPts val="1400"/>
              <a:buChar char="●"/>
              <a:defRPr>
                <a:solidFill>
                  <a:schemeClr val="lt1"/>
                </a:solidFill>
              </a:defRPr>
            </a:lvl7pPr>
            <a:lvl8pPr indent="-317500" lvl="7" marL="3657600" algn="l">
              <a:lnSpc>
                <a:spcPct val="100000"/>
              </a:lnSpc>
              <a:spcBef>
                <a:spcPts val="1600"/>
              </a:spcBef>
              <a:spcAft>
                <a:spcPts val="0"/>
              </a:spcAft>
              <a:buClr>
                <a:schemeClr val="lt1"/>
              </a:buClr>
              <a:buSzPts val="1400"/>
              <a:buChar char="○"/>
              <a:defRPr>
                <a:solidFill>
                  <a:schemeClr val="lt1"/>
                </a:solidFill>
              </a:defRPr>
            </a:lvl8pPr>
            <a:lvl9pPr indent="-317500" lvl="8" marL="4114800" algn="l">
              <a:lnSpc>
                <a:spcPct val="100000"/>
              </a:lnSpc>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0" name="Shape 30"/>
        <p:cNvGrpSpPr/>
        <p:nvPr/>
      </p:nvGrpSpPr>
      <p:grpSpPr>
        <a:xfrm>
          <a:off x="0" y="0"/>
          <a:ext cx="0" cy="0"/>
          <a:chOff x="0" y="0"/>
          <a:chExt cx="0" cy="0"/>
        </a:xfrm>
      </p:grpSpPr>
      <p:sp>
        <p:nvSpPr>
          <p:cNvPr id="31" name="Google Shape;31;p27"/>
          <p:cNvSpPr txBox="1"/>
          <p:nvPr>
            <p:ph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32" name="Google Shape;32;p27"/>
          <p:cNvSpPr txBox="1"/>
          <p:nvPr>
            <p:ph idx="1" type="body"/>
          </p:nvPr>
        </p:nvSpPr>
        <p:spPr>
          <a:xfrm>
            <a:off x="938500" y="1659275"/>
            <a:ext cx="3186900" cy="27609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0"/>
              </a:spcBef>
              <a:spcAft>
                <a:spcPts val="0"/>
              </a:spcAft>
              <a:buClr>
                <a:schemeClr val="lt1"/>
              </a:buClr>
              <a:buSzPts val="1400"/>
              <a:buChar char="●"/>
              <a:defRPr sz="1400">
                <a:solidFill>
                  <a:schemeClr val="lt1"/>
                </a:solidFill>
              </a:defRPr>
            </a:lvl1pPr>
            <a:lvl2pPr indent="-317500" lvl="1" marL="914400" algn="l">
              <a:lnSpc>
                <a:spcPct val="100000"/>
              </a:lnSpc>
              <a:spcBef>
                <a:spcPts val="1600"/>
              </a:spcBef>
              <a:spcAft>
                <a:spcPts val="0"/>
              </a:spcAft>
              <a:buClr>
                <a:schemeClr val="lt1"/>
              </a:buClr>
              <a:buSzPts val="1400"/>
              <a:buChar char="○"/>
              <a:defRPr>
                <a:solidFill>
                  <a:schemeClr val="lt1"/>
                </a:solidFill>
              </a:defRPr>
            </a:lvl2pPr>
            <a:lvl3pPr indent="-317500" lvl="2" marL="1371600" algn="l">
              <a:lnSpc>
                <a:spcPct val="100000"/>
              </a:lnSpc>
              <a:spcBef>
                <a:spcPts val="1600"/>
              </a:spcBef>
              <a:spcAft>
                <a:spcPts val="0"/>
              </a:spcAft>
              <a:buClr>
                <a:schemeClr val="lt1"/>
              </a:buClr>
              <a:buSzPts val="1400"/>
              <a:buChar char="■"/>
              <a:defRPr>
                <a:solidFill>
                  <a:schemeClr val="lt1"/>
                </a:solidFill>
              </a:defRPr>
            </a:lvl3pPr>
            <a:lvl4pPr indent="-317500" lvl="3" marL="1828800" algn="l">
              <a:lnSpc>
                <a:spcPct val="100000"/>
              </a:lnSpc>
              <a:spcBef>
                <a:spcPts val="1600"/>
              </a:spcBef>
              <a:spcAft>
                <a:spcPts val="0"/>
              </a:spcAft>
              <a:buClr>
                <a:schemeClr val="lt1"/>
              </a:buClr>
              <a:buSzPts val="1400"/>
              <a:buChar char="●"/>
              <a:defRPr>
                <a:solidFill>
                  <a:schemeClr val="lt1"/>
                </a:solidFill>
              </a:defRPr>
            </a:lvl4pPr>
            <a:lvl5pPr indent="-317500" lvl="4" marL="2286000" algn="l">
              <a:lnSpc>
                <a:spcPct val="100000"/>
              </a:lnSpc>
              <a:spcBef>
                <a:spcPts val="1600"/>
              </a:spcBef>
              <a:spcAft>
                <a:spcPts val="0"/>
              </a:spcAft>
              <a:buClr>
                <a:schemeClr val="lt1"/>
              </a:buClr>
              <a:buSzPts val="1400"/>
              <a:buChar char="○"/>
              <a:defRPr>
                <a:solidFill>
                  <a:schemeClr val="lt1"/>
                </a:solidFill>
              </a:defRPr>
            </a:lvl5pPr>
            <a:lvl6pPr indent="-317500" lvl="5" marL="2743200" algn="l">
              <a:lnSpc>
                <a:spcPct val="100000"/>
              </a:lnSpc>
              <a:spcBef>
                <a:spcPts val="1600"/>
              </a:spcBef>
              <a:spcAft>
                <a:spcPts val="0"/>
              </a:spcAft>
              <a:buClr>
                <a:schemeClr val="lt1"/>
              </a:buClr>
              <a:buSzPts val="1400"/>
              <a:buChar char="■"/>
              <a:defRPr>
                <a:solidFill>
                  <a:schemeClr val="lt1"/>
                </a:solidFill>
              </a:defRPr>
            </a:lvl6pPr>
            <a:lvl7pPr indent="-317500" lvl="6" marL="3200400" algn="l">
              <a:lnSpc>
                <a:spcPct val="100000"/>
              </a:lnSpc>
              <a:spcBef>
                <a:spcPts val="1600"/>
              </a:spcBef>
              <a:spcAft>
                <a:spcPts val="0"/>
              </a:spcAft>
              <a:buClr>
                <a:schemeClr val="lt1"/>
              </a:buClr>
              <a:buSzPts val="1400"/>
              <a:buChar char="●"/>
              <a:defRPr>
                <a:solidFill>
                  <a:schemeClr val="lt1"/>
                </a:solidFill>
              </a:defRPr>
            </a:lvl7pPr>
            <a:lvl8pPr indent="-317500" lvl="7" marL="3657600" algn="l">
              <a:lnSpc>
                <a:spcPct val="100000"/>
              </a:lnSpc>
              <a:spcBef>
                <a:spcPts val="1600"/>
              </a:spcBef>
              <a:spcAft>
                <a:spcPts val="0"/>
              </a:spcAft>
              <a:buClr>
                <a:schemeClr val="lt1"/>
              </a:buClr>
              <a:buSzPts val="1400"/>
              <a:buChar char="○"/>
              <a:defRPr>
                <a:solidFill>
                  <a:schemeClr val="lt1"/>
                </a:solidFill>
              </a:defRPr>
            </a:lvl8pPr>
            <a:lvl9pPr indent="-317500" lvl="8" marL="4114800" algn="l">
              <a:lnSpc>
                <a:spcPct val="100000"/>
              </a:lnSpc>
              <a:spcBef>
                <a:spcPts val="1600"/>
              </a:spcBef>
              <a:spcAft>
                <a:spcPts val="1600"/>
              </a:spcAft>
              <a:buClr>
                <a:schemeClr val="lt1"/>
              </a:buClr>
              <a:buSzPts val="1400"/>
              <a:buChar char="■"/>
              <a:defRPr>
                <a:solidFill>
                  <a:schemeClr val="lt1"/>
                </a:solidFill>
              </a:defRPr>
            </a:lvl9pPr>
          </a:lstStyle>
          <a:p/>
        </p:txBody>
      </p:sp>
      <p:sp>
        <p:nvSpPr>
          <p:cNvPr id="33" name="Google Shape;33;p27"/>
          <p:cNvSpPr txBox="1"/>
          <p:nvPr>
            <p:ph idx="2" type="body"/>
          </p:nvPr>
        </p:nvSpPr>
        <p:spPr>
          <a:xfrm>
            <a:off x="5037525" y="1659275"/>
            <a:ext cx="3186900" cy="27609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0"/>
              </a:spcBef>
              <a:spcAft>
                <a:spcPts val="0"/>
              </a:spcAft>
              <a:buClr>
                <a:schemeClr val="lt1"/>
              </a:buClr>
              <a:buSzPts val="1400"/>
              <a:buChar char="●"/>
              <a:defRPr sz="1400">
                <a:solidFill>
                  <a:schemeClr val="lt1"/>
                </a:solidFill>
              </a:defRPr>
            </a:lvl1pPr>
            <a:lvl2pPr indent="-317500" lvl="1" marL="914400" algn="l">
              <a:lnSpc>
                <a:spcPct val="100000"/>
              </a:lnSpc>
              <a:spcBef>
                <a:spcPts val="1600"/>
              </a:spcBef>
              <a:spcAft>
                <a:spcPts val="0"/>
              </a:spcAft>
              <a:buClr>
                <a:schemeClr val="lt1"/>
              </a:buClr>
              <a:buSzPts val="1400"/>
              <a:buChar char="○"/>
              <a:defRPr>
                <a:solidFill>
                  <a:schemeClr val="lt1"/>
                </a:solidFill>
              </a:defRPr>
            </a:lvl2pPr>
            <a:lvl3pPr indent="-317500" lvl="2" marL="1371600" algn="l">
              <a:lnSpc>
                <a:spcPct val="100000"/>
              </a:lnSpc>
              <a:spcBef>
                <a:spcPts val="1600"/>
              </a:spcBef>
              <a:spcAft>
                <a:spcPts val="0"/>
              </a:spcAft>
              <a:buClr>
                <a:schemeClr val="lt1"/>
              </a:buClr>
              <a:buSzPts val="1400"/>
              <a:buChar char="■"/>
              <a:defRPr>
                <a:solidFill>
                  <a:schemeClr val="lt1"/>
                </a:solidFill>
              </a:defRPr>
            </a:lvl3pPr>
            <a:lvl4pPr indent="-317500" lvl="3" marL="1828800" algn="l">
              <a:lnSpc>
                <a:spcPct val="100000"/>
              </a:lnSpc>
              <a:spcBef>
                <a:spcPts val="1600"/>
              </a:spcBef>
              <a:spcAft>
                <a:spcPts val="0"/>
              </a:spcAft>
              <a:buClr>
                <a:schemeClr val="lt1"/>
              </a:buClr>
              <a:buSzPts val="1400"/>
              <a:buChar char="●"/>
              <a:defRPr>
                <a:solidFill>
                  <a:schemeClr val="lt1"/>
                </a:solidFill>
              </a:defRPr>
            </a:lvl4pPr>
            <a:lvl5pPr indent="-317500" lvl="4" marL="2286000" algn="l">
              <a:lnSpc>
                <a:spcPct val="100000"/>
              </a:lnSpc>
              <a:spcBef>
                <a:spcPts val="1600"/>
              </a:spcBef>
              <a:spcAft>
                <a:spcPts val="0"/>
              </a:spcAft>
              <a:buClr>
                <a:schemeClr val="lt1"/>
              </a:buClr>
              <a:buSzPts val="1400"/>
              <a:buChar char="○"/>
              <a:defRPr>
                <a:solidFill>
                  <a:schemeClr val="lt1"/>
                </a:solidFill>
              </a:defRPr>
            </a:lvl5pPr>
            <a:lvl6pPr indent="-317500" lvl="5" marL="2743200" algn="l">
              <a:lnSpc>
                <a:spcPct val="100000"/>
              </a:lnSpc>
              <a:spcBef>
                <a:spcPts val="1600"/>
              </a:spcBef>
              <a:spcAft>
                <a:spcPts val="0"/>
              </a:spcAft>
              <a:buClr>
                <a:schemeClr val="lt1"/>
              </a:buClr>
              <a:buSzPts val="1400"/>
              <a:buChar char="■"/>
              <a:defRPr>
                <a:solidFill>
                  <a:schemeClr val="lt1"/>
                </a:solidFill>
              </a:defRPr>
            </a:lvl6pPr>
            <a:lvl7pPr indent="-317500" lvl="6" marL="3200400" algn="l">
              <a:lnSpc>
                <a:spcPct val="100000"/>
              </a:lnSpc>
              <a:spcBef>
                <a:spcPts val="1600"/>
              </a:spcBef>
              <a:spcAft>
                <a:spcPts val="0"/>
              </a:spcAft>
              <a:buClr>
                <a:schemeClr val="lt1"/>
              </a:buClr>
              <a:buSzPts val="1400"/>
              <a:buChar char="●"/>
              <a:defRPr>
                <a:solidFill>
                  <a:schemeClr val="lt1"/>
                </a:solidFill>
              </a:defRPr>
            </a:lvl7pPr>
            <a:lvl8pPr indent="-317500" lvl="7" marL="3657600" algn="l">
              <a:lnSpc>
                <a:spcPct val="100000"/>
              </a:lnSpc>
              <a:spcBef>
                <a:spcPts val="1600"/>
              </a:spcBef>
              <a:spcAft>
                <a:spcPts val="0"/>
              </a:spcAft>
              <a:buClr>
                <a:schemeClr val="lt1"/>
              </a:buClr>
              <a:buSzPts val="1400"/>
              <a:buChar char="○"/>
              <a:defRPr>
                <a:solidFill>
                  <a:schemeClr val="lt1"/>
                </a:solidFill>
              </a:defRPr>
            </a:lvl8pPr>
            <a:lvl9pPr indent="-317500" lvl="8" marL="4114800" algn="l">
              <a:lnSpc>
                <a:spcPct val="100000"/>
              </a:lnSpc>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4" name="Shape 34"/>
        <p:cNvGrpSpPr/>
        <p:nvPr/>
      </p:nvGrpSpPr>
      <p:grpSpPr>
        <a:xfrm>
          <a:off x="0" y="0"/>
          <a:ext cx="0" cy="0"/>
          <a:chOff x="0" y="0"/>
          <a:chExt cx="0" cy="0"/>
        </a:xfrm>
      </p:grpSpPr>
      <p:sp>
        <p:nvSpPr>
          <p:cNvPr id="35" name="Google Shape;35;p28"/>
          <p:cNvSpPr txBox="1"/>
          <p:nvPr>
            <p:ph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slideLayout" Target="../slideLayouts/slideLayout30.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33" Type="http://schemas.openxmlformats.org/officeDocument/2006/relationships/slideLayout" Target="../slideLayouts/slideLayout32.xml"/><Relationship Id="rId10" Type="http://schemas.openxmlformats.org/officeDocument/2006/relationships/slideLayout" Target="../slideLayouts/slideLayout9.xml"/><Relationship Id="rId32" Type="http://schemas.openxmlformats.org/officeDocument/2006/relationships/slideLayout" Target="../slideLayouts/slideLayout31.xml"/><Relationship Id="rId13" Type="http://schemas.openxmlformats.org/officeDocument/2006/relationships/slideLayout" Target="../slideLayouts/slideLayout12.xml"/><Relationship Id="rId35" Type="http://schemas.openxmlformats.org/officeDocument/2006/relationships/slideLayout" Target="../slideLayouts/slideLayout34.xml"/><Relationship Id="rId12" Type="http://schemas.openxmlformats.org/officeDocument/2006/relationships/slideLayout" Target="../slideLayouts/slideLayout11.xml"/><Relationship Id="rId34" Type="http://schemas.openxmlformats.org/officeDocument/2006/relationships/slideLayout" Target="../slideLayouts/slideLayout33.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36" Type="http://schemas.openxmlformats.org/officeDocument/2006/relationships/theme" Target="../theme/theme2.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1.jpg"/><Relationship Id="rId2" Type="http://schemas.openxmlformats.org/officeDocument/2006/relationships/slideLayout" Target="../slideLayouts/slideLayout35.xml"/><Relationship Id="rId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1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2pPr>
            <a:lvl3pPr lvl="2"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3pPr>
            <a:lvl4pPr lvl="3"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4pPr>
            <a:lvl5pPr lvl="4"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5pPr>
            <a:lvl6pPr lvl="5"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6pPr>
            <a:lvl7pPr lvl="6"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7pPr>
            <a:lvl8pPr lvl="7"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8pPr>
            <a:lvl9pPr lvl="8"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9pPr>
          </a:lstStyle>
          <a:p/>
        </p:txBody>
      </p:sp>
      <p:sp>
        <p:nvSpPr>
          <p:cNvPr id="7" name="Google Shape;7;p1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00000"/>
              </a:lnSpc>
              <a:spcBef>
                <a:spcPts val="0"/>
              </a:spcBef>
              <a:spcAft>
                <a:spcPts val="0"/>
              </a:spcAft>
              <a:buClr>
                <a:schemeClr val="dk2"/>
              </a:buClr>
              <a:buSzPts val="1800"/>
              <a:buFont typeface="Montserrat"/>
              <a:buChar char="●"/>
              <a:defRPr b="0" i="0" sz="1800" u="none" cap="none" strike="noStrike">
                <a:solidFill>
                  <a:schemeClr val="dk2"/>
                </a:solidFill>
                <a:latin typeface="Montserrat"/>
                <a:ea typeface="Montserrat"/>
                <a:cs typeface="Montserrat"/>
                <a:sym typeface="Montserrat"/>
              </a:defRPr>
            </a:lvl1pPr>
            <a:lvl2pPr indent="-317500" lvl="1" marL="9144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2pPr>
            <a:lvl3pPr indent="-317500" lvl="2" marL="13716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3pPr>
            <a:lvl4pPr indent="-317500" lvl="3" marL="18288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4pPr>
            <a:lvl5pPr indent="-317500" lvl="4" marL="22860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5pPr>
            <a:lvl6pPr indent="-317500" lvl="5" marL="27432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6pPr>
            <a:lvl7pPr indent="-317500" lvl="6" marL="32004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7pPr>
            <a:lvl8pPr indent="-317500" lvl="7" marL="36576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8pPr>
            <a:lvl9pPr indent="-317500" lvl="8" marL="4114800" marR="0" rtl="0" algn="l">
              <a:lnSpc>
                <a:spcPct val="100000"/>
              </a:lnSpc>
              <a:spcBef>
                <a:spcPts val="1600"/>
              </a:spcBef>
              <a:spcAft>
                <a:spcPts val="160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9pPr>
          </a:lstStyle>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blipFill>
          <a:blip r:embed="rId1">
            <a:alphaModFix/>
          </a:blip>
          <a:stretch>
            <a:fillRect/>
          </a:stretch>
        </a:blipFill>
      </p:bgPr>
    </p:bg>
    <p:spTree>
      <p:nvGrpSpPr>
        <p:cNvPr id="154" name="Shape 154"/>
        <p:cNvGrpSpPr/>
        <p:nvPr/>
      </p:nvGrpSpPr>
      <p:grpSpPr>
        <a:xfrm>
          <a:off x="0" y="0"/>
          <a:ext cx="0" cy="0"/>
          <a:chOff x="0" y="0"/>
          <a:chExt cx="0" cy="0"/>
        </a:xfrm>
      </p:grpSpPr>
      <p:sp>
        <p:nvSpPr>
          <p:cNvPr id="155" name="Google Shape;155;p23"/>
          <p:cNvSpPr txBox="1"/>
          <p:nvPr>
            <p:ph type="title"/>
          </p:nvPr>
        </p:nvSpPr>
        <p:spPr>
          <a:xfrm>
            <a:off x="1068100" y="933450"/>
            <a:ext cx="7047300" cy="4824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rgbClr val="FFFFFF"/>
              </a:buClr>
              <a:buSzPts val="2400"/>
              <a:buFont typeface="Proxima Nova"/>
              <a:buNone/>
              <a:defRPr b="0" i="0" sz="2400" u="none" cap="none" strike="noStrike">
                <a:solidFill>
                  <a:srgbClr val="FFFFFF"/>
                </a:solidFill>
                <a:latin typeface="Proxima Nova"/>
                <a:ea typeface="Proxima Nova"/>
                <a:cs typeface="Proxima Nova"/>
                <a:sym typeface="Proxima Nova"/>
              </a:defRPr>
            </a:lvl1pPr>
            <a:lvl2pPr lvl="1" marR="0" rtl="0" algn="ctr">
              <a:lnSpc>
                <a:spcPct val="100000"/>
              </a:lnSpc>
              <a:spcBef>
                <a:spcPts val="0"/>
              </a:spcBef>
              <a:spcAft>
                <a:spcPts val="0"/>
              </a:spcAft>
              <a:buClr>
                <a:srgbClr val="FFFFFF"/>
              </a:buClr>
              <a:buSzPts val="2400"/>
              <a:buFont typeface="Proxima Nova"/>
              <a:buNone/>
              <a:defRPr b="0" i="0" sz="2400" u="none" cap="none" strike="noStrike">
                <a:solidFill>
                  <a:srgbClr val="FFFFFF"/>
                </a:solidFill>
                <a:latin typeface="Proxima Nova"/>
                <a:ea typeface="Proxima Nova"/>
                <a:cs typeface="Proxima Nova"/>
                <a:sym typeface="Proxima Nova"/>
              </a:defRPr>
            </a:lvl2pPr>
            <a:lvl3pPr lvl="2" marR="0" rtl="0" algn="ctr">
              <a:lnSpc>
                <a:spcPct val="100000"/>
              </a:lnSpc>
              <a:spcBef>
                <a:spcPts val="0"/>
              </a:spcBef>
              <a:spcAft>
                <a:spcPts val="0"/>
              </a:spcAft>
              <a:buClr>
                <a:srgbClr val="FFFFFF"/>
              </a:buClr>
              <a:buSzPts val="2400"/>
              <a:buFont typeface="Proxima Nova"/>
              <a:buNone/>
              <a:defRPr b="0" i="0" sz="2400" u="none" cap="none" strike="noStrike">
                <a:solidFill>
                  <a:srgbClr val="FFFFFF"/>
                </a:solidFill>
                <a:latin typeface="Proxima Nova"/>
                <a:ea typeface="Proxima Nova"/>
                <a:cs typeface="Proxima Nova"/>
                <a:sym typeface="Proxima Nova"/>
              </a:defRPr>
            </a:lvl3pPr>
            <a:lvl4pPr lvl="3" marR="0" rtl="0" algn="ctr">
              <a:lnSpc>
                <a:spcPct val="100000"/>
              </a:lnSpc>
              <a:spcBef>
                <a:spcPts val="0"/>
              </a:spcBef>
              <a:spcAft>
                <a:spcPts val="0"/>
              </a:spcAft>
              <a:buClr>
                <a:srgbClr val="FFFFFF"/>
              </a:buClr>
              <a:buSzPts val="2400"/>
              <a:buFont typeface="Proxima Nova"/>
              <a:buNone/>
              <a:defRPr b="0" i="0" sz="2400" u="none" cap="none" strike="noStrike">
                <a:solidFill>
                  <a:srgbClr val="FFFFFF"/>
                </a:solidFill>
                <a:latin typeface="Proxima Nova"/>
                <a:ea typeface="Proxima Nova"/>
                <a:cs typeface="Proxima Nova"/>
                <a:sym typeface="Proxima Nova"/>
              </a:defRPr>
            </a:lvl4pPr>
            <a:lvl5pPr lvl="4" marR="0" rtl="0" algn="ctr">
              <a:lnSpc>
                <a:spcPct val="100000"/>
              </a:lnSpc>
              <a:spcBef>
                <a:spcPts val="0"/>
              </a:spcBef>
              <a:spcAft>
                <a:spcPts val="0"/>
              </a:spcAft>
              <a:buClr>
                <a:srgbClr val="FFFFFF"/>
              </a:buClr>
              <a:buSzPts val="2400"/>
              <a:buFont typeface="Proxima Nova"/>
              <a:buNone/>
              <a:defRPr b="0" i="0" sz="2400" u="none" cap="none" strike="noStrike">
                <a:solidFill>
                  <a:srgbClr val="FFFFFF"/>
                </a:solidFill>
                <a:latin typeface="Proxima Nova"/>
                <a:ea typeface="Proxima Nova"/>
                <a:cs typeface="Proxima Nova"/>
                <a:sym typeface="Proxima Nova"/>
              </a:defRPr>
            </a:lvl5pPr>
            <a:lvl6pPr lvl="5" marR="0" rtl="0" algn="ctr">
              <a:lnSpc>
                <a:spcPct val="100000"/>
              </a:lnSpc>
              <a:spcBef>
                <a:spcPts val="0"/>
              </a:spcBef>
              <a:spcAft>
                <a:spcPts val="0"/>
              </a:spcAft>
              <a:buClr>
                <a:srgbClr val="FFFFFF"/>
              </a:buClr>
              <a:buSzPts val="2400"/>
              <a:buFont typeface="Proxima Nova"/>
              <a:buNone/>
              <a:defRPr b="0" i="0" sz="2400" u="none" cap="none" strike="noStrike">
                <a:solidFill>
                  <a:srgbClr val="FFFFFF"/>
                </a:solidFill>
                <a:latin typeface="Proxima Nova"/>
                <a:ea typeface="Proxima Nova"/>
                <a:cs typeface="Proxima Nova"/>
                <a:sym typeface="Proxima Nova"/>
              </a:defRPr>
            </a:lvl6pPr>
            <a:lvl7pPr lvl="6" marR="0" rtl="0" algn="ctr">
              <a:lnSpc>
                <a:spcPct val="100000"/>
              </a:lnSpc>
              <a:spcBef>
                <a:spcPts val="0"/>
              </a:spcBef>
              <a:spcAft>
                <a:spcPts val="0"/>
              </a:spcAft>
              <a:buClr>
                <a:srgbClr val="FFFFFF"/>
              </a:buClr>
              <a:buSzPts val="2400"/>
              <a:buFont typeface="Proxima Nova"/>
              <a:buNone/>
              <a:defRPr b="0" i="0" sz="2400" u="none" cap="none" strike="noStrike">
                <a:solidFill>
                  <a:srgbClr val="FFFFFF"/>
                </a:solidFill>
                <a:latin typeface="Proxima Nova"/>
                <a:ea typeface="Proxima Nova"/>
                <a:cs typeface="Proxima Nova"/>
                <a:sym typeface="Proxima Nova"/>
              </a:defRPr>
            </a:lvl7pPr>
            <a:lvl8pPr lvl="7" marR="0" rtl="0" algn="ctr">
              <a:lnSpc>
                <a:spcPct val="100000"/>
              </a:lnSpc>
              <a:spcBef>
                <a:spcPts val="0"/>
              </a:spcBef>
              <a:spcAft>
                <a:spcPts val="0"/>
              </a:spcAft>
              <a:buClr>
                <a:srgbClr val="FFFFFF"/>
              </a:buClr>
              <a:buSzPts val="2400"/>
              <a:buFont typeface="Proxima Nova"/>
              <a:buNone/>
              <a:defRPr b="0" i="0" sz="2400" u="none" cap="none" strike="noStrike">
                <a:solidFill>
                  <a:srgbClr val="FFFFFF"/>
                </a:solidFill>
                <a:latin typeface="Proxima Nova"/>
                <a:ea typeface="Proxima Nova"/>
                <a:cs typeface="Proxima Nova"/>
                <a:sym typeface="Proxima Nova"/>
              </a:defRPr>
            </a:lvl8pPr>
            <a:lvl9pPr lvl="8" marR="0" rtl="0" algn="ctr">
              <a:lnSpc>
                <a:spcPct val="100000"/>
              </a:lnSpc>
              <a:spcBef>
                <a:spcPts val="0"/>
              </a:spcBef>
              <a:spcAft>
                <a:spcPts val="0"/>
              </a:spcAft>
              <a:buClr>
                <a:srgbClr val="FFFFFF"/>
              </a:buClr>
              <a:buSzPts val="2400"/>
              <a:buFont typeface="Proxima Nova"/>
              <a:buNone/>
              <a:defRPr b="0" i="0" sz="2400" u="none" cap="none" strike="noStrike">
                <a:solidFill>
                  <a:srgbClr val="FFFFFF"/>
                </a:solidFill>
                <a:latin typeface="Proxima Nova"/>
                <a:ea typeface="Proxima Nova"/>
                <a:cs typeface="Proxima Nova"/>
                <a:sym typeface="Proxima Nova"/>
              </a:defRPr>
            </a:lvl9pPr>
          </a:lstStyle>
          <a:p/>
        </p:txBody>
      </p:sp>
      <p:sp>
        <p:nvSpPr>
          <p:cNvPr id="156" name="Google Shape;156;p23"/>
          <p:cNvSpPr txBox="1"/>
          <p:nvPr>
            <p:ph idx="1" type="body"/>
          </p:nvPr>
        </p:nvSpPr>
        <p:spPr>
          <a:xfrm>
            <a:off x="1068100" y="1695450"/>
            <a:ext cx="7047300" cy="25020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15000"/>
              </a:lnSpc>
              <a:spcBef>
                <a:spcPts val="0"/>
              </a:spcBef>
              <a:spcAft>
                <a:spcPts val="0"/>
              </a:spcAft>
              <a:buClr>
                <a:srgbClr val="435D74"/>
              </a:buClr>
              <a:buSzPts val="1100"/>
              <a:buFont typeface="Proxima Nova"/>
              <a:buChar char="●"/>
              <a:defRPr b="0" i="0" sz="1100" u="none" cap="none" strike="noStrike">
                <a:solidFill>
                  <a:srgbClr val="435D74"/>
                </a:solidFill>
                <a:latin typeface="Proxima Nova"/>
                <a:ea typeface="Proxima Nova"/>
                <a:cs typeface="Proxima Nova"/>
                <a:sym typeface="Proxima Nova"/>
              </a:defRPr>
            </a:lvl1pPr>
            <a:lvl2pPr indent="-298450" lvl="1" marL="914400" marR="0" rtl="0" algn="l">
              <a:lnSpc>
                <a:spcPct val="115000"/>
              </a:lnSpc>
              <a:spcBef>
                <a:spcPts val="0"/>
              </a:spcBef>
              <a:spcAft>
                <a:spcPts val="0"/>
              </a:spcAft>
              <a:buClr>
                <a:srgbClr val="435D74"/>
              </a:buClr>
              <a:buSzPts val="1100"/>
              <a:buFont typeface="Proxima Nova"/>
              <a:buChar char="○"/>
              <a:defRPr b="0" i="0" sz="1100" u="none" cap="none" strike="noStrike">
                <a:solidFill>
                  <a:srgbClr val="435D74"/>
                </a:solidFill>
                <a:latin typeface="Proxima Nova"/>
                <a:ea typeface="Proxima Nova"/>
                <a:cs typeface="Proxima Nova"/>
                <a:sym typeface="Proxima Nova"/>
              </a:defRPr>
            </a:lvl2pPr>
            <a:lvl3pPr indent="-298450" lvl="2" marL="1371600" marR="0" rtl="0" algn="l">
              <a:lnSpc>
                <a:spcPct val="115000"/>
              </a:lnSpc>
              <a:spcBef>
                <a:spcPts val="0"/>
              </a:spcBef>
              <a:spcAft>
                <a:spcPts val="0"/>
              </a:spcAft>
              <a:buClr>
                <a:srgbClr val="435D74"/>
              </a:buClr>
              <a:buSzPts val="1100"/>
              <a:buFont typeface="Proxima Nova"/>
              <a:buChar char="■"/>
              <a:defRPr b="0" i="0" sz="1100" u="none" cap="none" strike="noStrike">
                <a:solidFill>
                  <a:srgbClr val="435D74"/>
                </a:solidFill>
                <a:latin typeface="Proxima Nova"/>
                <a:ea typeface="Proxima Nova"/>
                <a:cs typeface="Proxima Nova"/>
                <a:sym typeface="Proxima Nova"/>
              </a:defRPr>
            </a:lvl3pPr>
            <a:lvl4pPr indent="-298450" lvl="3" marL="1828800" marR="0" rtl="0" algn="l">
              <a:lnSpc>
                <a:spcPct val="115000"/>
              </a:lnSpc>
              <a:spcBef>
                <a:spcPts val="0"/>
              </a:spcBef>
              <a:spcAft>
                <a:spcPts val="0"/>
              </a:spcAft>
              <a:buClr>
                <a:srgbClr val="435D74"/>
              </a:buClr>
              <a:buSzPts val="1100"/>
              <a:buFont typeface="Proxima Nova"/>
              <a:buChar char="●"/>
              <a:defRPr b="0" i="0" sz="1100" u="none" cap="none" strike="noStrike">
                <a:solidFill>
                  <a:srgbClr val="435D74"/>
                </a:solidFill>
                <a:latin typeface="Proxima Nova"/>
                <a:ea typeface="Proxima Nova"/>
                <a:cs typeface="Proxima Nova"/>
                <a:sym typeface="Proxima Nova"/>
              </a:defRPr>
            </a:lvl4pPr>
            <a:lvl5pPr indent="-298450" lvl="4" marL="2286000" marR="0" rtl="0" algn="l">
              <a:lnSpc>
                <a:spcPct val="115000"/>
              </a:lnSpc>
              <a:spcBef>
                <a:spcPts val="0"/>
              </a:spcBef>
              <a:spcAft>
                <a:spcPts val="0"/>
              </a:spcAft>
              <a:buClr>
                <a:srgbClr val="435D74"/>
              </a:buClr>
              <a:buSzPts val="1100"/>
              <a:buFont typeface="Proxima Nova"/>
              <a:buChar char="○"/>
              <a:defRPr b="0" i="0" sz="1100" u="none" cap="none" strike="noStrike">
                <a:solidFill>
                  <a:srgbClr val="435D74"/>
                </a:solidFill>
                <a:latin typeface="Proxima Nova"/>
                <a:ea typeface="Proxima Nova"/>
                <a:cs typeface="Proxima Nova"/>
                <a:sym typeface="Proxima Nova"/>
              </a:defRPr>
            </a:lvl5pPr>
            <a:lvl6pPr indent="-298450" lvl="5" marL="2743200" marR="0" rtl="0" algn="l">
              <a:lnSpc>
                <a:spcPct val="115000"/>
              </a:lnSpc>
              <a:spcBef>
                <a:spcPts val="0"/>
              </a:spcBef>
              <a:spcAft>
                <a:spcPts val="0"/>
              </a:spcAft>
              <a:buClr>
                <a:srgbClr val="435D74"/>
              </a:buClr>
              <a:buSzPts val="1100"/>
              <a:buFont typeface="Proxima Nova"/>
              <a:buChar char="■"/>
              <a:defRPr b="0" i="0" sz="1100" u="none" cap="none" strike="noStrike">
                <a:solidFill>
                  <a:srgbClr val="435D74"/>
                </a:solidFill>
                <a:latin typeface="Proxima Nova"/>
                <a:ea typeface="Proxima Nova"/>
                <a:cs typeface="Proxima Nova"/>
                <a:sym typeface="Proxima Nova"/>
              </a:defRPr>
            </a:lvl6pPr>
            <a:lvl7pPr indent="-298450" lvl="6" marL="3200400" marR="0" rtl="0" algn="l">
              <a:lnSpc>
                <a:spcPct val="115000"/>
              </a:lnSpc>
              <a:spcBef>
                <a:spcPts val="0"/>
              </a:spcBef>
              <a:spcAft>
                <a:spcPts val="0"/>
              </a:spcAft>
              <a:buClr>
                <a:srgbClr val="435D74"/>
              </a:buClr>
              <a:buSzPts val="1100"/>
              <a:buFont typeface="Proxima Nova"/>
              <a:buChar char="●"/>
              <a:defRPr b="0" i="0" sz="1100" u="none" cap="none" strike="noStrike">
                <a:solidFill>
                  <a:srgbClr val="435D74"/>
                </a:solidFill>
                <a:latin typeface="Proxima Nova"/>
                <a:ea typeface="Proxima Nova"/>
                <a:cs typeface="Proxima Nova"/>
                <a:sym typeface="Proxima Nova"/>
              </a:defRPr>
            </a:lvl7pPr>
            <a:lvl8pPr indent="-298450" lvl="7" marL="3657600" marR="0" rtl="0" algn="l">
              <a:lnSpc>
                <a:spcPct val="115000"/>
              </a:lnSpc>
              <a:spcBef>
                <a:spcPts val="0"/>
              </a:spcBef>
              <a:spcAft>
                <a:spcPts val="0"/>
              </a:spcAft>
              <a:buClr>
                <a:srgbClr val="435D74"/>
              </a:buClr>
              <a:buSzPts val="1100"/>
              <a:buFont typeface="Proxima Nova"/>
              <a:buChar char="○"/>
              <a:defRPr b="0" i="0" sz="1100" u="none" cap="none" strike="noStrike">
                <a:solidFill>
                  <a:srgbClr val="435D74"/>
                </a:solidFill>
                <a:latin typeface="Proxima Nova"/>
                <a:ea typeface="Proxima Nova"/>
                <a:cs typeface="Proxima Nova"/>
                <a:sym typeface="Proxima Nova"/>
              </a:defRPr>
            </a:lvl8pPr>
            <a:lvl9pPr indent="-298450" lvl="8" marL="4114800" marR="0" rtl="0" algn="l">
              <a:lnSpc>
                <a:spcPct val="115000"/>
              </a:lnSpc>
              <a:spcBef>
                <a:spcPts val="0"/>
              </a:spcBef>
              <a:spcAft>
                <a:spcPts val="0"/>
              </a:spcAft>
              <a:buClr>
                <a:srgbClr val="435D74"/>
              </a:buClr>
              <a:buSzPts val="1100"/>
              <a:buFont typeface="Proxima Nova"/>
              <a:buChar char="■"/>
              <a:defRPr b="0" i="0" sz="1100" u="none" cap="none" strike="noStrike">
                <a:solidFill>
                  <a:srgbClr val="435D74"/>
                </a:solidFill>
                <a:latin typeface="Proxima Nova"/>
                <a:ea typeface="Proxima Nova"/>
                <a:cs typeface="Proxima Nova"/>
                <a:sym typeface="Proxima Nova"/>
              </a:defRPr>
            </a:lvl9pPr>
          </a:lstStyle>
          <a:p/>
        </p:txBody>
      </p:sp>
    </p:spTree>
  </p:cSld>
  <p:clrMap accent1="accent1" accent2="accent2" accent3="accent3" accent4="accent4" accent5="accent5" accent6="accent6" bg1="lt1" bg2="dk2" tx1="dk1" tx2="lt2" folHlink="folHlink" hlink="hlink"/>
  <p:sldLayoutIdLst>
    <p:sldLayoutId id="2147483684" r:id="rId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 Id="rId3" Type="http://schemas.openxmlformats.org/officeDocument/2006/relationships/image" Target="../media/image3.png"/><Relationship Id="rId4" Type="http://schemas.openxmlformats.org/officeDocument/2006/relationships/image" Target="../media/image14.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 Id="rId3" Type="http://schemas.openxmlformats.org/officeDocument/2006/relationships/image" Target="../media/image3.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image" Target="../media/image3.png"/><Relationship Id="rId4" Type="http://schemas.openxmlformats.org/officeDocument/2006/relationships/image" Target="../media/image13.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 Id="rId3" Type="http://schemas.openxmlformats.org/officeDocument/2006/relationships/image" Target="../media/image3.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6.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5.jp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hyperlink" Target="https://www.freepik.com/free-photo/low-angle-man-with-virtual-reality-simulator_7136709.htm" TargetMode="External"/><Relationship Id="rId4" Type="http://schemas.openxmlformats.org/officeDocument/2006/relationships/image" Target="../media/image3.png"/><Relationship Id="rId5" Type="http://schemas.openxmlformats.org/officeDocument/2006/relationships/image" Target="../media/image6.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hyperlink" Target="https://www.freepik.com/free-photo/low-angle-man-with-virtual-reality-simulator_7136709.htm" TargetMode="Externa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3.png"/><Relationship Id="rId4" Type="http://schemas.openxmlformats.org/officeDocument/2006/relationships/image" Target="../media/image8.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3.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 Id="rId3" Type="http://schemas.openxmlformats.org/officeDocument/2006/relationships/image" Target="../media/image3.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image" Target="../media/image3.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p1"/>
          <p:cNvSpPr txBox="1"/>
          <p:nvPr>
            <p:ph type="ctrTitle"/>
          </p:nvPr>
        </p:nvSpPr>
        <p:spPr>
          <a:xfrm>
            <a:off x="1790100" y="1903475"/>
            <a:ext cx="5571900" cy="644700"/>
          </a:xfrm>
          <a:prstGeom prst="rect">
            <a:avLst/>
          </a:prstGeom>
          <a:noFill/>
          <a:ln>
            <a:noFill/>
          </a:ln>
          <a:effectLst>
            <a:outerShdw blurRad="142875" rotWithShape="0" algn="bl" dir="8760000" dist="19050">
              <a:srgbClr val="76A5AF">
                <a:alpha val="49803"/>
              </a:srgbClr>
            </a:outerShdw>
          </a:effectLst>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3600"/>
              <a:buNone/>
            </a:pPr>
            <a:r>
              <a:rPr lang="en">
                <a:latin typeface="Arial"/>
                <a:ea typeface="Arial"/>
                <a:cs typeface="Arial"/>
                <a:sym typeface="Arial"/>
              </a:rPr>
              <a:t>INDUSTRY PIONEERS</a:t>
            </a:r>
            <a:endParaRPr>
              <a:latin typeface="Arial"/>
              <a:ea typeface="Arial"/>
              <a:cs typeface="Arial"/>
              <a:sym typeface="Arial"/>
            </a:endParaRPr>
          </a:p>
        </p:txBody>
      </p:sp>
      <p:sp>
        <p:nvSpPr>
          <p:cNvPr id="163" name="Google Shape;163;p1"/>
          <p:cNvSpPr txBox="1"/>
          <p:nvPr>
            <p:ph type="ctrTitle"/>
          </p:nvPr>
        </p:nvSpPr>
        <p:spPr>
          <a:xfrm>
            <a:off x="2941650" y="2624375"/>
            <a:ext cx="3260700" cy="464700"/>
          </a:xfrm>
          <a:prstGeom prst="rect">
            <a:avLst/>
          </a:prstGeom>
          <a:noFill/>
          <a:ln>
            <a:noFill/>
          </a:ln>
          <a:effectLst>
            <a:outerShdw blurRad="100013" rotWithShape="0" algn="bl" dir="8460000" dist="19050">
              <a:srgbClr val="76A5AF">
                <a:alpha val="49803"/>
              </a:srgbClr>
            </a:outerShdw>
          </a:effectLst>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3600"/>
              <a:buNone/>
            </a:pPr>
            <a:r>
              <a:rPr b="0" lang="en" sz="2200">
                <a:latin typeface="Arial"/>
                <a:ea typeface="Arial"/>
                <a:cs typeface="Arial"/>
                <a:sym typeface="Arial"/>
              </a:rPr>
              <a:t>LESSON 1.4</a:t>
            </a:r>
            <a:endParaRPr b="0" sz="2200">
              <a:latin typeface="Arial"/>
              <a:ea typeface="Arial"/>
              <a:cs typeface="Arial"/>
              <a:sym typeface="Arial"/>
            </a:endParaRPr>
          </a:p>
        </p:txBody>
      </p:sp>
      <p:cxnSp>
        <p:nvCxnSpPr>
          <p:cNvPr id="164" name="Google Shape;164;p1"/>
          <p:cNvCxnSpPr/>
          <p:nvPr/>
        </p:nvCxnSpPr>
        <p:spPr>
          <a:xfrm>
            <a:off x="3190500" y="256517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165" name="Google Shape;165;p1"/>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166" name="Google Shape;166;p1"/>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 sz="800" u="none" cap="none" strike="noStrike">
                <a:solidFill>
                  <a:schemeClr val="accent5"/>
                </a:solidFill>
                <a:latin typeface="Oswald"/>
                <a:ea typeface="Oswald"/>
                <a:cs typeface="Oswald"/>
                <a:sym typeface="Oswald"/>
              </a:rPr>
              <a:t>©</a:t>
            </a:r>
            <a:r>
              <a:rPr b="0" i="0" lang="en" sz="1400" u="none" cap="none" strike="noStrik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b="0" i="0" lang="en"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10"/>
          <p:cNvSpPr txBox="1"/>
          <p:nvPr>
            <p:ph idx="1" type="subTitle"/>
          </p:nvPr>
        </p:nvSpPr>
        <p:spPr>
          <a:xfrm>
            <a:off x="4276350" y="1131300"/>
            <a:ext cx="4098300" cy="2880900"/>
          </a:xfrm>
          <a:prstGeom prst="rect">
            <a:avLst/>
          </a:prstGeom>
          <a:noFill/>
          <a:ln>
            <a:noFill/>
          </a:ln>
        </p:spPr>
        <p:txBody>
          <a:bodyPr anchorCtr="0" anchor="t" bIns="91425" lIns="91425" spcFirstLastPara="1" rIns="91425" wrap="square" tIns="91425">
            <a:noAutofit/>
          </a:bodyPr>
          <a:lstStyle/>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Credited as the creator of the circus.</a:t>
            </a:r>
            <a:endParaRPr sz="1600">
              <a:latin typeface="Arial"/>
              <a:ea typeface="Arial"/>
              <a:cs typeface="Arial"/>
              <a:sym typeface="Arial"/>
            </a:endParaRPr>
          </a:p>
          <a:p>
            <a:pPr indent="0" lvl="0" marL="457200" rtl="0" algn="l">
              <a:lnSpc>
                <a:spcPct val="100000"/>
              </a:lnSpc>
              <a:spcBef>
                <a:spcPts val="0"/>
              </a:spcBef>
              <a:spcAft>
                <a:spcPts val="0"/>
              </a:spcAft>
              <a:buSzPts val="1800"/>
              <a:buNone/>
            </a:pPr>
            <a:r>
              <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Branded his shows “The Greatest Show on Earth”.</a:t>
            </a:r>
            <a:endParaRPr sz="1600">
              <a:latin typeface="Arial"/>
              <a:ea typeface="Arial"/>
              <a:cs typeface="Arial"/>
              <a:sym typeface="Arial"/>
            </a:endParaRPr>
          </a:p>
          <a:p>
            <a:pPr indent="0" lvl="0" marL="457200" rtl="0" algn="l">
              <a:lnSpc>
                <a:spcPct val="100000"/>
              </a:lnSpc>
              <a:spcBef>
                <a:spcPts val="0"/>
              </a:spcBef>
              <a:spcAft>
                <a:spcPts val="0"/>
              </a:spcAft>
              <a:buSzPts val="1800"/>
              <a:buNone/>
            </a:pPr>
            <a:r>
              <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His museum grossed over $100,000 in its first three years and he would later become the second richest man in the United States.</a:t>
            </a:r>
            <a:endParaRPr sz="1600">
              <a:latin typeface="Arial"/>
              <a:ea typeface="Arial"/>
              <a:cs typeface="Arial"/>
              <a:sym typeface="Arial"/>
            </a:endParaRPr>
          </a:p>
        </p:txBody>
      </p:sp>
      <p:sp>
        <p:nvSpPr>
          <p:cNvPr id="252" name="Google Shape;252;p10"/>
          <p:cNvSpPr txBox="1"/>
          <p:nvPr>
            <p:ph type="title"/>
          </p:nvPr>
        </p:nvSpPr>
        <p:spPr>
          <a:xfrm>
            <a:off x="938500" y="445025"/>
            <a:ext cx="6667200" cy="94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
                <a:solidFill>
                  <a:schemeClr val="lt2"/>
                </a:solidFill>
                <a:latin typeface="Arial"/>
                <a:ea typeface="Arial"/>
                <a:cs typeface="Arial"/>
                <a:sym typeface="Arial"/>
              </a:rPr>
              <a:t>P.T. Barnum</a:t>
            </a:r>
            <a:endParaRPr b="1">
              <a:solidFill>
                <a:schemeClr val="lt2"/>
              </a:solidFill>
              <a:latin typeface="Arial"/>
              <a:ea typeface="Arial"/>
              <a:cs typeface="Arial"/>
              <a:sym typeface="Arial"/>
            </a:endParaRPr>
          </a:p>
        </p:txBody>
      </p:sp>
      <p:cxnSp>
        <p:nvCxnSpPr>
          <p:cNvPr id="253" name="Google Shape;253;p10"/>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254" name="Google Shape;254;p10"/>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255" name="Google Shape;255;p10"/>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 sz="800" u="none" cap="none" strike="noStrike">
                <a:solidFill>
                  <a:schemeClr val="accent5"/>
                </a:solidFill>
                <a:latin typeface="Oswald"/>
                <a:ea typeface="Oswald"/>
                <a:cs typeface="Oswald"/>
                <a:sym typeface="Oswald"/>
              </a:rPr>
              <a:t>©</a:t>
            </a:r>
            <a:r>
              <a:rPr b="0" i="0" lang="en" sz="1400" u="none" cap="none" strike="noStrik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b="0" i="0" lang="en"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id="256" name="Google Shape;256;p10"/>
          <p:cNvPicPr preferRelativeResize="0"/>
          <p:nvPr/>
        </p:nvPicPr>
        <p:blipFill rotWithShape="1">
          <a:blip r:embed="rId4">
            <a:alphaModFix/>
          </a:blip>
          <a:srcRect b="0" l="6513" r="6514" t="0"/>
          <a:stretch/>
        </p:blipFill>
        <p:spPr>
          <a:xfrm>
            <a:off x="938500" y="1204479"/>
            <a:ext cx="3005252" cy="199997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11"/>
          <p:cNvSpPr txBox="1"/>
          <p:nvPr>
            <p:ph idx="1" type="subTitle"/>
          </p:nvPr>
        </p:nvSpPr>
        <p:spPr>
          <a:xfrm>
            <a:off x="3906775" y="1106825"/>
            <a:ext cx="4962900" cy="2880900"/>
          </a:xfrm>
          <a:prstGeom prst="rect">
            <a:avLst/>
          </a:prstGeom>
          <a:noFill/>
          <a:ln>
            <a:noFill/>
          </a:ln>
        </p:spPr>
        <p:txBody>
          <a:bodyPr anchorCtr="0" anchor="t" bIns="91425" lIns="91425" spcFirstLastPara="1" rIns="91425" wrap="square" tIns="91425">
            <a:noAutofit/>
          </a:bodyPr>
          <a:lstStyle/>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Went to Hollywood with only $40 in his pocket, drawing materials and an animated film.</a:t>
            </a:r>
            <a:endParaRPr sz="1600">
              <a:latin typeface="Arial"/>
              <a:ea typeface="Arial"/>
              <a:cs typeface="Arial"/>
              <a:sym typeface="Arial"/>
            </a:endParaRPr>
          </a:p>
          <a:p>
            <a:pPr indent="0" lvl="0" marL="457200" rtl="0" algn="l">
              <a:lnSpc>
                <a:spcPct val="100000"/>
              </a:lnSpc>
              <a:spcBef>
                <a:spcPts val="0"/>
              </a:spcBef>
              <a:spcAft>
                <a:spcPts val="0"/>
              </a:spcAft>
              <a:buSzPts val="1800"/>
              <a:buNone/>
            </a:pPr>
            <a:r>
              <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Produced the first full-length cartoon feature film, Snow White in 1937.</a:t>
            </a:r>
            <a:endParaRPr sz="1600">
              <a:latin typeface="Arial"/>
              <a:ea typeface="Arial"/>
              <a:cs typeface="Arial"/>
              <a:sym typeface="Arial"/>
            </a:endParaRPr>
          </a:p>
          <a:p>
            <a:pPr indent="0" lvl="0" marL="457200" rtl="0" algn="l">
              <a:lnSpc>
                <a:spcPct val="100000"/>
              </a:lnSpc>
              <a:spcBef>
                <a:spcPts val="0"/>
              </a:spcBef>
              <a:spcAft>
                <a:spcPts val="0"/>
              </a:spcAft>
              <a:buSzPts val="1800"/>
              <a:buNone/>
            </a:pPr>
            <a:r>
              <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Invested $17 million into Disneyland in 1955.   By 2019, more than 750 million people will had visited the California theme park. </a:t>
            </a:r>
            <a:endParaRPr sz="1600">
              <a:latin typeface="Arial"/>
              <a:ea typeface="Arial"/>
              <a:cs typeface="Arial"/>
              <a:sym typeface="Arial"/>
            </a:endParaRPr>
          </a:p>
          <a:p>
            <a:pPr indent="0" lvl="0" marL="457200" rtl="0" algn="l">
              <a:lnSpc>
                <a:spcPct val="100000"/>
              </a:lnSpc>
              <a:spcBef>
                <a:spcPts val="0"/>
              </a:spcBef>
              <a:spcAft>
                <a:spcPts val="0"/>
              </a:spcAft>
              <a:buSzPts val="1800"/>
              <a:buNone/>
            </a:pPr>
            <a:r>
              <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Since then, four subsequent parks have opened in Paris, Shanghai, Hong Kong and Tokyo, along with a Disney Cruise Line.</a:t>
            </a:r>
            <a:endParaRPr sz="1600">
              <a:latin typeface="Arial"/>
              <a:ea typeface="Arial"/>
              <a:cs typeface="Arial"/>
              <a:sym typeface="Arial"/>
            </a:endParaRPr>
          </a:p>
          <a:p>
            <a:pPr indent="0" lvl="0" marL="457200" rtl="0" algn="l">
              <a:lnSpc>
                <a:spcPct val="100000"/>
              </a:lnSpc>
              <a:spcBef>
                <a:spcPts val="0"/>
              </a:spcBef>
              <a:spcAft>
                <a:spcPts val="0"/>
              </a:spcAft>
              <a:buSzPts val="1800"/>
              <a:buNone/>
            </a:pPr>
            <a:r>
              <a:t/>
            </a:r>
            <a:endParaRPr sz="1600">
              <a:latin typeface="Arial"/>
              <a:ea typeface="Arial"/>
              <a:cs typeface="Arial"/>
              <a:sym typeface="Arial"/>
            </a:endParaRPr>
          </a:p>
        </p:txBody>
      </p:sp>
      <p:sp>
        <p:nvSpPr>
          <p:cNvPr id="262" name="Google Shape;262;p11"/>
          <p:cNvSpPr txBox="1"/>
          <p:nvPr>
            <p:ph type="title"/>
          </p:nvPr>
        </p:nvSpPr>
        <p:spPr>
          <a:xfrm>
            <a:off x="535200" y="436500"/>
            <a:ext cx="3758400" cy="94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
                <a:latin typeface="Arial"/>
                <a:ea typeface="Arial"/>
                <a:cs typeface="Arial"/>
                <a:sym typeface="Arial"/>
              </a:rPr>
              <a:t>Walt Disney</a:t>
            </a:r>
            <a:endParaRPr b="1">
              <a:latin typeface="Arial"/>
              <a:ea typeface="Arial"/>
              <a:cs typeface="Arial"/>
              <a:sym typeface="Arial"/>
            </a:endParaRPr>
          </a:p>
        </p:txBody>
      </p:sp>
      <p:cxnSp>
        <p:nvCxnSpPr>
          <p:cNvPr id="263" name="Google Shape;263;p11"/>
          <p:cNvCxnSpPr/>
          <p:nvPr/>
        </p:nvCxnSpPr>
        <p:spPr>
          <a:xfrm>
            <a:off x="535200" y="405497"/>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264" name="Google Shape;264;p11"/>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265" name="Google Shape;265;p11"/>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 sz="800" u="none" cap="none" strike="noStrike">
                <a:solidFill>
                  <a:schemeClr val="accent5"/>
                </a:solidFill>
                <a:latin typeface="Oswald"/>
                <a:ea typeface="Oswald"/>
                <a:cs typeface="Oswald"/>
                <a:sym typeface="Oswald"/>
              </a:rPr>
              <a:t>©</a:t>
            </a:r>
            <a:r>
              <a:rPr b="0" i="0" lang="en" sz="1400" u="none" cap="none" strike="noStrik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b="0" i="0" lang="en"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id="266" name="Google Shape;266;p11"/>
          <p:cNvPicPr preferRelativeResize="0"/>
          <p:nvPr/>
        </p:nvPicPr>
        <p:blipFill rotWithShape="1">
          <a:blip r:embed="rId4">
            <a:alphaModFix/>
          </a:blip>
          <a:srcRect b="0" l="0" r="0" t="0"/>
          <a:stretch/>
        </p:blipFill>
        <p:spPr>
          <a:xfrm>
            <a:off x="535200" y="1106825"/>
            <a:ext cx="3371575" cy="237587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12"/>
          <p:cNvSpPr txBox="1"/>
          <p:nvPr>
            <p:ph idx="1" type="subTitle"/>
          </p:nvPr>
        </p:nvSpPr>
        <p:spPr>
          <a:xfrm>
            <a:off x="3448675" y="1111075"/>
            <a:ext cx="5024700" cy="2880900"/>
          </a:xfrm>
          <a:prstGeom prst="rect">
            <a:avLst/>
          </a:prstGeom>
          <a:noFill/>
          <a:ln>
            <a:noFill/>
          </a:ln>
        </p:spPr>
        <p:txBody>
          <a:bodyPr anchorCtr="0" anchor="t" bIns="91425" lIns="91425" spcFirstLastPara="1" rIns="91425" wrap="square" tIns="91425">
            <a:noAutofit/>
          </a:bodyPr>
          <a:lstStyle/>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Revolutionized the musical genre of Jazz, raising its level of popularity to where it is today, influencing many other genres along the way.</a:t>
            </a:r>
            <a:endParaRPr sz="1600">
              <a:latin typeface="Arial"/>
              <a:ea typeface="Arial"/>
              <a:cs typeface="Arial"/>
              <a:sym typeface="Arial"/>
            </a:endParaRPr>
          </a:p>
          <a:p>
            <a:pPr indent="0" lvl="0" marL="0" rtl="0" algn="l">
              <a:lnSpc>
                <a:spcPct val="100000"/>
              </a:lnSpc>
              <a:spcBef>
                <a:spcPts val="0"/>
              </a:spcBef>
              <a:spcAft>
                <a:spcPts val="0"/>
              </a:spcAft>
              <a:buSzPts val="1800"/>
              <a:buNone/>
            </a:pPr>
            <a:r>
              <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In 2001, New Orleans International Airport was re-named Louis Armstrong International to honor his legacy and as a tribute to his impact on the city.    </a:t>
            </a:r>
            <a:endParaRPr sz="1600">
              <a:latin typeface="Arial"/>
              <a:ea typeface="Arial"/>
              <a:cs typeface="Arial"/>
              <a:sym typeface="Arial"/>
            </a:endParaRPr>
          </a:p>
        </p:txBody>
      </p:sp>
      <p:sp>
        <p:nvSpPr>
          <p:cNvPr id="272" name="Google Shape;272;p12"/>
          <p:cNvSpPr txBox="1"/>
          <p:nvPr>
            <p:ph type="title"/>
          </p:nvPr>
        </p:nvSpPr>
        <p:spPr>
          <a:xfrm>
            <a:off x="938500" y="445025"/>
            <a:ext cx="4565700" cy="1392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
                <a:solidFill>
                  <a:schemeClr val="lt2"/>
                </a:solidFill>
                <a:latin typeface="Arial"/>
                <a:ea typeface="Arial"/>
                <a:cs typeface="Arial"/>
                <a:sym typeface="Arial"/>
              </a:rPr>
              <a:t>Louis Armstrong </a:t>
            </a:r>
            <a:endParaRPr b="1">
              <a:solidFill>
                <a:schemeClr val="lt2"/>
              </a:solidFill>
              <a:latin typeface="Arial"/>
              <a:ea typeface="Arial"/>
              <a:cs typeface="Arial"/>
              <a:sym typeface="Arial"/>
            </a:endParaRPr>
          </a:p>
          <a:p>
            <a:pPr indent="0" lvl="0" marL="0" rtl="0" algn="l">
              <a:lnSpc>
                <a:spcPct val="100000"/>
              </a:lnSpc>
              <a:spcBef>
                <a:spcPts val="0"/>
              </a:spcBef>
              <a:spcAft>
                <a:spcPts val="0"/>
              </a:spcAft>
              <a:buSzPts val="2400"/>
              <a:buNone/>
            </a:pPr>
            <a:r>
              <a:t/>
            </a:r>
            <a:endParaRPr b="1">
              <a:latin typeface="Arial"/>
              <a:ea typeface="Arial"/>
              <a:cs typeface="Arial"/>
              <a:sym typeface="Arial"/>
            </a:endParaRPr>
          </a:p>
        </p:txBody>
      </p:sp>
      <p:cxnSp>
        <p:nvCxnSpPr>
          <p:cNvPr id="273" name="Google Shape;273;p12"/>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274" name="Google Shape;274;p12"/>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275" name="Google Shape;275;p12"/>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 sz="800" u="none" cap="none" strike="noStrike">
                <a:solidFill>
                  <a:schemeClr val="accent5"/>
                </a:solidFill>
                <a:latin typeface="Oswald"/>
                <a:ea typeface="Oswald"/>
                <a:cs typeface="Oswald"/>
                <a:sym typeface="Oswald"/>
              </a:rPr>
              <a:t>©</a:t>
            </a:r>
            <a:r>
              <a:rPr b="0" i="0" lang="en" sz="1400" u="none" cap="none" strike="noStrik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b="0" i="0" lang="en"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id="276" name="Google Shape;276;p12"/>
          <p:cNvPicPr preferRelativeResize="0"/>
          <p:nvPr/>
        </p:nvPicPr>
        <p:blipFill rotWithShape="1">
          <a:blip r:embed="rId4">
            <a:alphaModFix/>
          </a:blip>
          <a:srcRect b="0" l="0" r="0" t="0"/>
          <a:stretch/>
        </p:blipFill>
        <p:spPr>
          <a:xfrm>
            <a:off x="1026200" y="1071078"/>
            <a:ext cx="2422467" cy="36400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13"/>
          <p:cNvSpPr txBox="1"/>
          <p:nvPr>
            <p:ph idx="1" type="subTitle"/>
          </p:nvPr>
        </p:nvSpPr>
        <p:spPr>
          <a:xfrm>
            <a:off x="3456725" y="1250075"/>
            <a:ext cx="4827300" cy="2880900"/>
          </a:xfrm>
          <a:prstGeom prst="rect">
            <a:avLst/>
          </a:prstGeom>
          <a:noFill/>
          <a:ln>
            <a:noFill/>
          </a:ln>
        </p:spPr>
        <p:txBody>
          <a:bodyPr anchorCtr="0" anchor="t" bIns="91425" lIns="91425" spcFirstLastPara="1" rIns="91425" wrap="square" tIns="91425">
            <a:noAutofit/>
          </a:bodyPr>
          <a:lstStyle/>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All seven Harry Potter books have landed in the top 20 best-selling children’s books of all-time.</a:t>
            </a:r>
            <a:endParaRPr sz="1600">
              <a:latin typeface="Arial"/>
              <a:ea typeface="Arial"/>
              <a:cs typeface="Arial"/>
              <a:sym typeface="Arial"/>
            </a:endParaRPr>
          </a:p>
          <a:p>
            <a:pPr indent="0" lvl="0" marL="0" rtl="0" algn="l">
              <a:lnSpc>
                <a:spcPct val="100000"/>
              </a:lnSpc>
              <a:spcBef>
                <a:spcPts val="0"/>
              </a:spcBef>
              <a:spcAft>
                <a:spcPts val="0"/>
              </a:spcAft>
              <a:buSzPts val="1800"/>
              <a:buNone/>
            </a:pPr>
            <a:r>
              <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Nearly a half billion books have been sold and have translated into 67 languages and the last four books have consecutively set records as the fastest-selling books in history.</a:t>
            </a:r>
            <a:endParaRPr sz="1600">
              <a:latin typeface="Arial"/>
              <a:ea typeface="Arial"/>
              <a:cs typeface="Arial"/>
              <a:sym typeface="Arial"/>
            </a:endParaRPr>
          </a:p>
        </p:txBody>
      </p:sp>
      <p:sp>
        <p:nvSpPr>
          <p:cNvPr id="282" name="Google Shape;282;p13"/>
          <p:cNvSpPr txBox="1"/>
          <p:nvPr>
            <p:ph type="title"/>
          </p:nvPr>
        </p:nvSpPr>
        <p:spPr>
          <a:xfrm>
            <a:off x="511425" y="436500"/>
            <a:ext cx="3758400" cy="94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
                <a:latin typeface="Arial"/>
                <a:ea typeface="Arial"/>
                <a:cs typeface="Arial"/>
                <a:sym typeface="Arial"/>
              </a:rPr>
              <a:t>JK Rowling</a:t>
            </a:r>
            <a:endParaRPr b="1">
              <a:latin typeface="Arial"/>
              <a:ea typeface="Arial"/>
              <a:cs typeface="Arial"/>
              <a:sym typeface="Arial"/>
            </a:endParaRPr>
          </a:p>
        </p:txBody>
      </p:sp>
      <p:cxnSp>
        <p:nvCxnSpPr>
          <p:cNvPr id="283" name="Google Shape;283;p13"/>
          <p:cNvCxnSpPr/>
          <p:nvPr/>
        </p:nvCxnSpPr>
        <p:spPr>
          <a:xfrm>
            <a:off x="511425" y="405497"/>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284" name="Google Shape;284;p13"/>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285" name="Google Shape;285;p13"/>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 sz="800" u="none" cap="none" strike="noStrike">
                <a:solidFill>
                  <a:schemeClr val="accent5"/>
                </a:solidFill>
                <a:latin typeface="Oswald"/>
                <a:ea typeface="Oswald"/>
                <a:cs typeface="Oswald"/>
                <a:sym typeface="Oswald"/>
              </a:rPr>
              <a:t>©</a:t>
            </a:r>
            <a:r>
              <a:rPr b="0" i="0" lang="en" sz="1400" u="none" cap="none" strike="noStrik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b="0" i="0" lang="en"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id="286" name="Google Shape;286;p13"/>
          <p:cNvPicPr preferRelativeResize="0"/>
          <p:nvPr/>
        </p:nvPicPr>
        <p:blipFill rotWithShape="1">
          <a:blip r:embed="rId4">
            <a:alphaModFix/>
          </a:blip>
          <a:srcRect b="0" l="0" r="0" t="0"/>
          <a:stretch/>
        </p:blipFill>
        <p:spPr>
          <a:xfrm>
            <a:off x="511425" y="1250074"/>
            <a:ext cx="2762998" cy="15541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sp>
        <p:nvSpPr>
          <p:cNvPr id="291" name="Google Shape;291;p14"/>
          <p:cNvSpPr txBox="1"/>
          <p:nvPr>
            <p:ph type="ctrTitle"/>
          </p:nvPr>
        </p:nvSpPr>
        <p:spPr>
          <a:xfrm>
            <a:off x="1790100" y="1903475"/>
            <a:ext cx="5571900" cy="644700"/>
          </a:xfrm>
          <a:prstGeom prst="rect">
            <a:avLst/>
          </a:prstGeom>
          <a:noFill/>
          <a:ln>
            <a:noFill/>
          </a:ln>
          <a:effectLst>
            <a:outerShdw blurRad="142875" rotWithShape="0" algn="bl" dir="8760000" dist="19050">
              <a:srgbClr val="76A5AF">
                <a:alpha val="49803"/>
              </a:srgbClr>
            </a:outerShdw>
          </a:effectLst>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3600"/>
              <a:buNone/>
            </a:pPr>
            <a:r>
              <a:rPr lang="en">
                <a:latin typeface="Arial"/>
                <a:ea typeface="Arial"/>
                <a:cs typeface="Arial"/>
                <a:sym typeface="Arial"/>
              </a:rPr>
              <a:t>APPLIED LEARNING</a:t>
            </a:r>
            <a:endParaRPr>
              <a:latin typeface="Arial"/>
              <a:ea typeface="Arial"/>
              <a:cs typeface="Arial"/>
              <a:sym typeface="Arial"/>
            </a:endParaRPr>
          </a:p>
        </p:txBody>
      </p:sp>
      <p:sp>
        <p:nvSpPr>
          <p:cNvPr id="292" name="Google Shape;292;p14"/>
          <p:cNvSpPr txBox="1"/>
          <p:nvPr>
            <p:ph type="ctrTitle"/>
          </p:nvPr>
        </p:nvSpPr>
        <p:spPr>
          <a:xfrm>
            <a:off x="1948650" y="2664050"/>
            <a:ext cx="5246700" cy="464700"/>
          </a:xfrm>
          <a:prstGeom prst="rect">
            <a:avLst/>
          </a:prstGeom>
          <a:noFill/>
          <a:ln>
            <a:noFill/>
          </a:ln>
          <a:effectLst>
            <a:outerShdw blurRad="100013" rotWithShape="0" algn="bl" dir="8460000" dist="19050">
              <a:srgbClr val="76A5AF">
                <a:alpha val="49803"/>
              </a:srgbClr>
            </a:outerShdw>
          </a:effectLst>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3600"/>
              <a:buNone/>
            </a:pPr>
            <a:r>
              <a:rPr b="0" lang="en" sz="2200">
                <a:latin typeface="Arial"/>
                <a:ea typeface="Arial"/>
                <a:cs typeface="Arial"/>
                <a:sym typeface="Arial"/>
              </a:rPr>
              <a:t>LESSON 1.4 - INDUSTRY PIONEERS</a:t>
            </a:r>
            <a:endParaRPr b="0" sz="2200">
              <a:latin typeface="Arial"/>
              <a:ea typeface="Arial"/>
              <a:cs typeface="Arial"/>
              <a:sym typeface="Arial"/>
            </a:endParaRPr>
          </a:p>
        </p:txBody>
      </p:sp>
      <p:cxnSp>
        <p:nvCxnSpPr>
          <p:cNvPr id="293" name="Google Shape;293;p14"/>
          <p:cNvCxnSpPr/>
          <p:nvPr/>
        </p:nvCxnSpPr>
        <p:spPr>
          <a:xfrm>
            <a:off x="3190500" y="256517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294" name="Google Shape;294;p14"/>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295" name="Google Shape;295;p14"/>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 sz="800" u="none" cap="none" strike="noStrike">
                <a:solidFill>
                  <a:schemeClr val="accent5"/>
                </a:solidFill>
                <a:latin typeface="Oswald"/>
                <a:ea typeface="Oswald"/>
                <a:cs typeface="Oswald"/>
                <a:sym typeface="Oswald"/>
              </a:rPr>
              <a:t>©</a:t>
            </a:r>
            <a:r>
              <a:rPr b="0" i="0" lang="en" sz="1400" u="none" cap="none" strike="noStrik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b="0" i="0" lang="en"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 name="Shape 299"/>
        <p:cNvGrpSpPr/>
        <p:nvPr/>
      </p:nvGrpSpPr>
      <p:grpSpPr>
        <a:xfrm>
          <a:off x="0" y="0"/>
          <a:ext cx="0" cy="0"/>
          <a:chOff x="0" y="0"/>
          <a:chExt cx="0" cy="0"/>
        </a:xfrm>
      </p:grpSpPr>
      <p:sp>
        <p:nvSpPr>
          <p:cNvPr id="300" name="Google Shape;300;p15"/>
          <p:cNvSpPr txBox="1"/>
          <p:nvPr>
            <p:ph type="title"/>
          </p:nvPr>
        </p:nvSpPr>
        <p:spPr>
          <a:xfrm>
            <a:off x="2062800" y="468725"/>
            <a:ext cx="5018400" cy="5988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2400"/>
              <a:buNone/>
            </a:pPr>
            <a:r>
              <a:rPr b="1" lang="en">
                <a:latin typeface="Arial"/>
                <a:ea typeface="Arial"/>
                <a:cs typeface="Arial"/>
                <a:sym typeface="Arial"/>
              </a:rPr>
              <a:t>MORE INDUSTRY PIONEERS</a:t>
            </a:r>
            <a:endParaRPr b="1">
              <a:latin typeface="Arial"/>
              <a:ea typeface="Arial"/>
              <a:cs typeface="Arial"/>
              <a:sym typeface="Arial"/>
            </a:endParaRPr>
          </a:p>
        </p:txBody>
      </p:sp>
      <p:sp>
        <p:nvSpPr>
          <p:cNvPr id="301" name="Google Shape;301;p15"/>
          <p:cNvSpPr txBox="1"/>
          <p:nvPr>
            <p:ph idx="1" type="subTitle"/>
          </p:nvPr>
        </p:nvSpPr>
        <p:spPr>
          <a:xfrm>
            <a:off x="843300" y="1415325"/>
            <a:ext cx="7457400" cy="1197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 sz="1600">
                <a:latin typeface="Arial"/>
                <a:ea typeface="Arial"/>
                <a:cs typeface="Arial"/>
                <a:sym typeface="Arial"/>
              </a:rPr>
              <a:t>In this lesson, we identified several examples of industry pioneers.  </a:t>
            </a:r>
            <a:endParaRPr sz="1600">
              <a:latin typeface="Arial"/>
              <a:ea typeface="Arial"/>
              <a:cs typeface="Arial"/>
              <a:sym typeface="Arial"/>
            </a:endParaRPr>
          </a:p>
          <a:p>
            <a:pPr indent="0" lvl="0" marL="0" rtl="0" algn="l">
              <a:lnSpc>
                <a:spcPct val="100000"/>
              </a:lnSpc>
              <a:spcBef>
                <a:spcPts val="0"/>
              </a:spcBef>
              <a:spcAft>
                <a:spcPts val="0"/>
              </a:spcAft>
              <a:buSzPts val="1400"/>
              <a:buNone/>
            </a:pPr>
            <a:r>
              <a:t/>
            </a:r>
            <a:endParaRPr sz="1600">
              <a:latin typeface="Arial"/>
              <a:ea typeface="Arial"/>
              <a:cs typeface="Arial"/>
              <a:sym typeface="Arial"/>
            </a:endParaRPr>
          </a:p>
          <a:p>
            <a:pPr indent="0" lvl="0" marL="0" rtl="0" algn="l">
              <a:lnSpc>
                <a:spcPct val="100000"/>
              </a:lnSpc>
              <a:spcBef>
                <a:spcPts val="0"/>
              </a:spcBef>
              <a:spcAft>
                <a:spcPts val="0"/>
              </a:spcAft>
              <a:buSzPts val="1400"/>
              <a:buNone/>
            </a:pPr>
            <a:r>
              <a:rPr lang="en" sz="1600">
                <a:latin typeface="Arial"/>
                <a:ea typeface="Arial"/>
                <a:cs typeface="Arial"/>
                <a:sym typeface="Arial"/>
              </a:rPr>
              <a:t>However, there are many additional examples of individuals who have contributed to the industry’s growth. </a:t>
            </a:r>
            <a:endParaRPr sz="1600">
              <a:latin typeface="Arial"/>
              <a:ea typeface="Arial"/>
              <a:cs typeface="Arial"/>
              <a:sym typeface="Arial"/>
            </a:endParaRPr>
          </a:p>
          <a:p>
            <a:pPr indent="0" lvl="0" marL="0" rtl="0" algn="l">
              <a:lnSpc>
                <a:spcPct val="100000"/>
              </a:lnSpc>
              <a:spcBef>
                <a:spcPts val="0"/>
              </a:spcBef>
              <a:spcAft>
                <a:spcPts val="0"/>
              </a:spcAft>
              <a:buSzPts val="1400"/>
              <a:buNone/>
            </a:pPr>
            <a:r>
              <a:t/>
            </a:r>
            <a:endParaRPr sz="1600">
              <a:latin typeface="Arial"/>
              <a:ea typeface="Arial"/>
              <a:cs typeface="Arial"/>
              <a:sym typeface="Arial"/>
            </a:endParaRPr>
          </a:p>
          <a:p>
            <a:pPr indent="0" lvl="0" marL="0" rtl="0" algn="l">
              <a:lnSpc>
                <a:spcPct val="100000"/>
              </a:lnSpc>
              <a:spcBef>
                <a:spcPts val="0"/>
              </a:spcBef>
              <a:spcAft>
                <a:spcPts val="0"/>
              </a:spcAft>
              <a:buSzPts val="1400"/>
              <a:buNone/>
            </a:pPr>
            <a:r>
              <a:rPr lang="en" sz="1600">
                <a:latin typeface="Arial"/>
                <a:ea typeface="Arial"/>
                <a:cs typeface="Arial"/>
                <a:sym typeface="Arial"/>
              </a:rPr>
              <a:t>Create a list of at least five additional sports and entertainment pioneers.  Make sure you identify specific areas where the individual has made an impact and how it helped shape the state of the industry.  What did they do to pave the way for the future of the industry?</a:t>
            </a:r>
            <a:endParaRPr sz="1600">
              <a:latin typeface="Arial"/>
              <a:ea typeface="Arial"/>
              <a:cs typeface="Arial"/>
              <a:sym typeface="Arial"/>
            </a:endParaRPr>
          </a:p>
        </p:txBody>
      </p:sp>
      <p:cxnSp>
        <p:nvCxnSpPr>
          <p:cNvPr id="302" name="Google Shape;302;p15"/>
          <p:cNvCxnSpPr/>
          <p:nvPr/>
        </p:nvCxnSpPr>
        <p:spPr>
          <a:xfrm>
            <a:off x="3190500" y="12414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303" name="Google Shape;303;p15"/>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304" name="Google Shape;304;p15"/>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 sz="800" u="none" cap="none" strike="noStrike">
                <a:solidFill>
                  <a:schemeClr val="accent5"/>
                </a:solidFill>
                <a:latin typeface="Oswald"/>
                <a:ea typeface="Oswald"/>
                <a:cs typeface="Oswald"/>
                <a:sym typeface="Oswald"/>
              </a:rPr>
              <a:t>©</a:t>
            </a:r>
            <a:r>
              <a:rPr b="0" i="0" lang="en" sz="1400" u="none" cap="none" strike="noStrik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b="0" i="0" lang="en"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8" name="Shape 308"/>
        <p:cNvGrpSpPr/>
        <p:nvPr/>
      </p:nvGrpSpPr>
      <p:grpSpPr>
        <a:xfrm>
          <a:off x="0" y="0"/>
          <a:ext cx="0" cy="0"/>
          <a:chOff x="0" y="0"/>
          <a:chExt cx="0" cy="0"/>
        </a:xfrm>
      </p:grpSpPr>
      <p:pic>
        <p:nvPicPr>
          <p:cNvPr id="309" name="Google Shape;309;p16"/>
          <p:cNvPicPr preferRelativeResize="0"/>
          <p:nvPr/>
        </p:nvPicPr>
        <p:blipFill rotWithShape="1">
          <a:blip r:embed="rId3">
            <a:alphaModFix/>
          </a:blip>
          <a:srcRect b="0" l="0" r="0" t="0"/>
          <a:stretch/>
        </p:blipFill>
        <p:spPr>
          <a:xfrm>
            <a:off x="3396413" y="2164463"/>
            <a:ext cx="2351174" cy="8145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2"/>
          <p:cNvSpPr txBox="1"/>
          <p:nvPr>
            <p:ph type="title"/>
          </p:nvPr>
        </p:nvSpPr>
        <p:spPr>
          <a:xfrm>
            <a:off x="5337175" y="763725"/>
            <a:ext cx="2837400" cy="12525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2400"/>
              <a:buNone/>
            </a:pPr>
            <a:r>
              <a:rPr b="1" lang="en">
                <a:latin typeface="Arial"/>
                <a:ea typeface="Arial"/>
                <a:cs typeface="Arial"/>
                <a:sym typeface="Arial"/>
              </a:rPr>
              <a:t>PIONEER</a:t>
            </a:r>
            <a:endParaRPr b="1">
              <a:latin typeface="Arial"/>
              <a:ea typeface="Arial"/>
              <a:cs typeface="Arial"/>
              <a:sym typeface="Arial"/>
            </a:endParaRPr>
          </a:p>
        </p:txBody>
      </p:sp>
      <p:sp>
        <p:nvSpPr>
          <p:cNvPr id="172" name="Google Shape;172;p2"/>
          <p:cNvSpPr txBox="1"/>
          <p:nvPr>
            <p:ph idx="1" type="body"/>
          </p:nvPr>
        </p:nvSpPr>
        <p:spPr>
          <a:xfrm>
            <a:off x="5337175" y="2060475"/>
            <a:ext cx="2837400" cy="1252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1600"/>
              </a:spcAft>
              <a:buSzPts val="1600"/>
              <a:buNone/>
            </a:pPr>
            <a:r>
              <a:rPr lang="en">
                <a:latin typeface="Arial"/>
                <a:ea typeface="Arial"/>
                <a:cs typeface="Arial"/>
                <a:sym typeface="Arial"/>
              </a:rPr>
              <a:t>A </a:t>
            </a:r>
            <a:r>
              <a:rPr b="1" lang="en">
                <a:solidFill>
                  <a:schemeClr val="dk2"/>
                </a:solidFill>
                <a:latin typeface="Arial"/>
                <a:ea typeface="Arial"/>
                <a:cs typeface="Arial"/>
                <a:sym typeface="Arial"/>
              </a:rPr>
              <a:t>pioneer</a:t>
            </a:r>
            <a:r>
              <a:rPr lang="en">
                <a:latin typeface="Arial"/>
                <a:ea typeface="Arial"/>
                <a:cs typeface="Arial"/>
                <a:sym typeface="Arial"/>
              </a:rPr>
              <a:t> is considered to be someone who develops or is the first to use or apply a new method, area of knowledge, or activity for others to follow in the future.</a:t>
            </a:r>
            <a:endParaRPr>
              <a:latin typeface="Arial"/>
              <a:ea typeface="Arial"/>
              <a:cs typeface="Arial"/>
              <a:sym typeface="Arial"/>
            </a:endParaRPr>
          </a:p>
        </p:txBody>
      </p:sp>
      <p:cxnSp>
        <p:nvCxnSpPr>
          <p:cNvPr id="173" name="Google Shape;173;p2"/>
          <p:cNvCxnSpPr/>
          <p:nvPr/>
        </p:nvCxnSpPr>
        <p:spPr>
          <a:xfrm>
            <a:off x="5225150" y="1540302"/>
            <a:ext cx="0" cy="218970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174" name="Google Shape;174;p2"/>
          <p:cNvPicPr preferRelativeResize="0"/>
          <p:nvPr/>
        </p:nvPicPr>
        <p:blipFill rotWithShape="1">
          <a:blip r:embed="rId3">
            <a:alphaModFix/>
          </a:blip>
          <a:srcRect b="0" l="19149" r="19155" t="0"/>
          <a:stretch/>
        </p:blipFill>
        <p:spPr>
          <a:xfrm>
            <a:off x="-422250" y="-236700"/>
            <a:ext cx="4714800" cy="5616900"/>
          </a:xfrm>
          <a:prstGeom prst="flowChartDelay">
            <a:avLst/>
          </a:prstGeom>
          <a:noFill/>
          <a:ln>
            <a:noFill/>
          </a:ln>
        </p:spPr>
      </p:pic>
      <p:pic>
        <p:nvPicPr>
          <p:cNvPr id="175" name="Google Shape;175;p2"/>
          <p:cNvPicPr preferRelativeResize="0"/>
          <p:nvPr/>
        </p:nvPicPr>
        <p:blipFill rotWithShape="1">
          <a:blip r:embed="rId4">
            <a:alphaModFix/>
          </a:blip>
          <a:srcRect b="0" l="0" r="0" t="0"/>
          <a:stretch/>
        </p:blipFill>
        <p:spPr>
          <a:xfrm>
            <a:off x="8023500" y="4711125"/>
            <a:ext cx="1006524" cy="356000"/>
          </a:xfrm>
          <a:prstGeom prst="rect">
            <a:avLst/>
          </a:prstGeom>
          <a:noFill/>
          <a:ln>
            <a:noFill/>
          </a:ln>
        </p:spPr>
      </p:pic>
      <p:sp>
        <p:nvSpPr>
          <p:cNvPr id="176" name="Google Shape;176;p2"/>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 sz="800" u="none" cap="none" strike="noStrike">
                <a:solidFill>
                  <a:schemeClr val="accent5"/>
                </a:solidFill>
                <a:latin typeface="Oswald"/>
                <a:ea typeface="Oswald"/>
                <a:cs typeface="Oswald"/>
                <a:sym typeface="Oswald"/>
              </a:rPr>
              <a:t>©</a:t>
            </a:r>
            <a:r>
              <a:rPr b="0" i="0" lang="en" sz="1400" u="none" cap="none" strike="noStrik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b="0" i="0" lang="en"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3"/>
          <p:cNvSpPr txBox="1"/>
          <p:nvPr>
            <p:ph type="title"/>
          </p:nvPr>
        </p:nvSpPr>
        <p:spPr>
          <a:xfrm>
            <a:off x="2062800" y="468725"/>
            <a:ext cx="5018400" cy="5988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2400"/>
              <a:buNone/>
            </a:pPr>
            <a:r>
              <a:rPr b="1" lang="en">
                <a:latin typeface="Arial"/>
                <a:ea typeface="Arial"/>
                <a:cs typeface="Arial"/>
                <a:sym typeface="Arial"/>
              </a:rPr>
              <a:t>INNOVATION &amp; EVOLUTION</a:t>
            </a:r>
            <a:endParaRPr b="1">
              <a:latin typeface="Arial"/>
              <a:ea typeface="Arial"/>
              <a:cs typeface="Arial"/>
              <a:sym typeface="Arial"/>
            </a:endParaRPr>
          </a:p>
        </p:txBody>
      </p:sp>
      <p:sp>
        <p:nvSpPr>
          <p:cNvPr id="182" name="Google Shape;182;p3"/>
          <p:cNvSpPr txBox="1"/>
          <p:nvPr>
            <p:ph idx="1" type="subTitle"/>
          </p:nvPr>
        </p:nvSpPr>
        <p:spPr>
          <a:xfrm>
            <a:off x="1548900" y="1497375"/>
            <a:ext cx="6046200" cy="11979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lang="en" sz="1600">
                <a:latin typeface="Arial"/>
                <a:ea typeface="Arial"/>
                <a:cs typeface="Arial"/>
                <a:sym typeface="Arial"/>
              </a:rPr>
              <a:t>Industries grow through innovation and evolution. The sports and entertainment industry is no exception, and many individuals have offered contributions that have made a significant impact on the way the industry has performed from a business perspective.</a:t>
            </a:r>
            <a:endParaRPr sz="1600">
              <a:latin typeface="Arial"/>
              <a:ea typeface="Arial"/>
              <a:cs typeface="Arial"/>
              <a:sym typeface="Arial"/>
            </a:endParaRPr>
          </a:p>
        </p:txBody>
      </p:sp>
      <p:cxnSp>
        <p:nvCxnSpPr>
          <p:cNvPr id="183" name="Google Shape;183;p3"/>
          <p:cNvCxnSpPr/>
          <p:nvPr/>
        </p:nvCxnSpPr>
        <p:spPr>
          <a:xfrm>
            <a:off x="3190500" y="12414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184" name="Google Shape;184;p3"/>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185" name="Google Shape;185;p3"/>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 sz="800" u="none" cap="none" strike="noStrike">
                <a:solidFill>
                  <a:schemeClr val="accent5"/>
                </a:solidFill>
                <a:latin typeface="Oswald"/>
                <a:ea typeface="Oswald"/>
                <a:cs typeface="Oswald"/>
                <a:sym typeface="Oswald"/>
              </a:rPr>
              <a:t>©</a:t>
            </a:r>
            <a:r>
              <a:rPr b="0" i="0" lang="en" sz="1400" u="none" cap="none" strike="noStrik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b="0" i="0" lang="en"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p4"/>
          <p:cNvSpPr txBox="1"/>
          <p:nvPr>
            <p:ph type="title"/>
          </p:nvPr>
        </p:nvSpPr>
        <p:spPr>
          <a:xfrm>
            <a:off x="938500" y="445025"/>
            <a:ext cx="5169000" cy="94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
                <a:latin typeface="Arial"/>
                <a:ea typeface="Arial"/>
                <a:cs typeface="Arial"/>
                <a:sym typeface="Arial"/>
              </a:rPr>
              <a:t>SPORTS BUSINESS PIONEERS</a:t>
            </a:r>
            <a:endParaRPr b="1">
              <a:latin typeface="Arial"/>
              <a:ea typeface="Arial"/>
              <a:cs typeface="Arial"/>
              <a:sym typeface="Arial"/>
            </a:endParaRPr>
          </a:p>
        </p:txBody>
      </p:sp>
      <p:sp>
        <p:nvSpPr>
          <p:cNvPr id="191" name="Google Shape;191;p4"/>
          <p:cNvSpPr txBox="1"/>
          <p:nvPr>
            <p:ph idx="1" type="body"/>
          </p:nvPr>
        </p:nvSpPr>
        <p:spPr>
          <a:xfrm>
            <a:off x="4644600" y="1084400"/>
            <a:ext cx="4094700" cy="2760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b="1" lang="en" sz="1600">
                <a:latin typeface="Arial"/>
                <a:ea typeface="Arial"/>
                <a:cs typeface="Arial"/>
                <a:sym typeface="Arial"/>
              </a:rPr>
              <a:t>Examples include:</a:t>
            </a:r>
            <a:endParaRPr b="1" sz="1600">
              <a:solidFill>
                <a:schemeClr val="hlink"/>
              </a:solidFill>
              <a:uFill>
                <a:noFill/>
              </a:uFill>
              <a:latin typeface="Arial"/>
              <a:ea typeface="Arial"/>
              <a:cs typeface="Arial"/>
              <a:sym typeface="Arial"/>
              <a:hlinkClick r:id="rId3"/>
            </a:endParaRPr>
          </a:p>
          <a:p>
            <a:pPr indent="-330200" lvl="0" marL="457200" rtl="0" algn="l">
              <a:lnSpc>
                <a:spcPct val="100000"/>
              </a:lnSpc>
              <a:spcBef>
                <a:spcPts val="1600"/>
              </a:spcBef>
              <a:spcAft>
                <a:spcPts val="0"/>
              </a:spcAft>
              <a:buSzPts val="1600"/>
              <a:buFont typeface="Arial"/>
              <a:buChar char="●"/>
            </a:pPr>
            <a:r>
              <a:rPr lang="en" sz="1600">
                <a:latin typeface="Arial"/>
                <a:ea typeface="Arial"/>
                <a:cs typeface="Arial"/>
                <a:sym typeface="Arial"/>
              </a:rPr>
              <a:t>Pierre de Coubertin </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Bill Veeck</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Mark McCormack </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Mildred “Babe” Didrikson Zaharias </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Roone Arledge</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Jackie Robinson</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Muhammad Ali</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William (Bill) H.G. France Sr.</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Arnold Palmer</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Michael Jordan </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David Stern </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Phil Knight</a:t>
            </a:r>
            <a:endParaRPr sz="1600">
              <a:latin typeface="Arial"/>
              <a:ea typeface="Arial"/>
              <a:cs typeface="Arial"/>
              <a:sym typeface="Arial"/>
            </a:endParaRPr>
          </a:p>
        </p:txBody>
      </p:sp>
      <p:cxnSp>
        <p:nvCxnSpPr>
          <p:cNvPr id="192" name="Google Shape;192;p4"/>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193" name="Google Shape;193;p4"/>
          <p:cNvPicPr preferRelativeResize="0"/>
          <p:nvPr/>
        </p:nvPicPr>
        <p:blipFill rotWithShape="1">
          <a:blip r:embed="rId4">
            <a:alphaModFix/>
          </a:blip>
          <a:srcRect b="0" l="0" r="0" t="0"/>
          <a:stretch/>
        </p:blipFill>
        <p:spPr>
          <a:xfrm>
            <a:off x="8023500" y="4711125"/>
            <a:ext cx="1006524" cy="356000"/>
          </a:xfrm>
          <a:prstGeom prst="rect">
            <a:avLst/>
          </a:prstGeom>
          <a:noFill/>
          <a:ln>
            <a:noFill/>
          </a:ln>
        </p:spPr>
      </p:pic>
      <p:sp>
        <p:nvSpPr>
          <p:cNvPr id="194" name="Google Shape;194;p4"/>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 sz="800" u="none" cap="none" strike="noStrike">
                <a:solidFill>
                  <a:schemeClr val="accent5"/>
                </a:solidFill>
                <a:latin typeface="Oswald"/>
                <a:ea typeface="Oswald"/>
                <a:cs typeface="Oswald"/>
                <a:sym typeface="Oswald"/>
              </a:rPr>
              <a:t>©</a:t>
            </a:r>
            <a:r>
              <a:rPr b="0" i="0" lang="en" sz="1400" u="none" cap="none" strike="noStrik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b="0" i="0" lang="en"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id="195" name="Google Shape;195;p4"/>
          <p:cNvPicPr preferRelativeResize="0"/>
          <p:nvPr/>
        </p:nvPicPr>
        <p:blipFill rotWithShape="1">
          <a:blip r:embed="rId5">
            <a:alphaModFix/>
          </a:blip>
          <a:srcRect b="0" l="0" r="0" t="0"/>
          <a:stretch/>
        </p:blipFill>
        <p:spPr>
          <a:xfrm>
            <a:off x="1026200" y="1564550"/>
            <a:ext cx="3265350" cy="21731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5"/>
          <p:cNvSpPr txBox="1"/>
          <p:nvPr>
            <p:ph type="title"/>
          </p:nvPr>
        </p:nvSpPr>
        <p:spPr>
          <a:xfrm>
            <a:off x="938500" y="445025"/>
            <a:ext cx="7016400" cy="94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
                <a:latin typeface="Arial"/>
                <a:ea typeface="Arial"/>
                <a:cs typeface="Arial"/>
                <a:sym typeface="Arial"/>
              </a:rPr>
              <a:t>ENTERTAINMENT INDUSTRY PIONEERS</a:t>
            </a:r>
            <a:endParaRPr b="1">
              <a:latin typeface="Arial"/>
              <a:ea typeface="Arial"/>
              <a:cs typeface="Arial"/>
              <a:sym typeface="Arial"/>
            </a:endParaRPr>
          </a:p>
        </p:txBody>
      </p:sp>
      <p:sp>
        <p:nvSpPr>
          <p:cNvPr id="201" name="Google Shape;201;p5"/>
          <p:cNvSpPr txBox="1"/>
          <p:nvPr>
            <p:ph idx="1" type="body"/>
          </p:nvPr>
        </p:nvSpPr>
        <p:spPr>
          <a:xfrm>
            <a:off x="1026200" y="1122925"/>
            <a:ext cx="3818400" cy="2760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b="1" lang="en" sz="1600">
                <a:latin typeface="Arial"/>
                <a:ea typeface="Arial"/>
                <a:cs typeface="Arial"/>
                <a:sym typeface="Arial"/>
              </a:rPr>
              <a:t>Examples include:</a:t>
            </a:r>
            <a:endParaRPr b="1" sz="1600">
              <a:solidFill>
                <a:schemeClr val="hlink"/>
              </a:solidFill>
              <a:uFill>
                <a:noFill/>
              </a:uFill>
              <a:latin typeface="Arial"/>
              <a:ea typeface="Arial"/>
              <a:cs typeface="Arial"/>
              <a:sym typeface="Arial"/>
              <a:hlinkClick r:id="rId3"/>
            </a:endParaRPr>
          </a:p>
          <a:p>
            <a:pPr indent="-330200" lvl="0" marL="457200" rtl="0" algn="l">
              <a:lnSpc>
                <a:spcPct val="100000"/>
              </a:lnSpc>
              <a:spcBef>
                <a:spcPts val="1600"/>
              </a:spcBef>
              <a:spcAft>
                <a:spcPts val="0"/>
              </a:spcAft>
              <a:buSzPts val="1600"/>
              <a:buFont typeface="Arial"/>
              <a:buChar char="●"/>
            </a:pPr>
            <a:r>
              <a:rPr lang="en" sz="1600">
                <a:latin typeface="Arial"/>
                <a:ea typeface="Arial"/>
                <a:cs typeface="Arial"/>
                <a:sym typeface="Arial"/>
              </a:rPr>
              <a:t>P.T. Barnum</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Walt Disney 	</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Louis Armstrong </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Lucille Ball </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Jerry Siegel and Joe Schuster</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Rodgers and Hammerstein (Richard Rodgers and Oscar Hammerstein). </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The Beatles </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Hiroshi Yamauchi 	</a:t>
            </a:r>
            <a:endParaRPr sz="1600">
              <a:latin typeface="Arial"/>
              <a:ea typeface="Arial"/>
              <a:cs typeface="Arial"/>
              <a:sym typeface="Arial"/>
            </a:endParaRPr>
          </a:p>
        </p:txBody>
      </p:sp>
      <p:cxnSp>
        <p:nvCxnSpPr>
          <p:cNvPr id="202" name="Google Shape;202;p5"/>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203" name="Google Shape;203;p5"/>
          <p:cNvPicPr preferRelativeResize="0"/>
          <p:nvPr/>
        </p:nvPicPr>
        <p:blipFill rotWithShape="1">
          <a:blip r:embed="rId4">
            <a:alphaModFix/>
          </a:blip>
          <a:srcRect b="0" l="0" r="0" t="0"/>
          <a:stretch/>
        </p:blipFill>
        <p:spPr>
          <a:xfrm>
            <a:off x="8023500" y="4711125"/>
            <a:ext cx="1006524" cy="356000"/>
          </a:xfrm>
          <a:prstGeom prst="rect">
            <a:avLst/>
          </a:prstGeom>
          <a:noFill/>
          <a:ln>
            <a:noFill/>
          </a:ln>
        </p:spPr>
      </p:pic>
      <p:sp>
        <p:nvSpPr>
          <p:cNvPr id="204" name="Google Shape;204;p5"/>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 sz="800" u="none" cap="none" strike="noStrike">
                <a:solidFill>
                  <a:schemeClr val="accent5"/>
                </a:solidFill>
                <a:latin typeface="Oswald"/>
                <a:ea typeface="Oswald"/>
                <a:cs typeface="Oswald"/>
                <a:sym typeface="Oswald"/>
              </a:rPr>
              <a:t>©</a:t>
            </a:r>
            <a:r>
              <a:rPr b="0" i="0" lang="en" sz="1400" u="none" cap="none" strike="noStrik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b="0" i="0" lang="en"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
        <p:nvSpPr>
          <p:cNvPr id="205" name="Google Shape;205;p5"/>
          <p:cNvSpPr txBox="1"/>
          <p:nvPr>
            <p:ph idx="1" type="body"/>
          </p:nvPr>
        </p:nvSpPr>
        <p:spPr>
          <a:xfrm>
            <a:off x="4993650" y="1283975"/>
            <a:ext cx="3818400" cy="2760900"/>
          </a:xfrm>
          <a:prstGeom prst="rect">
            <a:avLst/>
          </a:prstGeom>
          <a:noFill/>
          <a:ln>
            <a:noFill/>
          </a:ln>
        </p:spPr>
        <p:txBody>
          <a:bodyPr anchorCtr="0" anchor="t" bIns="91425" lIns="91425" spcFirstLastPara="1" rIns="91425" wrap="square" tIns="91425">
            <a:noAutofit/>
          </a:bodyPr>
          <a:lstStyle/>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Steve Allen, Ed Sullivan, Johnny Carson</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Jim Henson </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Steven Spielberg </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Steve Jobs</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Vince McMahon</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Michael Jackson</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JK Rowling</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Evel Knievel</a:t>
            </a:r>
            <a:endParaRPr sz="1600">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p6"/>
          <p:cNvSpPr txBox="1"/>
          <p:nvPr>
            <p:ph idx="1" type="subTitle"/>
          </p:nvPr>
        </p:nvSpPr>
        <p:spPr>
          <a:xfrm>
            <a:off x="5435125" y="1131300"/>
            <a:ext cx="3392700" cy="2880900"/>
          </a:xfrm>
          <a:prstGeom prst="rect">
            <a:avLst/>
          </a:prstGeom>
          <a:noFill/>
          <a:ln>
            <a:noFill/>
          </a:ln>
        </p:spPr>
        <p:txBody>
          <a:bodyPr anchorCtr="0" anchor="t" bIns="91425" lIns="91425" spcFirstLastPara="1" rIns="91425" wrap="square" tIns="91425">
            <a:noAutofit/>
          </a:bodyPr>
          <a:lstStyle/>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Responsible for the reintroduction of the Olympic Games in the 18th century after Emperor Theodosius I had abolished the games existence in 393 A.D.</a:t>
            </a:r>
            <a:endParaRPr sz="1600">
              <a:latin typeface="Arial"/>
              <a:ea typeface="Arial"/>
              <a:cs typeface="Arial"/>
              <a:sym typeface="Arial"/>
            </a:endParaRPr>
          </a:p>
          <a:p>
            <a:pPr indent="0" lvl="0" marL="457200" rtl="0" algn="l">
              <a:lnSpc>
                <a:spcPct val="100000"/>
              </a:lnSpc>
              <a:spcBef>
                <a:spcPts val="0"/>
              </a:spcBef>
              <a:spcAft>
                <a:spcPts val="0"/>
              </a:spcAft>
              <a:buSzPts val="1800"/>
              <a:buNone/>
            </a:pPr>
            <a:r>
              <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Fourteen countries and 245 athletes competed in the Games.</a:t>
            </a:r>
            <a:endParaRPr sz="1600">
              <a:latin typeface="Arial"/>
              <a:ea typeface="Arial"/>
              <a:cs typeface="Arial"/>
              <a:sym typeface="Arial"/>
            </a:endParaRPr>
          </a:p>
        </p:txBody>
      </p:sp>
      <p:sp>
        <p:nvSpPr>
          <p:cNvPr id="211" name="Google Shape;211;p6"/>
          <p:cNvSpPr txBox="1"/>
          <p:nvPr>
            <p:ph type="title"/>
          </p:nvPr>
        </p:nvSpPr>
        <p:spPr>
          <a:xfrm>
            <a:off x="938500" y="445025"/>
            <a:ext cx="6667200" cy="94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
                <a:solidFill>
                  <a:schemeClr val="lt2"/>
                </a:solidFill>
                <a:latin typeface="Arial"/>
                <a:ea typeface="Arial"/>
                <a:cs typeface="Arial"/>
                <a:sym typeface="Arial"/>
              </a:rPr>
              <a:t>Pierre de Coubertin</a:t>
            </a:r>
            <a:endParaRPr b="1">
              <a:solidFill>
                <a:schemeClr val="lt2"/>
              </a:solidFill>
              <a:latin typeface="Arial"/>
              <a:ea typeface="Arial"/>
              <a:cs typeface="Arial"/>
              <a:sym typeface="Arial"/>
            </a:endParaRPr>
          </a:p>
        </p:txBody>
      </p:sp>
      <p:cxnSp>
        <p:nvCxnSpPr>
          <p:cNvPr id="212" name="Google Shape;212;p6"/>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213" name="Google Shape;213;p6"/>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214" name="Google Shape;214;p6"/>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 sz="800" u="none" cap="none" strike="noStrike">
                <a:solidFill>
                  <a:schemeClr val="accent5"/>
                </a:solidFill>
                <a:latin typeface="Oswald"/>
                <a:ea typeface="Oswald"/>
                <a:cs typeface="Oswald"/>
                <a:sym typeface="Oswald"/>
              </a:rPr>
              <a:t>©</a:t>
            </a:r>
            <a:r>
              <a:rPr b="0" i="0" lang="en" sz="1400" u="none" cap="none" strike="noStrik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b="0" i="0" lang="en"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id="215" name="Google Shape;215;p6"/>
          <p:cNvPicPr preferRelativeResize="0"/>
          <p:nvPr/>
        </p:nvPicPr>
        <p:blipFill rotWithShape="1">
          <a:blip r:embed="rId4">
            <a:alphaModFix/>
          </a:blip>
          <a:srcRect b="0" l="0" r="0" t="0"/>
          <a:stretch/>
        </p:blipFill>
        <p:spPr>
          <a:xfrm>
            <a:off x="938500" y="1179500"/>
            <a:ext cx="4256525" cy="283271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7"/>
          <p:cNvSpPr txBox="1"/>
          <p:nvPr>
            <p:ph idx="1" type="subTitle"/>
          </p:nvPr>
        </p:nvSpPr>
        <p:spPr>
          <a:xfrm>
            <a:off x="3660300" y="1187875"/>
            <a:ext cx="4928100" cy="2628600"/>
          </a:xfrm>
          <a:prstGeom prst="rect">
            <a:avLst/>
          </a:prstGeom>
          <a:noFill/>
          <a:ln>
            <a:noFill/>
          </a:ln>
        </p:spPr>
        <p:txBody>
          <a:bodyPr anchorCtr="0" anchor="t" bIns="91425" lIns="91425" spcFirstLastPara="1" rIns="91425" wrap="square" tIns="91425">
            <a:noAutofit/>
          </a:bodyPr>
          <a:lstStyle/>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Broke segregation barrier in pro sports by signing a contract to play for Major League Baseball’s Brooklyn Dodgers</a:t>
            </a:r>
            <a:endParaRPr sz="1600">
              <a:latin typeface="Arial"/>
              <a:ea typeface="Arial"/>
              <a:cs typeface="Arial"/>
              <a:sym typeface="Arial"/>
            </a:endParaRPr>
          </a:p>
          <a:p>
            <a:pPr indent="0" lvl="0" marL="457200" rtl="0" algn="l">
              <a:lnSpc>
                <a:spcPct val="100000"/>
              </a:lnSpc>
              <a:spcBef>
                <a:spcPts val="0"/>
              </a:spcBef>
              <a:spcAft>
                <a:spcPts val="0"/>
              </a:spcAft>
              <a:buSzPts val="1800"/>
              <a:buNone/>
            </a:pPr>
            <a:r>
              <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Went on to win a batting title and Most Valuable Player award and become a MLB Hall of Famer player</a:t>
            </a:r>
            <a:endParaRPr sz="1600">
              <a:latin typeface="Arial"/>
              <a:ea typeface="Arial"/>
              <a:cs typeface="Arial"/>
              <a:sym typeface="Arial"/>
            </a:endParaRPr>
          </a:p>
          <a:p>
            <a:pPr indent="0" lvl="0" marL="457200" rtl="0" algn="l">
              <a:lnSpc>
                <a:spcPct val="100000"/>
              </a:lnSpc>
              <a:spcBef>
                <a:spcPts val="0"/>
              </a:spcBef>
              <a:spcAft>
                <a:spcPts val="0"/>
              </a:spcAft>
              <a:buSzPts val="1800"/>
              <a:buNone/>
            </a:pPr>
            <a:r>
              <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Celebrated by Major League Baseball every season on April 15th, better known as “Jackie Robinson Day”, commemorating the day he made his league debut</a:t>
            </a:r>
            <a:endParaRPr sz="1600">
              <a:latin typeface="Arial"/>
              <a:ea typeface="Arial"/>
              <a:cs typeface="Arial"/>
              <a:sym typeface="Arial"/>
            </a:endParaRPr>
          </a:p>
          <a:p>
            <a:pPr indent="0" lvl="0" marL="457200" rtl="0" algn="l">
              <a:lnSpc>
                <a:spcPct val="100000"/>
              </a:lnSpc>
              <a:spcBef>
                <a:spcPts val="0"/>
              </a:spcBef>
              <a:spcAft>
                <a:spcPts val="0"/>
              </a:spcAft>
              <a:buSzPts val="1800"/>
              <a:buNone/>
            </a:pPr>
            <a:r>
              <a:t/>
            </a:r>
            <a:endParaRPr sz="1600">
              <a:latin typeface="Arial"/>
              <a:ea typeface="Arial"/>
              <a:cs typeface="Arial"/>
              <a:sym typeface="Arial"/>
            </a:endParaRPr>
          </a:p>
        </p:txBody>
      </p:sp>
      <p:sp>
        <p:nvSpPr>
          <p:cNvPr id="221" name="Google Shape;221;p7"/>
          <p:cNvSpPr txBox="1"/>
          <p:nvPr>
            <p:ph type="title"/>
          </p:nvPr>
        </p:nvSpPr>
        <p:spPr>
          <a:xfrm>
            <a:off x="653975" y="436500"/>
            <a:ext cx="3758400" cy="94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
                <a:latin typeface="Arial"/>
                <a:ea typeface="Arial"/>
                <a:cs typeface="Arial"/>
                <a:sym typeface="Arial"/>
              </a:rPr>
              <a:t>Jackie Robinson</a:t>
            </a:r>
            <a:endParaRPr b="1">
              <a:latin typeface="Arial"/>
              <a:ea typeface="Arial"/>
              <a:cs typeface="Arial"/>
              <a:sym typeface="Arial"/>
            </a:endParaRPr>
          </a:p>
        </p:txBody>
      </p:sp>
      <p:cxnSp>
        <p:nvCxnSpPr>
          <p:cNvPr id="222" name="Google Shape;222;p7"/>
          <p:cNvCxnSpPr/>
          <p:nvPr/>
        </p:nvCxnSpPr>
        <p:spPr>
          <a:xfrm>
            <a:off x="653975" y="405497"/>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223" name="Google Shape;223;p7"/>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224" name="Google Shape;224;p7"/>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 sz="800" u="none" cap="none" strike="noStrike">
                <a:solidFill>
                  <a:schemeClr val="accent5"/>
                </a:solidFill>
                <a:latin typeface="Oswald"/>
                <a:ea typeface="Oswald"/>
                <a:cs typeface="Oswald"/>
                <a:sym typeface="Oswald"/>
              </a:rPr>
              <a:t>©</a:t>
            </a:r>
            <a:r>
              <a:rPr b="0" i="0" lang="en" sz="1400" u="none" cap="none" strike="noStrik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b="0" i="0" lang="en"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id="225" name="Google Shape;225;p7"/>
          <p:cNvPicPr preferRelativeResize="0"/>
          <p:nvPr/>
        </p:nvPicPr>
        <p:blipFill rotWithShape="1">
          <a:blip r:embed="rId4">
            <a:alphaModFix/>
          </a:blip>
          <a:srcRect b="0" l="0" r="0" t="0"/>
          <a:stretch/>
        </p:blipFill>
        <p:spPr>
          <a:xfrm>
            <a:off x="532301" y="1044100"/>
            <a:ext cx="3006325" cy="30063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p8"/>
          <p:cNvSpPr txBox="1"/>
          <p:nvPr>
            <p:ph idx="1" type="subTitle"/>
          </p:nvPr>
        </p:nvSpPr>
        <p:spPr>
          <a:xfrm>
            <a:off x="5416700" y="1310150"/>
            <a:ext cx="3392700" cy="2880900"/>
          </a:xfrm>
          <a:prstGeom prst="rect">
            <a:avLst/>
          </a:prstGeom>
          <a:noFill/>
          <a:ln>
            <a:noFill/>
          </a:ln>
        </p:spPr>
        <p:txBody>
          <a:bodyPr anchorCtr="0" anchor="t" bIns="91425" lIns="91425" spcFirstLastPara="1" rIns="91425" wrap="square" tIns="91425">
            <a:noAutofit/>
          </a:bodyPr>
          <a:lstStyle/>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Entered a team track event as an individual and won the entire meet</a:t>
            </a:r>
            <a:endParaRPr sz="1600">
              <a:latin typeface="Arial"/>
              <a:ea typeface="Arial"/>
              <a:cs typeface="Arial"/>
              <a:sym typeface="Arial"/>
            </a:endParaRPr>
          </a:p>
          <a:p>
            <a:pPr indent="0" lvl="0" marL="457200" rtl="0" algn="l">
              <a:lnSpc>
                <a:spcPct val="100000"/>
              </a:lnSpc>
              <a:spcBef>
                <a:spcPts val="0"/>
              </a:spcBef>
              <a:spcAft>
                <a:spcPts val="0"/>
              </a:spcAft>
              <a:buSzPts val="1800"/>
              <a:buNone/>
            </a:pPr>
            <a:r>
              <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First female athlete to sign an endorsement contract</a:t>
            </a:r>
            <a:endParaRPr sz="1600">
              <a:latin typeface="Arial"/>
              <a:ea typeface="Arial"/>
              <a:cs typeface="Arial"/>
              <a:sym typeface="Arial"/>
            </a:endParaRPr>
          </a:p>
          <a:p>
            <a:pPr indent="0" lvl="0" marL="457200" rtl="0" algn="l">
              <a:lnSpc>
                <a:spcPct val="100000"/>
              </a:lnSpc>
              <a:spcBef>
                <a:spcPts val="0"/>
              </a:spcBef>
              <a:spcAft>
                <a:spcPts val="0"/>
              </a:spcAft>
              <a:buSzPts val="1800"/>
              <a:buNone/>
            </a:pPr>
            <a:r>
              <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Co-founder of the Ladies Professional Golf Association (LPGA) </a:t>
            </a:r>
            <a:endParaRPr sz="1600">
              <a:latin typeface="Arial"/>
              <a:ea typeface="Arial"/>
              <a:cs typeface="Arial"/>
              <a:sym typeface="Arial"/>
            </a:endParaRPr>
          </a:p>
        </p:txBody>
      </p:sp>
      <p:sp>
        <p:nvSpPr>
          <p:cNvPr id="231" name="Google Shape;231;p8"/>
          <p:cNvSpPr txBox="1"/>
          <p:nvPr>
            <p:ph type="title"/>
          </p:nvPr>
        </p:nvSpPr>
        <p:spPr>
          <a:xfrm>
            <a:off x="938500" y="445025"/>
            <a:ext cx="7393800" cy="1392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
                <a:solidFill>
                  <a:schemeClr val="lt2"/>
                </a:solidFill>
                <a:latin typeface="Arial"/>
                <a:ea typeface="Arial"/>
                <a:cs typeface="Arial"/>
                <a:sym typeface="Arial"/>
              </a:rPr>
              <a:t>Mildred “Babe” Didrikson Zaharias</a:t>
            </a:r>
            <a:endParaRPr b="1">
              <a:solidFill>
                <a:schemeClr val="lt2"/>
              </a:solidFill>
              <a:latin typeface="Arial"/>
              <a:ea typeface="Arial"/>
              <a:cs typeface="Arial"/>
              <a:sym typeface="Arial"/>
            </a:endParaRPr>
          </a:p>
          <a:p>
            <a:pPr indent="0" lvl="0" marL="0" rtl="0" algn="l">
              <a:lnSpc>
                <a:spcPct val="100000"/>
              </a:lnSpc>
              <a:spcBef>
                <a:spcPts val="0"/>
              </a:spcBef>
              <a:spcAft>
                <a:spcPts val="0"/>
              </a:spcAft>
              <a:buSzPts val="2400"/>
              <a:buNone/>
            </a:pPr>
            <a:r>
              <a:t/>
            </a:r>
            <a:endParaRPr b="1">
              <a:latin typeface="Arial"/>
              <a:ea typeface="Arial"/>
              <a:cs typeface="Arial"/>
              <a:sym typeface="Arial"/>
            </a:endParaRPr>
          </a:p>
        </p:txBody>
      </p:sp>
      <p:cxnSp>
        <p:nvCxnSpPr>
          <p:cNvPr id="232" name="Google Shape;232;p8"/>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233" name="Google Shape;233;p8"/>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234" name="Google Shape;234;p8"/>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 sz="800" u="none" cap="none" strike="noStrike">
                <a:solidFill>
                  <a:schemeClr val="accent5"/>
                </a:solidFill>
                <a:latin typeface="Oswald"/>
                <a:ea typeface="Oswald"/>
                <a:cs typeface="Oswald"/>
                <a:sym typeface="Oswald"/>
              </a:rPr>
              <a:t>©</a:t>
            </a:r>
            <a:r>
              <a:rPr b="0" i="0" lang="en" sz="1400" u="none" cap="none" strike="noStrik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b="0" i="0" lang="en"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
        <p:nvSpPr>
          <p:cNvPr id="235" name="Google Shape;235;p8"/>
          <p:cNvSpPr/>
          <p:nvPr/>
        </p:nvSpPr>
        <p:spPr>
          <a:xfrm>
            <a:off x="1144225" y="1262600"/>
            <a:ext cx="4014600" cy="2762100"/>
          </a:xfrm>
          <a:prstGeom prst="rect">
            <a:avLst/>
          </a:prstGeom>
          <a:solidFill>
            <a:schemeClr val="l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36" name="Google Shape;236;p8"/>
          <p:cNvPicPr preferRelativeResize="0"/>
          <p:nvPr/>
        </p:nvPicPr>
        <p:blipFill rotWithShape="1">
          <a:blip r:embed="rId4">
            <a:alphaModFix/>
          </a:blip>
          <a:srcRect b="0" l="0" r="0" t="0"/>
          <a:stretch/>
        </p:blipFill>
        <p:spPr>
          <a:xfrm>
            <a:off x="1585963" y="1349997"/>
            <a:ext cx="3131125" cy="268281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9"/>
          <p:cNvSpPr txBox="1"/>
          <p:nvPr>
            <p:ph idx="1" type="subTitle"/>
          </p:nvPr>
        </p:nvSpPr>
        <p:spPr>
          <a:xfrm>
            <a:off x="3722425" y="1131300"/>
            <a:ext cx="5051400" cy="2880900"/>
          </a:xfrm>
          <a:prstGeom prst="rect">
            <a:avLst/>
          </a:prstGeom>
          <a:noFill/>
          <a:ln>
            <a:noFill/>
          </a:ln>
        </p:spPr>
        <p:txBody>
          <a:bodyPr anchorCtr="0" anchor="t" bIns="91425" lIns="91425" spcFirstLastPara="1" rIns="91425" wrap="square" tIns="91425">
            <a:noAutofit/>
          </a:bodyPr>
          <a:lstStyle/>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Founder of Nike, Inc.</a:t>
            </a:r>
            <a:endParaRPr sz="1600">
              <a:latin typeface="Arial"/>
              <a:ea typeface="Arial"/>
              <a:cs typeface="Arial"/>
              <a:sym typeface="Arial"/>
            </a:endParaRPr>
          </a:p>
          <a:p>
            <a:pPr indent="0" lvl="0" marL="457200" rtl="0" algn="l">
              <a:lnSpc>
                <a:spcPct val="100000"/>
              </a:lnSpc>
              <a:spcBef>
                <a:spcPts val="0"/>
              </a:spcBef>
              <a:spcAft>
                <a:spcPts val="0"/>
              </a:spcAft>
              <a:buSzPts val="1800"/>
              <a:buNone/>
            </a:pPr>
            <a:r>
              <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Started by selling running shoes from the trunk of his car.</a:t>
            </a:r>
            <a:endParaRPr sz="1600">
              <a:latin typeface="Arial"/>
              <a:ea typeface="Arial"/>
              <a:cs typeface="Arial"/>
              <a:sym typeface="Arial"/>
            </a:endParaRPr>
          </a:p>
          <a:p>
            <a:pPr indent="0" lvl="0" marL="457200" rtl="0" algn="l">
              <a:lnSpc>
                <a:spcPct val="100000"/>
              </a:lnSpc>
              <a:spcBef>
                <a:spcPts val="0"/>
              </a:spcBef>
              <a:spcAft>
                <a:spcPts val="0"/>
              </a:spcAft>
              <a:buSzPts val="1800"/>
              <a:buNone/>
            </a:pPr>
            <a:r>
              <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 sz="1600">
                <a:latin typeface="Arial"/>
                <a:ea typeface="Arial"/>
                <a:cs typeface="Arial"/>
                <a:sym typeface="Arial"/>
              </a:rPr>
              <a:t>Grew Nike to a multi-billion dollar company with effective marketing strategies, primarily by luring top athletes (such as Michael Jordan and Tiger Woods) to endorse Nike products.</a:t>
            </a:r>
            <a:endParaRPr sz="1600">
              <a:latin typeface="Arial"/>
              <a:ea typeface="Arial"/>
              <a:cs typeface="Arial"/>
              <a:sym typeface="Arial"/>
            </a:endParaRPr>
          </a:p>
          <a:p>
            <a:pPr indent="0" lvl="0" marL="457200" rtl="0" algn="l">
              <a:lnSpc>
                <a:spcPct val="100000"/>
              </a:lnSpc>
              <a:spcBef>
                <a:spcPts val="0"/>
              </a:spcBef>
              <a:spcAft>
                <a:spcPts val="0"/>
              </a:spcAft>
              <a:buSzPts val="1800"/>
              <a:buNone/>
            </a:pPr>
            <a:r>
              <a:t/>
            </a:r>
            <a:endParaRPr sz="1600">
              <a:latin typeface="Arial"/>
              <a:ea typeface="Arial"/>
              <a:cs typeface="Arial"/>
              <a:sym typeface="Arial"/>
            </a:endParaRPr>
          </a:p>
        </p:txBody>
      </p:sp>
      <p:sp>
        <p:nvSpPr>
          <p:cNvPr id="242" name="Google Shape;242;p9"/>
          <p:cNvSpPr txBox="1"/>
          <p:nvPr>
            <p:ph type="title"/>
          </p:nvPr>
        </p:nvSpPr>
        <p:spPr>
          <a:xfrm>
            <a:off x="898500" y="436500"/>
            <a:ext cx="3758400" cy="94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
                <a:latin typeface="Arial"/>
                <a:ea typeface="Arial"/>
                <a:cs typeface="Arial"/>
                <a:sym typeface="Arial"/>
              </a:rPr>
              <a:t>Phil Knight</a:t>
            </a:r>
            <a:endParaRPr b="1">
              <a:latin typeface="Arial"/>
              <a:ea typeface="Arial"/>
              <a:cs typeface="Arial"/>
              <a:sym typeface="Arial"/>
            </a:endParaRPr>
          </a:p>
        </p:txBody>
      </p:sp>
      <p:cxnSp>
        <p:nvCxnSpPr>
          <p:cNvPr id="243" name="Google Shape;243;p9"/>
          <p:cNvCxnSpPr/>
          <p:nvPr/>
        </p:nvCxnSpPr>
        <p:spPr>
          <a:xfrm>
            <a:off x="959425" y="405497"/>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244" name="Google Shape;244;p9"/>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245" name="Google Shape;245;p9"/>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 sz="800" u="none" cap="none" strike="noStrike">
                <a:solidFill>
                  <a:schemeClr val="accent5"/>
                </a:solidFill>
                <a:latin typeface="Oswald"/>
                <a:ea typeface="Oswald"/>
                <a:cs typeface="Oswald"/>
                <a:sym typeface="Oswald"/>
              </a:rPr>
              <a:t>©</a:t>
            </a:r>
            <a:r>
              <a:rPr b="0" i="0" lang="en" sz="1400" u="none" cap="none" strike="noStrike">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2023</a:t>
            </a:r>
            <a:r>
              <a:rPr b="0" i="0" lang="en"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id="246" name="Google Shape;246;p9"/>
          <p:cNvPicPr preferRelativeResize="0"/>
          <p:nvPr/>
        </p:nvPicPr>
        <p:blipFill rotWithShape="1">
          <a:blip r:embed="rId4">
            <a:alphaModFix/>
          </a:blip>
          <a:srcRect b="0" l="0" r="0" t="0"/>
          <a:stretch/>
        </p:blipFill>
        <p:spPr>
          <a:xfrm>
            <a:off x="959425" y="1320479"/>
            <a:ext cx="2568576" cy="114129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lidesgo Final Pages">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