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3"/>
    <p:sldMasterId id="2147483683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</p:sldIdLst>
  <p:sldSz cy="5143500" cx="9144000"/>
  <p:notesSz cx="6858000" cy="9144000"/>
  <p:embeddedFontLst>
    <p:embeddedFont>
      <p:font typeface="Proxima Nova"/>
      <p:regular r:id="rId26"/>
      <p:bold r:id="rId27"/>
      <p:italic r:id="rId28"/>
      <p:boldItalic r:id="rId29"/>
    </p:embeddedFont>
    <p:embeddedFont>
      <p:font typeface="Montserrat"/>
      <p:regular r:id="rId30"/>
      <p:bold r:id="rId31"/>
      <p:italic r:id="rId32"/>
      <p:boldItalic r:id="rId33"/>
    </p:embeddedFont>
    <p:embeddedFont>
      <p:font typeface="Oswald"/>
      <p:regular r:id="rId34"/>
      <p:bold r:id="rId3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36" roundtripDataSignature="AMtx7mhQxp0BBPXpQc9uYMRLkKK9KUjkv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4.xml"/><Relationship Id="rId26" Type="http://schemas.openxmlformats.org/officeDocument/2006/relationships/font" Target="fonts/ProximaNova-regular.fntdata"/><Relationship Id="rId25" Type="http://schemas.openxmlformats.org/officeDocument/2006/relationships/slide" Target="slides/slide20.xml"/><Relationship Id="rId28" Type="http://schemas.openxmlformats.org/officeDocument/2006/relationships/font" Target="fonts/ProximaNova-italic.fntdata"/><Relationship Id="rId27" Type="http://schemas.openxmlformats.org/officeDocument/2006/relationships/font" Target="fonts/ProximaNova-bold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font" Target="fonts/ProximaNova-boldItalic.fntdata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font" Target="fonts/Montserrat-bold.fntdata"/><Relationship Id="rId30" Type="http://schemas.openxmlformats.org/officeDocument/2006/relationships/font" Target="fonts/Montserrat-regular.fntdata"/><Relationship Id="rId11" Type="http://schemas.openxmlformats.org/officeDocument/2006/relationships/slide" Target="slides/slide6.xml"/><Relationship Id="rId33" Type="http://schemas.openxmlformats.org/officeDocument/2006/relationships/font" Target="fonts/Montserrat-boldItalic.fntdata"/><Relationship Id="rId10" Type="http://schemas.openxmlformats.org/officeDocument/2006/relationships/slide" Target="slides/slide5.xml"/><Relationship Id="rId32" Type="http://schemas.openxmlformats.org/officeDocument/2006/relationships/font" Target="fonts/Montserrat-italic.fntdata"/><Relationship Id="rId13" Type="http://schemas.openxmlformats.org/officeDocument/2006/relationships/slide" Target="slides/slide8.xml"/><Relationship Id="rId35" Type="http://schemas.openxmlformats.org/officeDocument/2006/relationships/font" Target="fonts/Oswald-bold.fntdata"/><Relationship Id="rId12" Type="http://schemas.openxmlformats.org/officeDocument/2006/relationships/slide" Target="slides/slide7.xml"/><Relationship Id="rId34" Type="http://schemas.openxmlformats.org/officeDocument/2006/relationships/font" Target="fonts/Oswald-regular.fntdata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36" Type="http://customschemas.google.com/relationships/presentationmetadata" Target="metadata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0" name="Google Shape;160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1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46" name="Google Shape;246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56" name="Google Shape;256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1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63" name="Google Shape;263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1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73" name="Google Shape;273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1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83" name="Google Shape;283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1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90" name="Google Shape;290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5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p1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97" name="Google Shape;297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2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g22ec873a20c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4" name="Google Shape;304;g22ec873a20c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9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p1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11" name="Google Shape;311;p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9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p1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21" name="Google Shape;321;p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9" name="Google Shape;169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6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p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28" name="Google Shape;328;p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g1e560382063_0_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8" name="Google Shape;178;g1e560382063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g1e560382063_0_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7" name="Google Shape;187;g1e560382063_0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6" name="Google Shape;196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6" name="Google Shape;206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6" name="Google Shape;216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6" name="Google Shape;226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36" name="Google Shape;236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hyperlink" Target="http://bit.ly/2Tynxth" TargetMode="External"/><Relationship Id="rId3" Type="http://schemas.openxmlformats.org/officeDocument/2006/relationships/hyperlink" Target="http://bit.ly/2TyoMsr" TargetMode="External"/><Relationship Id="rId4" Type="http://schemas.openxmlformats.org/officeDocument/2006/relationships/hyperlink" Target="http://bit.ly/2TtBDfr" TargetMode="Externa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8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2"/>
          <p:cNvSpPr txBox="1"/>
          <p:nvPr>
            <p:ph type="ctrTitle"/>
          </p:nvPr>
        </p:nvSpPr>
        <p:spPr>
          <a:xfrm>
            <a:off x="2175900" y="1950100"/>
            <a:ext cx="4792200" cy="644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0" name="Google Shape;10;p22"/>
          <p:cNvSpPr txBox="1"/>
          <p:nvPr>
            <p:ph idx="1" type="subTitle"/>
          </p:nvPr>
        </p:nvSpPr>
        <p:spPr>
          <a:xfrm>
            <a:off x="2044200" y="3704650"/>
            <a:ext cx="5055600" cy="46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33"/>
          <p:cNvSpPr txBox="1"/>
          <p:nvPr>
            <p:ph idx="1" type="subTitle"/>
          </p:nvPr>
        </p:nvSpPr>
        <p:spPr>
          <a:xfrm>
            <a:off x="938500" y="1769575"/>
            <a:ext cx="2871600" cy="123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38" name="Google Shape;38;p33"/>
          <p:cNvSpPr txBox="1"/>
          <p:nvPr>
            <p:ph idx="2" type="body"/>
          </p:nvPr>
        </p:nvSpPr>
        <p:spPr>
          <a:xfrm>
            <a:off x="4703375" y="909600"/>
            <a:ext cx="3468900" cy="3324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indent="-317500" lvl="1" marL="9144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 algn="l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9" name="Google Shape;39;p33"/>
          <p:cNvSpPr txBox="1"/>
          <p:nvPr>
            <p:ph type="title"/>
          </p:nvPr>
        </p:nvSpPr>
        <p:spPr>
          <a:xfrm>
            <a:off x="938500" y="445025"/>
            <a:ext cx="3223800" cy="94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34"/>
          <p:cNvSpPr txBox="1"/>
          <p:nvPr>
            <p:ph type="title"/>
          </p:nvPr>
        </p:nvSpPr>
        <p:spPr>
          <a:xfrm>
            <a:off x="938500" y="445025"/>
            <a:ext cx="5735700" cy="94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35"/>
          <p:cNvSpPr txBox="1"/>
          <p:nvPr>
            <p:ph hasCustomPrompt="1" type="title"/>
          </p:nvPr>
        </p:nvSpPr>
        <p:spPr>
          <a:xfrm>
            <a:off x="1920750" y="1634425"/>
            <a:ext cx="5302500" cy="1116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44" name="Google Shape;44;p35"/>
          <p:cNvSpPr txBox="1"/>
          <p:nvPr>
            <p:ph idx="1" type="body"/>
          </p:nvPr>
        </p:nvSpPr>
        <p:spPr>
          <a:xfrm>
            <a:off x="2786550" y="3094475"/>
            <a:ext cx="3570900" cy="56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  <a:defRPr>
                <a:solidFill>
                  <a:schemeClr val="accent1"/>
                </a:solidFill>
              </a:defRPr>
            </a:lvl1pPr>
            <a:lvl2pPr indent="-342900" lvl="1" marL="91440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○"/>
              <a:defRPr sz="1800">
                <a:solidFill>
                  <a:schemeClr val="accent1"/>
                </a:solidFill>
              </a:defRPr>
            </a:lvl2pPr>
            <a:lvl3pPr indent="-342900" lvl="2" marL="137160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■"/>
              <a:defRPr sz="1800">
                <a:solidFill>
                  <a:schemeClr val="accent1"/>
                </a:solidFill>
              </a:defRPr>
            </a:lvl3pPr>
            <a:lvl4pPr indent="-342900" lvl="3" marL="182880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  <a:defRPr sz="1800">
                <a:solidFill>
                  <a:schemeClr val="accent1"/>
                </a:solidFill>
              </a:defRPr>
            </a:lvl4pPr>
            <a:lvl5pPr indent="-342900" lvl="4" marL="228600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○"/>
              <a:defRPr sz="1800">
                <a:solidFill>
                  <a:schemeClr val="accent1"/>
                </a:solidFill>
              </a:defRPr>
            </a:lvl5pPr>
            <a:lvl6pPr indent="-342900" lvl="5" marL="274320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■"/>
              <a:defRPr sz="1800">
                <a:solidFill>
                  <a:schemeClr val="accent1"/>
                </a:solidFill>
              </a:defRPr>
            </a:lvl6pPr>
            <a:lvl7pPr indent="-342900" lvl="6" marL="320040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  <a:defRPr sz="1800">
                <a:solidFill>
                  <a:schemeClr val="accent1"/>
                </a:solidFill>
              </a:defRPr>
            </a:lvl7pPr>
            <a:lvl8pPr indent="-342900" lvl="7" marL="365760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○"/>
              <a:defRPr sz="1800">
                <a:solidFill>
                  <a:schemeClr val="accent1"/>
                </a:solidFill>
              </a:defRPr>
            </a:lvl8pPr>
            <a:lvl9pPr indent="-342900" lvl="8" marL="4114800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accent1"/>
              </a:buClr>
              <a:buSzPts val="1800"/>
              <a:buChar char="■"/>
              <a:defRPr sz="1800">
                <a:solidFill>
                  <a:schemeClr val="accen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Bullet Points">
  <p:cSld name="CAPTION_ONLY_3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37"/>
          <p:cNvSpPr txBox="1"/>
          <p:nvPr>
            <p:ph type="title"/>
          </p:nvPr>
        </p:nvSpPr>
        <p:spPr>
          <a:xfrm>
            <a:off x="938500" y="445025"/>
            <a:ext cx="5735700" cy="94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8" name="Google Shape;48;p37"/>
          <p:cNvSpPr txBox="1"/>
          <p:nvPr>
            <p:ph idx="1" type="body"/>
          </p:nvPr>
        </p:nvSpPr>
        <p:spPr>
          <a:xfrm>
            <a:off x="938500" y="1246025"/>
            <a:ext cx="7172100" cy="303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01625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50"/>
              <a:buChar char="●"/>
              <a:defRPr sz="1150">
                <a:solidFill>
                  <a:schemeClr val="lt1"/>
                </a:solidFill>
              </a:defRPr>
            </a:lvl1pPr>
            <a:lvl2pPr indent="-301625" lvl="1" marL="9144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○"/>
              <a:defRPr sz="1150">
                <a:solidFill>
                  <a:schemeClr val="lt1"/>
                </a:solidFill>
              </a:defRPr>
            </a:lvl2pPr>
            <a:lvl3pPr indent="-301625" lvl="2" marL="13716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■"/>
              <a:defRPr sz="1150">
                <a:solidFill>
                  <a:schemeClr val="lt1"/>
                </a:solidFill>
              </a:defRPr>
            </a:lvl3pPr>
            <a:lvl4pPr indent="-301625" lvl="3" marL="18288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●"/>
              <a:defRPr sz="1150">
                <a:solidFill>
                  <a:schemeClr val="lt1"/>
                </a:solidFill>
              </a:defRPr>
            </a:lvl4pPr>
            <a:lvl5pPr indent="-301625" lvl="4" marL="22860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○"/>
              <a:defRPr sz="1150">
                <a:solidFill>
                  <a:schemeClr val="lt1"/>
                </a:solidFill>
              </a:defRPr>
            </a:lvl5pPr>
            <a:lvl6pPr indent="-301625" lvl="5" marL="27432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■"/>
              <a:defRPr sz="1150">
                <a:solidFill>
                  <a:schemeClr val="lt1"/>
                </a:solidFill>
              </a:defRPr>
            </a:lvl6pPr>
            <a:lvl7pPr indent="-301625" lvl="6" marL="32004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●"/>
              <a:defRPr sz="1150">
                <a:solidFill>
                  <a:schemeClr val="lt1"/>
                </a:solidFill>
              </a:defRPr>
            </a:lvl7pPr>
            <a:lvl8pPr indent="-301625" lvl="7" marL="36576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○"/>
              <a:defRPr sz="1150">
                <a:solidFill>
                  <a:schemeClr val="lt1"/>
                </a:solidFill>
              </a:defRPr>
            </a:lvl8pPr>
            <a:lvl9pPr indent="-301625" lvl="8" marL="4114800" algn="l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150"/>
              <a:buChar char="■"/>
              <a:defRPr sz="1150"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able of contents">
  <p:cSld name="SECTION_TITLE_AND_DESCRIPTION_1_1_3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38"/>
          <p:cNvSpPr txBox="1"/>
          <p:nvPr>
            <p:ph type="title"/>
          </p:nvPr>
        </p:nvSpPr>
        <p:spPr>
          <a:xfrm>
            <a:off x="3538497" y="2615575"/>
            <a:ext cx="2067000" cy="548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51" name="Google Shape;51;p38"/>
          <p:cNvSpPr txBox="1"/>
          <p:nvPr>
            <p:ph idx="1" type="subTitle"/>
          </p:nvPr>
        </p:nvSpPr>
        <p:spPr>
          <a:xfrm>
            <a:off x="3538497" y="3148075"/>
            <a:ext cx="2067000" cy="123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52" name="Google Shape;52;p38"/>
          <p:cNvSpPr txBox="1"/>
          <p:nvPr>
            <p:ph idx="2" type="title"/>
          </p:nvPr>
        </p:nvSpPr>
        <p:spPr>
          <a:xfrm>
            <a:off x="6028553" y="2615575"/>
            <a:ext cx="2067000" cy="548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53" name="Google Shape;53;p38"/>
          <p:cNvSpPr txBox="1"/>
          <p:nvPr>
            <p:ph idx="3" type="subTitle"/>
          </p:nvPr>
        </p:nvSpPr>
        <p:spPr>
          <a:xfrm>
            <a:off x="6028553" y="3148075"/>
            <a:ext cx="2067000" cy="123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54" name="Google Shape;54;p38"/>
          <p:cNvSpPr txBox="1"/>
          <p:nvPr>
            <p:ph idx="4" type="title"/>
          </p:nvPr>
        </p:nvSpPr>
        <p:spPr>
          <a:xfrm>
            <a:off x="1048447" y="2615575"/>
            <a:ext cx="2067000" cy="548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55" name="Google Shape;55;p38"/>
          <p:cNvSpPr txBox="1"/>
          <p:nvPr>
            <p:ph idx="5" type="subTitle"/>
          </p:nvPr>
        </p:nvSpPr>
        <p:spPr>
          <a:xfrm>
            <a:off x="1048447" y="3148075"/>
            <a:ext cx="2067000" cy="123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56" name="Google Shape;56;p38"/>
          <p:cNvSpPr txBox="1"/>
          <p:nvPr>
            <p:ph idx="6" type="title"/>
          </p:nvPr>
        </p:nvSpPr>
        <p:spPr>
          <a:xfrm>
            <a:off x="1048450" y="1770700"/>
            <a:ext cx="2067000" cy="723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57" name="Google Shape;57;p38"/>
          <p:cNvSpPr txBox="1"/>
          <p:nvPr>
            <p:ph idx="7" type="title"/>
          </p:nvPr>
        </p:nvSpPr>
        <p:spPr>
          <a:xfrm>
            <a:off x="3538500" y="1770700"/>
            <a:ext cx="2067000" cy="723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58" name="Google Shape;58;p38"/>
          <p:cNvSpPr txBox="1"/>
          <p:nvPr>
            <p:ph idx="8" type="title"/>
          </p:nvPr>
        </p:nvSpPr>
        <p:spPr>
          <a:xfrm>
            <a:off x="6028550" y="1770700"/>
            <a:ext cx="2067000" cy="723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Text">
  <p:cSld name="TITLE_1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39"/>
          <p:cNvSpPr txBox="1"/>
          <p:nvPr>
            <p:ph type="ctrTitle"/>
          </p:nvPr>
        </p:nvSpPr>
        <p:spPr>
          <a:xfrm>
            <a:off x="4285500" y="2832875"/>
            <a:ext cx="3657300" cy="6447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76A5AF">
                <a:alpha val="87843"/>
              </a:srgbClr>
            </a:outerShdw>
          </a:effectLst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b="1" sz="60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61" name="Google Shape;61;p39"/>
          <p:cNvSpPr txBox="1"/>
          <p:nvPr>
            <p:ph idx="1" type="subTitle"/>
          </p:nvPr>
        </p:nvSpPr>
        <p:spPr>
          <a:xfrm>
            <a:off x="4144050" y="3549850"/>
            <a:ext cx="3940200" cy="46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Two Columns">
  <p:cSld name="SECTION_TITLE_AND_DESCRIPTION_1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40"/>
          <p:cNvSpPr txBox="1"/>
          <p:nvPr>
            <p:ph type="title"/>
          </p:nvPr>
        </p:nvSpPr>
        <p:spPr>
          <a:xfrm>
            <a:off x="1937338" y="2463175"/>
            <a:ext cx="2390100" cy="548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64" name="Google Shape;64;p40"/>
          <p:cNvSpPr txBox="1"/>
          <p:nvPr>
            <p:ph idx="1" type="subTitle"/>
          </p:nvPr>
        </p:nvSpPr>
        <p:spPr>
          <a:xfrm>
            <a:off x="1937338" y="3148075"/>
            <a:ext cx="2390100" cy="123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65" name="Google Shape;65;p40"/>
          <p:cNvSpPr txBox="1"/>
          <p:nvPr>
            <p:ph idx="2" type="title"/>
          </p:nvPr>
        </p:nvSpPr>
        <p:spPr>
          <a:xfrm>
            <a:off x="4816563" y="2463175"/>
            <a:ext cx="2390100" cy="548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66" name="Google Shape;66;p40"/>
          <p:cNvSpPr txBox="1"/>
          <p:nvPr>
            <p:ph idx="3" type="subTitle"/>
          </p:nvPr>
        </p:nvSpPr>
        <p:spPr>
          <a:xfrm>
            <a:off x="4816563" y="3148075"/>
            <a:ext cx="2390100" cy="123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67" name="Google Shape;67;p40"/>
          <p:cNvSpPr txBox="1"/>
          <p:nvPr>
            <p:ph idx="4"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Three Columns ">
  <p:cSld name="SECTION_TITLE_AND_DESCRIPTION_1_1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41"/>
          <p:cNvSpPr txBox="1"/>
          <p:nvPr>
            <p:ph type="title"/>
          </p:nvPr>
        </p:nvSpPr>
        <p:spPr>
          <a:xfrm>
            <a:off x="3538497" y="2767975"/>
            <a:ext cx="2067000" cy="548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70" name="Google Shape;70;p41"/>
          <p:cNvSpPr txBox="1"/>
          <p:nvPr>
            <p:ph idx="1" type="subTitle"/>
          </p:nvPr>
        </p:nvSpPr>
        <p:spPr>
          <a:xfrm>
            <a:off x="3538497" y="3452875"/>
            <a:ext cx="2067000" cy="123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71" name="Google Shape;71;p41"/>
          <p:cNvSpPr txBox="1"/>
          <p:nvPr>
            <p:ph idx="2" type="title"/>
          </p:nvPr>
        </p:nvSpPr>
        <p:spPr>
          <a:xfrm>
            <a:off x="6028553" y="2767975"/>
            <a:ext cx="2067000" cy="548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72" name="Google Shape;72;p41"/>
          <p:cNvSpPr txBox="1"/>
          <p:nvPr>
            <p:ph idx="3" type="subTitle"/>
          </p:nvPr>
        </p:nvSpPr>
        <p:spPr>
          <a:xfrm>
            <a:off x="6028553" y="3452875"/>
            <a:ext cx="2067000" cy="123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73" name="Google Shape;73;p41"/>
          <p:cNvSpPr txBox="1"/>
          <p:nvPr>
            <p:ph idx="4"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74" name="Google Shape;74;p41"/>
          <p:cNvSpPr txBox="1"/>
          <p:nvPr>
            <p:ph idx="5" type="title"/>
          </p:nvPr>
        </p:nvSpPr>
        <p:spPr>
          <a:xfrm>
            <a:off x="1048447" y="2767975"/>
            <a:ext cx="2067000" cy="548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75" name="Google Shape;75;p41"/>
          <p:cNvSpPr txBox="1"/>
          <p:nvPr>
            <p:ph idx="6" type="subTitle"/>
          </p:nvPr>
        </p:nvSpPr>
        <p:spPr>
          <a:xfrm>
            <a:off x="1048447" y="3452875"/>
            <a:ext cx="2067000" cy="123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text">
  <p:cSld name="TITLE_1_1_1"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42"/>
          <p:cNvSpPr txBox="1"/>
          <p:nvPr>
            <p:ph type="ctrTitle"/>
          </p:nvPr>
        </p:nvSpPr>
        <p:spPr>
          <a:xfrm>
            <a:off x="1273500" y="1369000"/>
            <a:ext cx="6597000" cy="210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500"/>
              <a:buNone/>
              <a:defRPr b="1" sz="45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78" name="Google Shape;78;p42"/>
          <p:cNvSpPr txBox="1"/>
          <p:nvPr>
            <p:ph idx="1" type="subTitle"/>
          </p:nvPr>
        </p:nvSpPr>
        <p:spPr>
          <a:xfrm>
            <a:off x="2481900" y="2519525"/>
            <a:ext cx="4180200" cy="46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Quote">
  <p:cSld name="TITLE_1_1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3"/>
          <p:cNvSpPr txBox="1"/>
          <p:nvPr>
            <p:ph type="ctrTitle"/>
          </p:nvPr>
        </p:nvSpPr>
        <p:spPr>
          <a:xfrm>
            <a:off x="1850525" y="1157925"/>
            <a:ext cx="5442900" cy="260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b="1" sz="30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b="1" sz="30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b="1" sz="30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b="1" sz="30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b="1" sz="30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b="1" sz="30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b="1" sz="30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b="1" sz="30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b="1" sz="30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3" name="Google Shape;13;p23"/>
          <p:cNvSpPr txBox="1"/>
          <p:nvPr>
            <p:ph idx="1" type="subTitle"/>
          </p:nvPr>
        </p:nvSpPr>
        <p:spPr>
          <a:xfrm>
            <a:off x="2481900" y="3945600"/>
            <a:ext cx="4180200" cy="46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Design">
  <p:cSld name="CAPTION_ONLY_1"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43"/>
          <p:cNvSpPr txBox="1"/>
          <p:nvPr>
            <p:ph type="title"/>
          </p:nvPr>
        </p:nvSpPr>
        <p:spPr>
          <a:xfrm>
            <a:off x="938500" y="445025"/>
            <a:ext cx="4702200" cy="94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Design 1">
  <p:cSld name="CAPTION_ONLY_1_1"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44"/>
          <p:cNvSpPr txBox="1"/>
          <p:nvPr>
            <p:ph type="title"/>
          </p:nvPr>
        </p:nvSpPr>
        <p:spPr>
          <a:xfrm>
            <a:off x="938500" y="445025"/>
            <a:ext cx="4702200" cy="94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Design 2">
  <p:cSld name="CAPTION_ONLY_1_1_1"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45"/>
          <p:cNvSpPr txBox="1"/>
          <p:nvPr>
            <p:ph type="title"/>
          </p:nvPr>
        </p:nvSpPr>
        <p:spPr>
          <a:xfrm>
            <a:off x="938500" y="445025"/>
            <a:ext cx="4702200" cy="94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Two Lists">
  <p:cSld name="SECTION_TITLE_AND_DESCRIPTION_1_3"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46"/>
          <p:cNvSpPr txBox="1"/>
          <p:nvPr>
            <p:ph type="title"/>
          </p:nvPr>
        </p:nvSpPr>
        <p:spPr>
          <a:xfrm>
            <a:off x="938500" y="445025"/>
            <a:ext cx="4964700" cy="94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87" name="Google Shape;87;p46"/>
          <p:cNvSpPr txBox="1"/>
          <p:nvPr>
            <p:ph idx="1" type="body"/>
          </p:nvPr>
        </p:nvSpPr>
        <p:spPr>
          <a:xfrm>
            <a:off x="1067241" y="2651775"/>
            <a:ext cx="3258900" cy="179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indent="-3175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 algn="l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88" name="Google Shape;88;p46"/>
          <p:cNvSpPr txBox="1"/>
          <p:nvPr>
            <p:ph idx="2" type="body"/>
          </p:nvPr>
        </p:nvSpPr>
        <p:spPr>
          <a:xfrm>
            <a:off x="4673852" y="2651775"/>
            <a:ext cx="3258900" cy="179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indent="-3175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 algn="l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89" name="Google Shape;89;p46"/>
          <p:cNvSpPr txBox="1"/>
          <p:nvPr>
            <p:ph idx="3" type="title"/>
          </p:nvPr>
        </p:nvSpPr>
        <p:spPr>
          <a:xfrm>
            <a:off x="1213499" y="1955125"/>
            <a:ext cx="3258900" cy="548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90" name="Google Shape;90;p46"/>
          <p:cNvSpPr txBox="1"/>
          <p:nvPr>
            <p:ph idx="4" type="title"/>
          </p:nvPr>
        </p:nvSpPr>
        <p:spPr>
          <a:xfrm>
            <a:off x="4820099" y="1955125"/>
            <a:ext cx="3258900" cy="548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Four Columns">
  <p:cSld name="TITLE_1_1_2"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47"/>
          <p:cNvSpPr txBox="1"/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93" name="Google Shape;93;p47"/>
          <p:cNvSpPr txBox="1"/>
          <p:nvPr>
            <p:ph idx="2" type="title"/>
          </p:nvPr>
        </p:nvSpPr>
        <p:spPr>
          <a:xfrm>
            <a:off x="898386" y="3052625"/>
            <a:ext cx="1671600" cy="548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94" name="Google Shape;94;p47"/>
          <p:cNvSpPr txBox="1"/>
          <p:nvPr>
            <p:ph idx="1" type="subTitle"/>
          </p:nvPr>
        </p:nvSpPr>
        <p:spPr>
          <a:xfrm>
            <a:off x="898389" y="3558837"/>
            <a:ext cx="1671600" cy="11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95" name="Google Shape;95;p47"/>
          <p:cNvSpPr txBox="1"/>
          <p:nvPr>
            <p:ph idx="3" type="title"/>
          </p:nvPr>
        </p:nvSpPr>
        <p:spPr>
          <a:xfrm>
            <a:off x="2790261" y="3052625"/>
            <a:ext cx="1671600" cy="548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96" name="Google Shape;96;p47"/>
          <p:cNvSpPr txBox="1"/>
          <p:nvPr>
            <p:ph idx="4" type="subTitle"/>
          </p:nvPr>
        </p:nvSpPr>
        <p:spPr>
          <a:xfrm>
            <a:off x="2790264" y="3558837"/>
            <a:ext cx="1671600" cy="11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97" name="Google Shape;97;p47"/>
          <p:cNvSpPr txBox="1"/>
          <p:nvPr>
            <p:ph idx="5" type="title"/>
          </p:nvPr>
        </p:nvSpPr>
        <p:spPr>
          <a:xfrm>
            <a:off x="4682136" y="3052625"/>
            <a:ext cx="1671600" cy="548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98" name="Google Shape;98;p47"/>
          <p:cNvSpPr txBox="1"/>
          <p:nvPr>
            <p:ph idx="6" type="subTitle"/>
          </p:nvPr>
        </p:nvSpPr>
        <p:spPr>
          <a:xfrm>
            <a:off x="4682139" y="3558837"/>
            <a:ext cx="1671600" cy="11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99" name="Google Shape;99;p47"/>
          <p:cNvSpPr txBox="1"/>
          <p:nvPr>
            <p:ph idx="7" type="title"/>
          </p:nvPr>
        </p:nvSpPr>
        <p:spPr>
          <a:xfrm>
            <a:off x="6574011" y="3052625"/>
            <a:ext cx="1671600" cy="548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00" name="Google Shape;100;p47"/>
          <p:cNvSpPr txBox="1"/>
          <p:nvPr>
            <p:ph idx="8" type="subTitle"/>
          </p:nvPr>
        </p:nvSpPr>
        <p:spPr>
          <a:xfrm>
            <a:off x="6574014" y="3558837"/>
            <a:ext cx="1671600" cy="11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ree Numbers">
  <p:cSld name="CAPTION_ONLY_1_1_1_1"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48"/>
          <p:cNvSpPr txBox="1"/>
          <p:nvPr>
            <p:ph type="title"/>
          </p:nvPr>
        </p:nvSpPr>
        <p:spPr>
          <a:xfrm>
            <a:off x="4996800" y="661843"/>
            <a:ext cx="3159300" cy="723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03" name="Google Shape;103;p48"/>
          <p:cNvSpPr txBox="1"/>
          <p:nvPr>
            <p:ph idx="1" type="subTitle"/>
          </p:nvPr>
        </p:nvSpPr>
        <p:spPr>
          <a:xfrm>
            <a:off x="4911000" y="1265850"/>
            <a:ext cx="3330900" cy="417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04" name="Google Shape;104;p48"/>
          <p:cNvSpPr txBox="1"/>
          <p:nvPr>
            <p:ph idx="2" type="title"/>
          </p:nvPr>
        </p:nvSpPr>
        <p:spPr>
          <a:xfrm>
            <a:off x="4996800" y="2099193"/>
            <a:ext cx="3159300" cy="723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05" name="Google Shape;105;p48"/>
          <p:cNvSpPr txBox="1"/>
          <p:nvPr>
            <p:ph idx="3" type="subTitle"/>
          </p:nvPr>
        </p:nvSpPr>
        <p:spPr>
          <a:xfrm>
            <a:off x="4911000" y="2703200"/>
            <a:ext cx="3330900" cy="417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06" name="Google Shape;106;p48"/>
          <p:cNvSpPr txBox="1"/>
          <p:nvPr>
            <p:ph idx="4" type="title"/>
          </p:nvPr>
        </p:nvSpPr>
        <p:spPr>
          <a:xfrm>
            <a:off x="4996800" y="3536543"/>
            <a:ext cx="3159300" cy="723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07" name="Google Shape;107;p48"/>
          <p:cNvSpPr txBox="1"/>
          <p:nvPr>
            <p:ph idx="5" type="subTitle"/>
          </p:nvPr>
        </p:nvSpPr>
        <p:spPr>
          <a:xfrm>
            <a:off x="4911000" y="4140550"/>
            <a:ext cx="3330900" cy="417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Six Columns  ">
  <p:cSld name="SECTION_TITLE_AND_DESCRIPTION_1_1_1"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49"/>
          <p:cNvSpPr txBox="1"/>
          <p:nvPr>
            <p:ph type="title"/>
          </p:nvPr>
        </p:nvSpPr>
        <p:spPr>
          <a:xfrm>
            <a:off x="3538497" y="1818541"/>
            <a:ext cx="2067000" cy="548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10" name="Google Shape;110;p49"/>
          <p:cNvSpPr txBox="1"/>
          <p:nvPr>
            <p:ph idx="1" type="subTitle"/>
          </p:nvPr>
        </p:nvSpPr>
        <p:spPr>
          <a:xfrm>
            <a:off x="3538498" y="2324765"/>
            <a:ext cx="2067000" cy="64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11" name="Google Shape;111;p49"/>
          <p:cNvSpPr txBox="1"/>
          <p:nvPr>
            <p:ph idx="2" type="title"/>
          </p:nvPr>
        </p:nvSpPr>
        <p:spPr>
          <a:xfrm>
            <a:off x="6028553" y="1818541"/>
            <a:ext cx="2067000" cy="548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12" name="Google Shape;112;p49"/>
          <p:cNvSpPr txBox="1"/>
          <p:nvPr>
            <p:ph idx="3" type="subTitle"/>
          </p:nvPr>
        </p:nvSpPr>
        <p:spPr>
          <a:xfrm>
            <a:off x="6028552" y="2324765"/>
            <a:ext cx="2067000" cy="64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13" name="Google Shape;113;p49"/>
          <p:cNvSpPr txBox="1"/>
          <p:nvPr>
            <p:ph idx="4"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14" name="Google Shape;114;p49"/>
          <p:cNvSpPr txBox="1"/>
          <p:nvPr>
            <p:ph idx="5" type="title"/>
          </p:nvPr>
        </p:nvSpPr>
        <p:spPr>
          <a:xfrm>
            <a:off x="1048447" y="1818541"/>
            <a:ext cx="2067000" cy="548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15" name="Google Shape;115;p49"/>
          <p:cNvSpPr txBox="1"/>
          <p:nvPr>
            <p:ph idx="6" type="subTitle"/>
          </p:nvPr>
        </p:nvSpPr>
        <p:spPr>
          <a:xfrm>
            <a:off x="1048450" y="2324765"/>
            <a:ext cx="2067000" cy="64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16" name="Google Shape;116;p49"/>
          <p:cNvSpPr txBox="1"/>
          <p:nvPr>
            <p:ph idx="7" type="title"/>
          </p:nvPr>
        </p:nvSpPr>
        <p:spPr>
          <a:xfrm>
            <a:off x="3538497" y="3325035"/>
            <a:ext cx="2067000" cy="548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17" name="Google Shape;117;p49"/>
          <p:cNvSpPr txBox="1"/>
          <p:nvPr>
            <p:ph idx="8" type="subTitle"/>
          </p:nvPr>
        </p:nvSpPr>
        <p:spPr>
          <a:xfrm>
            <a:off x="3538498" y="3831259"/>
            <a:ext cx="2067000" cy="64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18" name="Google Shape;118;p49"/>
          <p:cNvSpPr txBox="1"/>
          <p:nvPr>
            <p:ph idx="9" type="title"/>
          </p:nvPr>
        </p:nvSpPr>
        <p:spPr>
          <a:xfrm>
            <a:off x="6028553" y="3325035"/>
            <a:ext cx="2067000" cy="548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19" name="Google Shape;119;p49"/>
          <p:cNvSpPr txBox="1"/>
          <p:nvPr>
            <p:ph idx="13" type="subTitle"/>
          </p:nvPr>
        </p:nvSpPr>
        <p:spPr>
          <a:xfrm>
            <a:off x="6028552" y="3831259"/>
            <a:ext cx="2067000" cy="64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20" name="Google Shape;120;p49"/>
          <p:cNvSpPr txBox="1"/>
          <p:nvPr>
            <p:ph idx="14" type="title"/>
          </p:nvPr>
        </p:nvSpPr>
        <p:spPr>
          <a:xfrm>
            <a:off x="1048447" y="3325035"/>
            <a:ext cx="2067000" cy="548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21" name="Google Shape;121;p49"/>
          <p:cNvSpPr txBox="1"/>
          <p:nvPr>
            <p:ph idx="15" type="subTitle"/>
          </p:nvPr>
        </p:nvSpPr>
        <p:spPr>
          <a:xfrm>
            <a:off x="1048450" y="3831259"/>
            <a:ext cx="2067000" cy="64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Four Columns 1">
  <p:cSld name="TITLE_1_1_2_1"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50"/>
          <p:cNvSpPr txBox="1"/>
          <p:nvPr>
            <p:ph type="title"/>
          </p:nvPr>
        </p:nvSpPr>
        <p:spPr>
          <a:xfrm>
            <a:off x="938500" y="445025"/>
            <a:ext cx="5043600" cy="94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24" name="Google Shape;124;p50"/>
          <p:cNvSpPr txBox="1"/>
          <p:nvPr>
            <p:ph idx="2" type="title"/>
          </p:nvPr>
        </p:nvSpPr>
        <p:spPr>
          <a:xfrm>
            <a:off x="1338238" y="2359825"/>
            <a:ext cx="2727600" cy="37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25" name="Google Shape;125;p50"/>
          <p:cNvSpPr txBox="1"/>
          <p:nvPr>
            <p:ph idx="1" type="subTitle"/>
          </p:nvPr>
        </p:nvSpPr>
        <p:spPr>
          <a:xfrm>
            <a:off x="1338238" y="1713051"/>
            <a:ext cx="2727600" cy="60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26" name="Google Shape;126;p50"/>
          <p:cNvSpPr txBox="1"/>
          <p:nvPr>
            <p:ph idx="3" type="title"/>
          </p:nvPr>
        </p:nvSpPr>
        <p:spPr>
          <a:xfrm>
            <a:off x="1338238" y="3988950"/>
            <a:ext cx="2727600" cy="37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27" name="Google Shape;127;p50"/>
          <p:cNvSpPr txBox="1"/>
          <p:nvPr>
            <p:ph idx="4" type="subTitle"/>
          </p:nvPr>
        </p:nvSpPr>
        <p:spPr>
          <a:xfrm>
            <a:off x="1338238" y="3342176"/>
            <a:ext cx="2727600" cy="60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28" name="Google Shape;128;p50"/>
          <p:cNvSpPr txBox="1"/>
          <p:nvPr>
            <p:ph idx="5" type="title"/>
          </p:nvPr>
        </p:nvSpPr>
        <p:spPr>
          <a:xfrm>
            <a:off x="5078163" y="2359825"/>
            <a:ext cx="2727600" cy="37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29" name="Google Shape;129;p50"/>
          <p:cNvSpPr txBox="1"/>
          <p:nvPr>
            <p:ph idx="6" type="subTitle"/>
          </p:nvPr>
        </p:nvSpPr>
        <p:spPr>
          <a:xfrm>
            <a:off x="5078163" y="1713051"/>
            <a:ext cx="2727600" cy="60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30" name="Google Shape;130;p50"/>
          <p:cNvSpPr txBox="1"/>
          <p:nvPr>
            <p:ph idx="7" type="title"/>
          </p:nvPr>
        </p:nvSpPr>
        <p:spPr>
          <a:xfrm>
            <a:off x="5078163" y="3988950"/>
            <a:ext cx="2727600" cy="37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31" name="Google Shape;131;p50"/>
          <p:cNvSpPr txBox="1"/>
          <p:nvPr>
            <p:ph idx="8" type="subTitle"/>
          </p:nvPr>
        </p:nvSpPr>
        <p:spPr>
          <a:xfrm>
            <a:off x="5078163" y="3342176"/>
            <a:ext cx="2727600" cy="60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Text">
  <p:cSld name="SECTION_TITLE_AND_DESCRIPTION_1_2"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51"/>
          <p:cNvSpPr txBox="1"/>
          <p:nvPr>
            <p:ph idx="1" type="subTitle"/>
          </p:nvPr>
        </p:nvSpPr>
        <p:spPr>
          <a:xfrm>
            <a:off x="5817050" y="2435925"/>
            <a:ext cx="2556300" cy="204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34" name="Google Shape;134;p51"/>
          <p:cNvSpPr txBox="1"/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Text 1">
  <p:cSld name="TITLE_ONLY_1"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52"/>
          <p:cNvSpPr txBox="1"/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37" name="Google Shape;137;p52"/>
          <p:cNvSpPr txBox="1"/>
          <p:nvPr>
            <p:ph idx="1" type="subTitle"/>
          </p:nvPr>
        </p:nvSpPr>
        <p:spPr>
          <a:xfrm>
            <a:off x="938500" y="2435925"/>
            <a:ext cx="2556300" cy="204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24"/>
          <p:cNvSpPr txBox="1"/>
          <p:nvPr>
            <p:ph type="title"/>
          </p:nvPr>
        </p:nvSpPr>
        <p:spPr>
          <a:xfrm>
            <a:off x="5337175" y="1297125"/>
            <a:ext cx="2837400" cy="1252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6" name="Google Shape;16;p24"/>
          <p:cNvSpPr txBox="1"/>
          <p:nvPr>
            <p:ph idx="1" type="body"/>
          </p:nvPr>
        </p:nvSpPr>
        <p:spPr>
          <a:xfrm>
            <a:off x="5337175" y="2593875"/>
            <a:ext cx="2837400" cy="125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302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Char char="●"/>
              <a:defRPr sz="1600">
                <a:solidFill>
                  <a:schemeClr val="lt1"/>
                </a:solidFill>
              </a:defRPr>
            </a:lvl1pPr>
            <a:lvl2pPr indent="-330200" lvl="1" marL="9144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○"/>
              <a:defRPr sz="1600">
                <a:solidFill>
                  <a:schemeClr val="lt1"/>
                </a:solidFill>
              </a:defRPr>
            </a:lvl2pPr>
            <a:lvl3pPr indent="-330200" lvl="2" marL="13716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■"/>
              <a:defRPr sz="1600">
                <a:solidFill>
                  <a:schemeClr val="lt1"/>
                </a:solidFill>
              </a:defRPr>
            </a:lvl3pPr>
            <a:lvl4pPr indent="-330200" lvl="3" marL="18288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●"/>
              <a:defRPr sz="1600">
                <a:solidFill>
                  <a:schemeClr val="lt1"/>
                </a:solidFill>
              </a:defRPr>
            </a:lvl4pPr>
            <a:lvl5pPr indent="-330200" lvl="4" marL="22860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○"/>
              <a:defRPr sz="1600">
                <a:solidFill>
                  <a:schemeClr val="lt1"/>
                </a:solidFill>
              </a:defRPr>
            </a:lvl5pPr>
            <a:lvl6pPr indent="-330200" lvl="5" marL="27432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■"/>
              <a:defRPr sz="1600">
                <a:solidFill>
                  <a:schemeClr val="lt1"/>
                </a:solidFill>
              </a:defRPr>
            </a:lvl6pPr>
            <a:lvl7pPr indent="-330200" lvl="6" marL="32004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●"/>
              <a:defRPr sz="1600">
                <a:solidFill>
                  <a:schemeClr val="lt1"/>
                </a:solidFill>
              </a:defRPr>
            </a:lvl7pPr>
            <a:lvl8pPr indent="-330200" lvl="7" marL="36576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○"/>
              <a:defRPr sz="1600">
                <a:solidFill>
                  <a:schemeClr val="lt1"/>
                </a:solidFill>
              </a:defRPr>
            </a:lvl8pPr>
            <a:lvl9pPr indent="-330200" lvl="8" marL="4114800" algn="l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600"/>
              <a:buChar char="■"/>
              <a:defRPr sz="1600"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Text 2">
  <p:cSld name="CAPTION_ONLY_2"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53"/>
          <p:cNvSpPr txBox="1"/>
          <p:nvPr>
            <p:ph type="title"/>
          </p:nvPr>
        </p:nvSpPr>
        <p:spPr>
          <a:xfrm>
            <a:off x="938500" y="445025"/>
            <a:ext cx="5735700" cy="94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40" name="Google Shape;140;p53"/>
          <p:cNvSpPr txBox="1"/>
          <p:nvPr>
            <p:ph idx="1" type="subTitle"/>
          </p:nvPr>
        </p:nvSpPr>
        <p:spPr>
          <a:xfrm>
            <a:off x="5817050" y="2435925"/>
            <a:ext cx="2556300" cy="204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">
  <p:cSld name="SECTION_HEADER_2"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54"/>
          <p:cNvSpPr txBox="1"/>
          <p:nvPr>
            <p:ph type="title"/>
          </p:nvPr>
        </p:nvSpPr>
        <p:spPr>
          <a:xfrm>
            <a:off x="2062800" y="2442050"/>
            <a:ext cx="5018400" cy="598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43" name="Google Shape;143;p54"/>
          <p:cNvSpPr txBox="1"/>
          <p:nvPr>
            <p:ph idx="1" type="subTitle"/>
          </p:nvPr>
        </p:nvSpPr>
        <p:spPr>
          <a:xfrm>
            <a:off x="2896500" y="3391325"/>
            <a:ext cx="3351000" cy="119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anks + Credits">
  <p:cSld name="SECTION_HEADER_1"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55"/>
          <p:cNvSpPr txBox="1"/>
          <p:nvPr>
            <p:ph type="title"/>
          </p:nvPr>
        </p:nvSpPr>
        <p:spPr>
          <a:xfrm>
            <a:off x="924870" y="760375"/>
            <a:ext cx="3068700" cy="598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46" name="Google Shape;146;p55"/>
          <p:cNvSpPr txBox="1"/>
          <p:nvPr>
            <p:ph idx="1" type="subTitle"/>
          </p:nvPr>
        </p:nvSpPr>
        <p:spPr>
          <a:xfrm>
            <a:off x="924875" y="1684275"/>
            <a:ext cx="3305400" cy="109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47" name="Google Shape;147;p55"/>
          <p:cNvSpPr txBox="1"/>
          <p:nvPr/>
        </p:nvSpPr>
        <p:spPr>
          <a:xfrm>
            <a:off x="924875" y="3570000"/>
            <a:ext cx="3305400" cy="66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en" sz="1000" u="none" cap="none" strike="noStrike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CREDITS: This presentation template was created by </a:t>
            </a:r>
            <a:r>
              <a:rPr b="0" i="0" lang="en" sz="1000" u="none" cap="none" strike="noStrike">
                <a:solidFill>
                  <a:schemeClr val="accent1"/>
                </a:solidFill>
                <a:uFill>
                  <a:noFill/>
                </a:uFill>
                <a:latin typeface="Montserrat"/>
                <a:ea typeface="Montserrat"/>
                <a:cs typeface="Montserrat"/>
                <a:sym typeface="Montserrat"/>
                <a:hlinkClick r:id="rId2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Slidesgo</a:t>
            </a:r>
            <a:r>
              <a:rPr b="0" i="0" lang="en" sz="1000" u="none" cap="none" strike="noStrike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, including icons by </a:t>
            </a:r>
            <a:r>
              <a:rPr b="0" i="0" lang="en" sz="1000" u="none" cap="none" strike="noStrike">
                <a:solidFill>
                  <a:schemeClr val="accent1"/>
                </a:solidFill>
                <a:uFill>
                  <a:noFill/>
                </a:uFill>
                <a:latin typeface="Montserrat"/>
                <a:ea typeface="Montserrat"/>
                <a:cs typeface="Montserrat"/>
                <a:sym typeface="Montserrat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Flaticon</a:t>
            </a:r>
            <a:r>
              <a:rPr b="0" i="0" lang="en" sz="1000" u="none" cap="none" strike="noStrike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, and infographics &amp; images by </a:t>
            </a:r>
            <a:r>
              <a:rPr b="0" i="0" lang="en" sz="1000" u="none" cap="none" strike="noStrike">
                <a:solidFill>
                  <a:schemeClr val="accent1"/>
                </a:solidFill>
                <a:uFill>
                  <a:noFill/>
                </a:uFill>
                <a:latin typeface="Montserrat"/>
                <a:ea typeface="Montserrat"/>
                <a:cs typeface="Montserrat"/>
                <a:sym typeface="Montserrat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Freepik</a:t>
            </a:r>
            <a:r>
              <a:rPr b="0" i="0" lang="en" sz="1000" u="none" cap="none" strike="noStrike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. </a:t>
            </a:r>
            <a:endParaRPr b="0" i="0" sz="1000" u="none" cap="none" strike="noStrike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Bullet points 1">
  <p:cSld name="SECTION_TITLE_AND_DESCRIPTION_1_1_2"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56"/>
          <p:cNvSpPr txBox="1"/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50" name="Google Shape;150;p56"/>
          <p:cNvSpPr txBox="1"/>
          <p:nvPr>
            <p:ph idx="1" type="body"/>
          </p:nvPr>
        </p:nvSpPr>
        <p:spPr>
          <a:xfrm>
            <a:off x="938500" y="1659275"/>
            <a:ext cx="4946400" cy="2760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indent="-317500" lvl="1" marL="9144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 algn="l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list">
  <p:cSld name="TITLE_AND_TWO_COLUMNS_1"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57"/>
          <p:cNvSpPr txBox="1"/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53" name="Google Shape;153;p57"/>
          <p:cNvSpPr txBox="1"/>
          <p:nvPr>
            <p:ph idx="1" type="body"/>
          </p:nvPr>
        </p:nvSpPr>
        <p:spPr>
          <a:xfrm>
            <a:off x="5037525" y="1659275"/>
            <a:ext cx="3186900" cy="2760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indent="-317500" lvl="1" marL="9144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 algn="l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slide" type="blank">
  <p:cSld name="BLANK"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Design 3">
  <p:cSld name="CAPTION_ONLY_1_1_1_2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25"/>
          <p:cNvSpPr txBox="1"/>
          <p:nvPr>
            <p:ph type="title"/>
          </p:nvPr>
        </p:nvSpPr>
        <p:spPr>
          <a:xfrm>
            <a:off x="938500" y="445025"/>
            <a:ext cx="4702200" cy="94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26"/>
          <p:cNvSpPr txBox="1"/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1" name="Google Shape;21;p26"/>
          <p:cNvSpPr txBox="1"/>
          <p:nvPr>
            <p:ph idx="1" type="body"/>
          </p:nvPr>
        </p:nvSpPr>
        <p:spPr>
          <a:xfrm>
            <a:off x="938500" y="1659275"/>
            <a:ext cx="4946400" cy="2760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indent="-317500" lvl="1" marL="9144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 algn="l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29"/>
          <p:cNvSpPr txBox="1"/>
          <p:nvPr>
            <p:ph type="title"/>
          </p:nvPr>
        </p:nvSpPr>
        <p:spPr>
          <a:xfrm>
            <a:off x="3762670" y="3177750"/>
            <a:ext cx="3068700" cy="598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4" name="Google Shape;24;p29"/>
          <p:cNvSpPr txBox="1"/>
          <p:nvPr>
            <p:ph idx="2" type="title"/>
          </p:nvPr>
        </p:nvSpPr>
        <p:spPr>
          <a:xfrm>
            <a:off x="1048270" y="3287500"/>
            <a:ext cx="2412900" cy="931500"/>
          </a:xfrm>
          <a:prstGeom prst="rect">
            <a:avLst/>
          </a:prstGeom>
          <a:noFill/>
          <a:ln>
            <a:noFill/>
          </a:ln>
          <a:effectLst>
            <a:outerShdw blurRad="114300" rotWithShape="0" algn="bl" dir="6360000" dist="28575">
              <a:schemeClr val="accent1">
                <a:alpha val="49803"/>
              </a:scheme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5" name="Google Shape;25;p29"/>
          <p:cNvSpPr txBox="1"/>
          <p:nvPr>
            <p:ph idx="1" type="subTitle"/>
          </p:nvPr>
        </p:nvSpPr>
        <p:spPr>
          <a:xfrm>
            <a:off x="3762670" y="3720650"/>
            <a:ext cx="3068700" cy="46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30"/>
          <p:cNvSpPr txBox="1"/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8" name="Google Shape;28;p30"/>
          <p:cNvSpPr txBox="1"/>
          <p:nvPr>
            <p:ph idx="1" type="body"/>
          </p:nvPr>
        </p:nvSpPr>
        <p:spPr>
          <a:xfrm>
            <a:off x="938500" y="1659275"/>
            <a:ext cx="3186900" cy="2760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indent="-317500" lvl="1" marL="9144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 algn="l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9" name="Google Shape;29;p30"/>
          <p:cNvSpPr txBox="1"/>
          <p:nvPr>
            <p:ph idx="2" type="body"/>
          </p:nvPr>
        </p:nvSpPr>
        <p:spPr>
          <a:xfrm>
            <a:off x="5037525" y="1659275"/>
            <a:ext cx="3186900" cy="2760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indent="-317500" lvl="1" marL="9144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 algn="l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31"/>
          <p:cNvSpPr txBox="1"/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32"/>
          <p:cNvSpPr txBox="1"/>
          <p:nvPr>
            <p:ph type="title"/>
          </p:nvPr>
        </p:nvSpPr>
        <p:spPr>
          <a:xfrm>
            <a:off x="929477" y="436183"/>
            <a:ext cx="2746500" cy="409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9pPr>
          </a:lstStyle>
          <a:p/>
        </p:txBody>
      </p:sp>
      <p:pic>
        <p:nvPicPr>
          <p:cNvPr id="34" name="Google Shape;34;p3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 rot="5400000">
            <a:off x="3278924" y="414050"/>
            <a:ext cx="7626551" cy="288379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" name="Google Shape;35;p3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 flipH="1" rot="5400000">
            <a:off x="4822414" y="-351911"/>
            <a:ext cx="9309797" cy="3520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9.xml"/><Relationship Id="rId22" Type="http://schemas.openxmlformats.org/officeDocument/2006/relationships/slideLayout" Target="../slideLayouts/slideLayout21.xml"/><Relationship Id="rId21" Type="http://schemas.openxmlformats.org/officeDocument/2006/relationships/slideLayout" Target="../slideLayouts/slideLayout20.xml"/><Relationship Id="rId24" Type="http://schemas.openxmlformats.org/officeDocument/2006/relationships/slideLayout" Target="../slideLayouts/slideLayout23.xml"/><Relationship Id="rId23" Type="http://schemas.openxmlformats.org/officeDocument/2006/relationships/slideLayout" Target="../slideLayouts/slideLayout22.xml"/><Relationship Id="rId1" Type="http://schemas.openxmlformats.org/officeDocument/2006/relationships/image" Target="../media/image1.jp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26" Type="http://schemas.openxmlformats.org/officeDocument/2006/relationships/slideLayout" Target="../slideLayouts/slideLayout25.xml"/><Relationship Id="rId25" Type="http://schemas.openxmlformats.org/officeDocument/2006/relationships/slideLayout" Target="../slideLayouts/slideLayout24.xml"/><Relationship Id="rId28" Type="http://schemas.openxmlformats.org/officeDocument/2006/relationships/slideLayout" Target="../slideLayouts/slideLayout27.xml"/><Relationship Id="rId27" Type="http://schemas.openxmlformats.org/officeDocument/2006/relationships/slideLayout" Target="../slideLayouts/slideLayout26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29" Type="http://schemas.openxmlformats.org/officeDocument/2006/relationships/slideLayout" Target="../slideLayouts/slideLayout28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31" Type="http://schemas.openxmlformats.org/officeDocument/2006/relationships/slideLayout" Target="../slideLayouts/slideLayout30.xml"/><Relationship Id="rId30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0.xml"/><Relationship Id="rId33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9.xml"/><Relationship Id="rId32" Type="http://schemas.openxmlformats.org/officeDocument/2006/relationships/slideLayout" Target="../slideLayouts/slideLayout31.xml"/><Relationship Id="rId13" Type="http://schemas.openxmlformats.org/officeDocument/2006/relationships/slideLayout" Target="../slideLayouts/slideLayout12.xml"/><Relationship Id="rId35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11.xml"/><Relationship Id="rId34" Type="http://schemas.openxmlformats.org/officeDocument/2006/relationships/slideLayout" Target="../slideLayouts/slideLayout33.xml"/><Relationship Id="rId15" Type="http://schemas.openxmlformats.org/officeDocument/2006/relationships/slideLayout" Target="../slideLayouts/slideLayout14.xml"/><Relationship Id="rId14" Type="http://schemas.openxmlformats.org/officeDocument/2006/relationships/slideLayout" Target="../slideLayouts/slideLayout13.xml"/><Relationship Id="rId36" Type="http://schemas.openxmlformats.org/officeDocument/2006/relationships/theme" Target="../theme/theme2.xml"/><Relationship Id="rId17" Type="http://schemas.openxmlformats.org/officeDocument/2006/relationships/slideLayout" Target="../slideLayouts/slideLayout16.xml"/><Relationship Id="rId16" Type="http://schemas.openxmlformats.org/officeDocument/2006/relationships/slideLayout" Target="../slideLayouts/slideLayout15.xml"/><Relationship Id="rId19" Type="http://schemas.openxmlformats.org/officeDocument/2006/relationships/slideLayout" Target="../slideLayouts/slideLayout18.xml"/><Relationship Id="rId18" Type="http://schemas.openxmlformats.org/officeDocument/2006/relationships/slideLayout" Target="../slideLayouts/slideLayout17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image" Target="../media/image1.jpg"/><Relationship Id="rId2" Type="http://schemas.openxmlformats.org/officeDocument/2006/relationships/slideLayout" Target="../slideLayouts/slideLayout35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b="0" i="0" sz="28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b="0" i="0" sz="2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b="0" i="0" sz="2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b="0" i="0" sz="2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b="0" i="0" sz="2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b="0" i="0" sz="2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b="0" i="0" sz="2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b="0" i="0" sz="2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b="0" i="0" sz="2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7" name="Google Shape;7;p2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Montserrat"/>
              <a:buChar char="●"/>
              <a:defRPr b="0" i="0" sz="1800" u="none" cap="none" strike="noStrik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○"/>
              <a:defRPr b="0" i="0" sz="1400" u="none" cap="none" strike="noStrik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■"/>
              <a:defRPr b="0" i="0" sz="1400" u="none" cap="none" strike="noStrik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●"/>
              <a:defRPr b="0" i="0" sz="1400" u="none" cap="none" strike="noStrik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○"/>
              <a:defRPr b="0" i="0" sz="1400" u="none" cap="none" strike="noStrik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-317500" lvl="5" marL="2743200" marR="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■"/>
              <a:defRPr b="0" i="0" sz="1400" u="none" cap="none" strike="noStrik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indent="-317500" lvl="6" marL="3200400" marR="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●"/>
              <a:defRPr b="0" i="0" sz="1400" u="none" cap="none" strike="noStrik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indent="-317500" lvl="7" marL="3657600" marR="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○"/>
              <a:defRPr b="0" i="0" sz="1400" u="none" cap="none" strike="noStrik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indent="-317500" lvl="8" marL="4114800" marR="0" rtl="0" algn="l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Montserrat"/>
              <a:buChar char="■"/>
              <a:defRPr b="0" i="0" sz="1400" u="none" cap="none" strike="noStrik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  <p:sldLayoutId id="2147483670" r:id="rId23"/>
    <p:sldLayoutId id="2147483671" r:id="rId24"/>
    <p:sldLayoutId id="2147483672" r:id="rId25"/>
    <p:sldLayoutId id="2147483673" r:id="rId26"/>
    <p:sldLayoutId id="2147483674" r:id="rId27"/>
    <p:sldLayoutId id="2147483675" r:id="rId28"/>
    <p:sldLayoutId id="2147483676" r:id="rId29"/>
    <p:sldLayoutId id="2147483677" r:id="rId30"/>
    <p:sldLayoutId id="2147483678" r:id="rId31"/>
    <p:sldLayoutId id="2147483679" r:id="rId32"/>
    <p:sldLayoutId id="2147483680" r:id="rId33"/>
    <p:sldLayoutId id="2147483681" r:id="rId34"/>
    <p:sldLayoutId id="2147483682" r:id="rId35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27"/>
          <p:cNvSpPr txBox="1"/>
          <p:nvPr>
            <p:ph type="title"/>
          </p:nvPr>
        </p:nvSpPr>
        <p:spPr>
          <a:xfrm>
            <a:off x="1068100" y="933450"/>
            <a:ext cx="7047300" cy="48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"/>
              <a:buNone/>
              <a:defRPr b="0" i="0" sz="2400" u="none" cap="none" strike="noStrike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"/>
              <a:buNone/>
              <a:defRPr b="0" i="0" sz="2400" u="none" cap="none" strike="noStrike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"/>
              <a:buNone/>
              <a:defRPr b="0" i="0" sz="2400" u="none" cap="none" strike="noStrike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"/>
              <a:buNone/>
              <a:defRPr b="0" i="0" sz="2400" u="none" cap="none" strike="noStrike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"/>
              <a:buNone/>
              <a:defRPr b="0" i="0" sz="2400" u="none" cap="none" strike="noStrike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"/>
              <a:buNone/>
              <a:defRPr b="0" i="0" sz="2400" u="none" cap="none" strike="noStrike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"/>
              <a:buNone/>
              <a:defRPr b="0" i="0" sz="2400" u="none" cap="none" strike="noStrike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"/>
              <a:buNone/>
              <a:defRPr b="0" i="0" sz="2400" u="none" cap="none" strike="noStrike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"/>
              <a:buNone/>
              <a:defRPr b="0" i="0" sz="2400" u="none" cap="none" strike="noStrike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156" name="Google Shape;156;p27"/>
          <p:cNvSpPr txBox="1"/>
          <p:nvPr>
            <p:ph idx="1" type="body"/>
          </p:nvPr>
        </p:nvSpPr>
        <p:spPr>
          <a:xfrm>
            <a:off x="1068100" y="1695450"/>
            <a:ext cx="7047300" cy="250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●"/>
              <a:defRPr b="0" i="0" sz="1100" u="none" cap="none" strike="noStrike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29845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○"/>
              <a:defRPr b="0" i="0" sz="1100" u="none" cap="none" strike="noStrike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29845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■"/>
              <a:defRPr b="0" i="0" sz="1100" u="none" cap="none" strike="noStrike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29845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●"/>
              <a:defRPr b="0" i="0" sz="1100" u="none" cap="none" strike="noStrike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29845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○"/>
              <a:defRPr b="0" i="0" sz="1100" u="none" cap="none" strike="noStrike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29845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■"/>
              <a:defRPr b="0" i="0" sz="1100" u="none" cap="none" strike="noStrike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-29845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●"/>
              <a:defRPr b="0" i="0" sz="1100" u="none" cap="none" strike="noStrike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-29845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○"/>
              <a:defRPr b="0" i="0" sz="1100" u="none" cap="none" strike="noStrike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-29845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■"/>
              <a:defRPr b="0" i="0" sz="1100" u="none" cap="none" strike="noStrike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84" r:id="rId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9.jpg"/><Relationship Id="rId4" Type="http://schemas.openxmlformats.org/officeDocument/2006/relationships/image" Target="../media/image3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2.png"/><Relationship Id="rId4" Type="http://schemas.openxmlformats.org/officeDocument/2006/relationships/image" Target="../media/image3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1.jpg"/><Relationship Id="rId4" Type="http://schemas.openxmlformats.org/officeDocument/2006/relationships/image" Target="../media/image3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7.jpg"/><Relationship Id="rId4" Type="http://schemas.openxmlformats.org/officeDocument/2006/relationships/image" Target="../media/image3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0.png"/><Relationship Id="rId4" Type="http://schemas.openxmlformats.org/officeDocument/2006/relationships/image" Target="../media/image3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3.png"/><Relationship Id="rId4" Type="http://schemas.openxmlformats.org/officeDocument/2006/relationships/image" Target="../media/image18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3.png"/><Relationship Id="rId4" Type="http://schemas.openxmlformats.org/officeDocument/2006/relationships/image" Target="../media/image13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0.png"/><Relationship Id="rId4" Type="http://schemas.openxmlformats.org/officeDocument/2006/relationships/image" Target="../media/image3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7.jpg"/><Relationship Id="rId4" Type="http://schemas.openxmlformats.org/officeDocument/2006/relationships/image" Target="../media/image3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5.png"/><Relationship Id="rId4" Type="http://schemas.openxmlformats.org/officeDocument/2006/relationships/image" Target="../media/image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5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3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4.jpg"/><Relationship Id="rId4" Type="http://schemas.openxmlformats.org/officeDocument/2006/relationships/image" Target="../media/image3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9.jpg"/><Relationship Id="rId4" Type="http://schemas.openxmlformats.org/officeDocument/2006/relationships/image" Target="../media/image3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8.jpg"/><Relationship Id="rId4" Type="http://schemas.openxmlformats.org/officeDocument/2006/relationships/image" Target="../media/image3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6.jpg"/><Relationship Id="rId4" Type="http://schemas.openxmlformats.org/officeDocument/2006/relationships/image" Target="../media/image3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6.jp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1"/>
          <p:cNvSpPr txBox="1"/>
          <p:nvPr>
            <p:ph type="ctrTitle"/>
          </p:nvPr>
        </p:nvSpPr>
        <p:spPr>
          <a:xfrm>
            <a:off x="1940250" y="1903475"/>
            <a:ext cx="5263500" cy="644700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8760000" dist="19050">
              <a:srgbClr val="76A5AF">
                <a:alpha val="49803"/>
              </a:srgbClr>
            </a:outerShdw>
          </a:effectLst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INDUSTRY GROWTH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3" name="Google Shape;163;p1"/>
          <p:cNvSpPr txBox="1"/>
          <p:nvPr>
            <p:ph type="ctrTitle"/>
          </p:nvPr>
        </p:nvSpPr>
        <p:spPr>
          <a:xfrm>
            <a:off x="2941650" y="2624375"/>
            <a:ext cx="3260700" cy="464700"/>
          </a:xfrm>
          <a:prstGeom prst="rect">
            <a:avLst/>
          </a:prstGeom>
          <a:noFill/>
          <a:ln>
            <a:noFill/>
          </a:ln>
          <a:effectLst>
            <a:outerShdw blurRad="100013" rotWithShape="0" algn="bl" dir="8460000" dist="19050">
              <a:srgbClr val="76A5AF">
                <a:alpha val="49803"/>
              </a:srgbClr>
            </a:outerShdw>
          </a:effectLst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b="0" lang="en" sz="2200">
                <a:latin typeface="Arial"/>
                <a:ea typeface="Arial"/>
                <a:cs typeface="Arial"/>
                <a:sym typeface="Arial"/>
              </a:rPr>
              <a:t>LESSON 1.2</a:t>
            </a:r>
            <a:endParaRPr b="0" sz="220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64" name="Google Shape;164;p1"/>
          <p:cNvCxnSpPr/>
          <p:nvPr/>
        </p:nvCxnSpPr>
        <p:spPr>
          <a:xfrm>
            <a:off x="3190500" y="2565172"/>
            <a:ext cx="2763000" cy="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5400000" dist="19050">
              <a:srgbClr val="FFFFFF">
                <a:alpha val="49803"/>
              </a:srgbClr>
            </a:outerShdw>
          </a:effectLst>
        </p:spPr>
      </p:cxnSp>
      <p:pic>
        <p:nvPicPr>
          <p:cNvPr id="165" name="Google Shape;165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66" name="Google Shape;166;p1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b="0" i="0" lang="en" sz="14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2023</a:t>
            </a:r>
            <a:r>
              <a:rPr b="0" i="0" lang="en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b="0" i="0" sz="800" u="none" cap="none" strike="noStrike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10"/>
          <p:cNvSpPr txBox="1"/>
          <p:nvPr>
            <p:ph type="title"/>
          </p:nvPr>
        </p:nvSpPr>
        <p:spPr>
          <a:xfrm>
            <a:off x="1078000" y="1224950"/>
            <a:ext cx="3252300" cy="1252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MEDIA COVERAGE</a:t>
            </a:r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9" name="Google Shape;249;p10"/>
          <p:cNvSpPr txBox="1"/>
          <p:nvPr>
            <p:ph idx="1" type="body"/>
          </p:nvPr>
        </p:nvSpPr>
        <p:spPr>
          <a:xfrm>
            <a:off x="1078000" y="2478900"/>
            <a:ext cx="2837400" cy="27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SzPts val="1600"/>
              <a:buNone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More interest in sports and entertainment means more media coverage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50" name="Google Shape;250;p10"/>
          <p:cNvCxnSpPr/>
          <p:nvPr/>
        </p:nvCxnSpPr>
        <p:spPr>
          <a:xfrm>
            <a:off x="965975" y="1540302"/>
            <a:ext cx="0" cy="21897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5400000" dist="19050">
              <a:srgbClr val="FFFFFF">
                <a:alpha val="49803"/>
              </a:srgbClr>
            </a:outerShdw>
          </a:effectLst>
        </p:spPr>
      </p:cxnSp>
      <p:pic>
        <p:nvPicPr>
          <p:cNvPr id="251" name="Google Shape;251;p10"/>
          <p:cNvPicPr preferRelativeResize="0"/>
          <p:nvPr/>
        </p:nvPicPr>
        <p:blipFill rotWithShape="1">
          <a:blip r:embed="rId3">
            <a:alphaModFix/>
          </a:blip>
          <a:srcRect b="0" l="30441" r="8284" t="0"/>
          <a:stretch/>
        </p:blipFill>
        <p:spPr>
          <a:xfrm rot="10800000">
            <a:off x="4472700" y="-236700"/>
            <a:ext cx="4714800" cy="5616900"/>
          </a:xfrm>
          <a:prstGeom prst="flowChartDelay">
            <a:avLst/>
          </a:prstGeom>
          <a:noFill/>
          <a:ln>
            <a:noFill/>
          </a:ln>
        </p:spPr>
      </p:pic>
      <p:pic>
        <p:nvPicPr>
          <p:cNvPr id="252" name="Google Shape;252;p1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069550" y="4685300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53" name="Google Shape;253;p10"/>
          <p:cNvSpPr txBox="1"/>
          <p:nvPr/>
        </p:nvSpPr>
        <p:spPr>
          <a:xfrm>
            <a:off x="-376800" y="4663200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b="0" i="0" lang="en" sz="14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2023</a:t>
            </a:r>
            <a:r>
              <a:rPr b="0" i="0" lang="en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b="0" i="0" sz="800" u="none" cap="none" strike="noStrike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8" name="Google Shape;258;p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732638" y="131127"/>
            <a:ext cx="5678725" cy="4259076"/>
          </a:xfrm>
          <a:prstGeom prst="rect">
            <a:avLst/>
          </a:prstGeom>
          <a:noFill/>
          <a:ln>
            <a:noFill/>
          </a:ln>
        </p:spPr>
      </p:pic>
      <p:pic>
        <p:nvPicPr>
          <p:cNvPr id="259" name="Google Shape;259;p1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069550" y="4685300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60" name="Google Shape;260;p11"/>
          <p:cNvSpPr txBox="1"/>
          <p:nvPr/>
        </p:nvSpPr>
        <p:spPr>
          <a:xfrm>
            <a:off x="-376800" y="4663200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b="0" i="0" lang="en" sz="14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2023</a:t>
            </a:r>
            <a:r>
              <a:rPr b="0" i="0" lang="en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b="0" i="0" sz="800" u="none" cap="none" strike="noStrike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12"/>
          <p:cNvSpPr txBox="1"/>
          <p:nvPr>
            <p:ph type="title"/>
          </p:nvPr>
        </p:nvSpPr>
        <p:spPr>
          <a:xfrm>
            <a:off x="5337175" y="1148750"/>
            <a:ext cx="2837400" cy="1252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GLOBAL APPEAL</a:t>
            </a:r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6" name="Google Shape;266;p12"/>
          <p:cNvSpPr txBox="1"/>
          <p:nvPr>
            <p:ph idx="1" type="body"/>
          </p:nvPr>
        </p:nvSpPr>
        <p:spPr>
          <a:xfrm>
            <a:off x="5337175" y="2402700"/>
            <a:ext cx="2837400" cy="99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SzPts val="1600"/>
              <a:buNone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Internationally, the interest in, and access to, sports and entertainment has grown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67" name="Google Shape;267;p12"/>
          <p:cNvCxnSpPr/>
          <p:nvPr/>
        </p:nvCxnSpPr>
        <p:spPr>
          <a:xfrm>
            <a:off x="5225150" y="1540302"/>
            <a:ext cx="0" cy="21897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5400000" dist="19050">
              <a:srgbClr val="FFFFFF">
                <a:alpha val="49803"/>
              </a:srgbClr>
            </a:outerShdw>
          </a:effectLst>
        </p:spPr>
      </p:cxnSp>
      <p:pic>
        <p:nvPicPr>
          <p:cNvPr id="268" name="Google Shape;268;p12"/>
          <p:cNvPicPr preferRelativeResize="0"/>
          <p:nvPr/>
        </p:nvPicPr>
        <p:blipFill rotWithShape="1">
          <a:blip r:embed="rId3">
            <a:alphaModFix/>
          </a:blip>
          <a:srcRect b="0" l="18521" r="18520" t="0"/>
          <a:stretch/>
        </p:blipFill>
        <p:spPr>
          <a:xfrm>
            <a:off x="-422250" y="-236700"/>
            <a:ext cx="4714800" cy="5616900"/>
          </a:xfrm>
          <a:prstGeom prst="flowChartDelay">
            <a:avLst/>
          </a:prstGeom>
          <a:noFill/>
          <a:ln>
            <a:noFill/>
          </a:ln>
        </p:spPr>
      </p:pic>
      <p:pic>
        <p:nvPicPr>
          <p:cNvPr id="269" name="Google Shape;269;p1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70" name="Google Shape;270;p12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b="0" i="0" lang="en" sz="14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2023</a:t>
            </a:r>
            <a:r>
              <a:rPr b="0" i="0" lang="en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b="0" i="0" sz="800" u="none" cap="none" strike="noStrike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13"/>
          <p:cNvSpPr txBox="1"/>
          <p:nvPr>
            <p:ph type="title"/>
          </p:nvPr>
        </p:nvSpPr>
        <p:spPr>
          <a:xfrm>
            <a:off x="5337175" y="1253871"/>
            <a:ext cx="2837400" cy="457413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GLOBAL APPEAL</a:t>
            </a:r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6" name="Google Shape;276;p13"/>
          <p:cNvSpPr txBox="1"/>
          <p:nvPr>
            <p:ph idx="1" type="body"/>
          </p:nvPr>
        </p:nvSpPr>
        <p:spPr>
          <a:xfrm>
            <a:off x="5337175" y="1733375"/>
            <a:ext cx="3536100" cy="263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275 players on Major League Baseball’s Opening Day rosters in 2022 were born outside of the United States, representing 21 different countries.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600"/>
              <a:buNone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Shohei Ohtani’s endorsement income tripled after his first season in the majors, earning more than $20 million in 2022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77" name="Google Shape;277;p13"/>
          <p:cNvCxnSpPr/>
          <p:nvPr/>
        </p:nvCxnSpPr>
        <p:spPr>
          <a:xfrm>
            <a:off x="5225150" y="1540302"/>
            <a:ext cx="0" cy="21897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5400000" dist="19050">
              <a:srgbClr val="FFFFFF">
                <a:alpha val="49803"/>
              </a:srgbClr>
            </a:outerShdw>
          </a:effectLst>
        </p:spPr>
      </p:cxnSp>
      <p:pic>
        <p:nvPicPr>
          <p:cNvPr id="278" name="Google Shape;278;p13"/>
          <p:cNvPicPr preferRelativeResize="0"/>
          <p:nvPr/>
        </p:nvPicPr>
        <p:blipFill rotWithShape="1">
          <a:blip r:embed="rId3">
            <a:alphaModFix/>
          </a:blip>
          <a:srcRect b="0" l="29014" r="29015" t="0"/>
          <a:stretch/>
        </p:blipFill>
        <p:spPr>
          <a:xfrm>
            <a:off x="-422250" y="-236700"/>
            <a:ext cx="4714800" cy="5616900"/>
          </a:xfrm>
          <a:prstGeom prst="flowChartDelay">
            <a:avLst/>
          </a:prstGeom>
          <a:noFill/>
          <a:ln>
            <a:noFill/>
          </a:ln>
        </p:spPr>
      </p:pic>
      <p:pic>
        <p:nvPicPr>
          <p:cNvPr id="279" name="Google Shape;279;p1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80" name="Google Shape;280;p13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b="0" i="0" lang="en" sz="14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2023</a:t>
            </a:r>
            <a:r>
              <a:rPr b="0" i="0" lang="en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b="0" i="0" sz="800" u="none" cap="none" strike="noStrike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4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Text&#10;&#10;Description automatically generated" id="285" name="Google Shape;285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455351" y="312652"/>
            <a:ext cx="4233300" cy="4233326"/>
          </a:xfrm>
          <a:prstGeom prst="rect">
            <a:avLst/>
          </a:prstGeom>
          <a:noFill/>
          <a:ln>
            <a:noFill/>
          </a:ln>
        </p:spPr>
      </p:pic>
      <p:pic>
        <p:nvPicPr>
          <p:cNvPr id="286" name="Google Shape;286;p1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87" name="Google Shape;287;p14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b="0" i="0" lang="en" sz="14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2023</a:t>
            </a:r>
            <a:r>
              <a:rPr b="0" i="0" lang="en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b="0" i="0" sz="800" u="none" cap="none" strike="noStrike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2" name="Google Shape;292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93" name="Google Shape;293;p15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b="0" i="0" lang="en" sz="14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2023</a:t>
            </a:r>
            <a:r>
              <a:rPr b="0" i="0" lang="en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b="0" i="0" sz="800" u="none" cap="none" strike="noStrike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descr="Graphical user interface, text, application&#10;&#10;Description automatically generated" id="294" name="Google Shape;294;p1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433813" y="328174"/>
            <a:ext cx="4276375" cy="4276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8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9" name="Google Shape;299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300" name="Google Shape;300;p16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b="0" i="0" lang="en" sz="14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2023</a:t>
            </a:r>
            <a:r>
              <a:rPr b="0" i="0" lang="en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b="0" i="0" sz="800" u="none" cap="none" strike="noStrike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descr="Graphical user interface&#10;&#10;Description automatically generated" id="301" name="Google Shape;301;p1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489374" y="427575"/>
            <a:ext cx="4165250" cy="4165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5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6" name="Google Shape;306;g22ec873a20c_0_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52513" y="527325"/>
            <a:ext cx="7038975" cy="396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" name="Google Shape;307;g22ec873a20c_0_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985075" y="4765400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308" name="Google Shape;308;g22ec873a20c_0_0"/>
          <p:cNvSpPr txBox="1"/>
          <p:nvPr/>
        </p:nvSpPr>
        <p:spPr>
          <a:xfrm>
            <a:off x="5538725" y="4743300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b="0" i="0" lang="en" sz="14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2023</a:t>
            </a:r>
            <a:r>
              <a:rPr b="0" i="0" lang="en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b="0" i="0" sz="800" u="none" cap="none" strike="noStrike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2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p17"/>
          <p:cNvSpPr txBox="1"/>
          <p:nvPr>
            <p:ph type="title"/>
          </p:nvPr>
        </p:nvSpPr>
        <p:spPr>
          <a:xfrm>
            <a:off x="1078000" y="1224950"/>
            <a:ext cx="2837400" cy="1252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INTERNET</a:t>
            </a:r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4" name="Google Shape;314;p17"/>
          <p:cNvSpPr txBox="1"/>
          <p:nvPr>
            <p:ph idx="1" type="body"/>
          </p:nvPr>
        </p:nvSpPr>
        <p:spPr>
          <a:xfrm>
            <a:off x="1078000" y="2478900"/>
            <a:ext cx="2837400" cy="27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SzPts val="1600"/>
              <a:buNone/>
            </a:pPr>
            <a:r>
              <a:rPr lang="en" sz="1400">
                <a:latin typeface="Arial"/>
                <a:ea typeface="Arial"/>
                <a:cs typeface="Arial"/>
                <a:sym typeface="Arial"/>
              </a:rPr>
              <a:t>The arrival of the Internet and social media changed the entire landscape of the industry</a:t>
            </a:r>
            <a:endParaRPr sz="140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15" name="Google Shape;315;p17"/>
          <p:cNvCxnSpPr/>
          <p:nvPr/>
        </p:nvCxnSpPr>
        <p:spPr>
          <a:xfrm>
            <a:off x="965975" y="1540302"/>
            <a:ext cx="0" cy="21897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5400000" dist="19050">
              <a:srgbClr val="FFFFFF">
                <a:alpha val="49803"/>
              </a:srgbClr>
            </a:outerShdw>
          </a:effectLst>
        </p:spPr>
      </p:cxnSp>
      <p:pic>
        <p:nvPicPr>
          <p:cNvPr id="316" name="Google Shape;316;p17"/>
          <p:cNvPicPr preferRelativeResize="0"/>
          <p:nvPr/>
        </p:nvPicPr>
        <p:blipFill rotWithShape="1">
          <a:blip r:embed="rId3">
            <a:alphaModFix/>
          </a:blip>
          <a:srcRect b="0" l="8032" r="8024" t="0"/>
          <a:stretch/>
        </p:blipFill>
        <p:spPr>
          <a:xfrm rot="10800000">
            <a:off x="4472700" y="-236700"/>
            <a:ext cx="4714800" cy="5616900"/>
          </a:xfrm>
          <a:prstGeom prst="flowChartDelay">
            <a:avLst/>
          </a:prstGeom>
          <a:noFill/>
          <a:ln>
            <a:noFill/>
          </a:ln>
        </p:spPr>
      </p:pic>
      <p:pic>
        <p:nvPicPr>
          <p:cNvPr id="317" name="Google Shape;317;p1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069550" y="4685300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318" name="Google Shape;318;p17"/>
          <p:cNvSpPr txBox="1"/>
          <p:nvPr/>
        </p:nvSpPr>
        <p:spPr>
          <a:xfrm>
            <a:off x="-376800" y="4663200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b="0" i="0" lang="en" sz="14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2023</a:t>
            </a:r>
            <a:r>
              <a:rPr b="0" i="0" lang="en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b="0" i="0" sz="800" u="none" cap="none" strike="noStrike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2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3" name="Google Shape;323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838699" y="124975"/>
            <a:ext cx="5466601" cy="4586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4" name="Google Shape;324;p1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325" name="Google Shape;325;p18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b="0" i="0" lang="en" sz="14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2023</a:t>
            </a:r>
            <a:r>
              <a:rPr b="0" i="0" lang="en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b="0" i="0" sz="800" u="none" cap="none" strike="noStrike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2"/>
          <p:cNvSpPr txBox="1"/>
          <p:nvPr>
            <p:ph type="ctrTitle"/>
          </p:nvPr>
        </p:nvSpPr>
        <p:spPr>
          <a:xfrm>
            <a:off x="1649850" y="1879050"/>
            <a:ext cx="5844300" cy="256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55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Arial"/>
              <a:buChar char="●"/>
            </a:pPr>
            <a:r>
              <a:rPr b="0" lang="en" sz="2000">
                <a:latin typeface="Arial"/>
                <a:ea typeface="Arial"/>
                <a:cs typeface="Arial"/>
                <a:sym typeface="Arial"/>
              </a:rPr>
              <a:t>Increase in numbers of those participating in sports and entertainment</a:t>
            </a:r>
            <a:endParaRPr b="0" sz="2000">
              <a:latin typeface="Arial"/>
              <a:ea typeface="Arial"/>
              <a:cs typeface="Arial"/>
              <a:sym typeface="Arial"/>
            </a:endParaRPr>
          </a:p>
          <a:p>
            <a:pPr indent="-3556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000"/>
              <a:buFont typeface="Arial"/>
              <a:buChar char="●"/>
            </a:pPr>
            <a:r>
              <a:rPr b="0" lang="en" sz="2000">
                <a:latin typeface="Arial"/>
                <a:ea typeface="Arial"/>
                <a:cs typeface="Arial"/>
                <a:sym typeface="Arial"/>
              </a:rPr>
              <a:t>Increase in numbers of those following sports and entertainment</a:t>
            </a:r>
            <a:endParaRPr b="0" sz="2000">
              <a:latin typeface="Arial"/>
              <a:ea typeface="Arial"/>
              <a:cs typeface="Arial"/>
              <a:sym typeface="Arial"/>
            </a:endParaRPr>
          </a:p>
          <a:p>
            <a:pPr indent="-355600" lvl="0" marL="457200" rtl="0" algn="l">
              <a:lnSpc>
                <a:spcPct val="100000"/>
              </a:lnSpc>
              <a:spcBef>
                <a:spcPts val="2000"/>
              </a:spcBef>
              <a:spcAft>
                <a:spcPts val="1000"/>
              </a:spcAft>
              <a:buSzPts val="2000"/>
              <a:buFont typeface="Arial"/>
              <a:buChar char="●"/>
            </a:pPr>
            <a:r>
              <a:rPr b="0" lang="en" sz="2000">
                <a:latin typeface="Arial"/>
                <a:ea typeface="Arial"/>
                <a:cs typeface="Arial"/>
                <a:sym typeface="Arial"/>
              </a:rPr>
              <a:t>Increase in sports/entertainment offerings</a:t>
            </a:r>
            <a:endParaRPr b="0" sz="20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72" name="Google Shape;172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3" name="Google Shape;173;p2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b="0" i="0" lang="en" sz="14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2023</a:t>
            </a:r>
            <a:r>
              <a:rPr b="0" i="0" lang="en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b="0" i="0" sz="800" u="none" cap="none" strike="noStrike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174" name="Google Shape;174;p2"/>
          <p:cNvSpPr txBox="1"/>
          <p:nvPr>
            <p:ph idx="4294967295" type="title"/>
          </p:nvPr>
        </p:nvSpPr>
        <p:spPr>
          <a:xfrm>
            <a:off x="182625" y="728075"/>
            <a:ext cx="8847300" cy="90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 sz="45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How did we get here?</a:t>
            </a:r>
            <a:endParaRPr b="1" sz="4500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75" name="Google Shape;175;p2"/>
          <p:cNvCxnSpPr/>
          <p:nvPr/>
        </p:nvCxnSpPr>
        <p:spPr>
          <a:xfrm>
            <a:off x="1995625" y="1632875"/>
            <a:ext cx="5190900" cy="0"/>
          </a:xfrm>
          <a:prstGeom prst="straightConnector1">
            <a:avLst/>
          </a:prstGeom>
          <a:noFill/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9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0" name="Google Shape;330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396413" y="2164463"/>
            <a:ext cx="2351174" cy="814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g1e560382063_0_0"/>
          <p:cNvSpPr txBox="1"/>
          <p:nvPr>
            <p:ph type="ctrTitle"/>
          </p:nvPr>
        </p:nvSpPr>
        <p:spPr>
          <a:xfrm>
            <a:off x="1649850" y="1879050"/>
            <a:ext cx="5844300" cy="256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55600" lvl="0" marL="45720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SzPts val="2000"/>
              <a:buFont typeface="Arial"/>
              <a:buChar char="●"/>
            </a:pPr>
            <a:r>
              <a:rPr b="0" lang="en" sz="2000">
                <a:latin typeface="Arial"/>
                <a:ea typeface="Arial"/>
                <a:cs typeface="Arial"/>
                <a:sym typeface="Arial"/>
              </a:rPr>
              <a:t>Increase in the number of broadcasts / advancements in broadcast technology (including streaming)</a:t>
            </a:r>
            <a:endParaRPr b="0" sz="2000">
              <a:latin typeface="Arial"/>
              <a:ea typeface="Arial"/>
              <a:cs typeface="Arial"/>
              <a:sym typeface="Arial"/>
            </a:endParaRPr>
          </a:p>
          <a:p>
            <a:pPr indent="-355600" lvl="0" marL="45720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SzPts val="2000"/>
              <a:buFont typeface="Arial"/>
              <a:buChar char="●"/>
            </a:pPr>
            <a:r>
              <a:rPr b="0" lang="en" sz="2000">
                <a:latin typeface="Arial"/>
                <a:ea typeface="Arial"/>
                <a:cs typeface="Arial"/>
                <a:sym typeface="Arial"/>
              </a:rPr>
              <a:t>Increase in attendance</a:t>
            </a:r>
            <a:endParaRPr b="0" sz="2000">
              <a:latin typeface="Arial"/>
              <a:ea typeface="Arial"/>
              <a:cs typeface="Arial"/>
              <a:sym typeface="Arial"/>
            </a:endParaRPr>
          </a:p>
          <a:p>
            <a:pPr indent="-355600" lvl="0" marL="457200" rtl="0" algn="l">
              <a:lnSpc>
                <a:spcPct val="100000"/>
              </a:lnSpc>
              <a:spcBef>
                <a:spcPts val="2000"/>
              </a:spcBef>
              <a:spcAft>
                <a:spcPts val="1000"/>
              </a:spcAft>
              <a:buSzPts val="2000"/>
              <a:buFont typeface="Arial"/>
              <a:buChar char="●"/>
            </a:pPr>
            <a:r>
              <a:rPr b="0" lang="en" sz="2000">
                <a:latin typeface="Arial"/>
                <a:ea typeface="Arial"/>
                <a:cs typeface="Arial"/>
                <a:sym typeface="Arial"/>
              </a:rPr>
              <a:t>Increase in media coverage</a:t>
            </a:r>
            <a:endParaRPr b="0" sz="20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81" name="Google Shape;181;g1e560382063_0_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2" name="Google Shape;182;g1e560382063_0_0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b="0" i="0" lang="en" sz="14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2023</a:t>
            </a:r>
            <a:r>
              <a:rPr b="0" i="0" lang="en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b="0" i="0" sz="800" u="none" cap="none" strike="noStrike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183" name="Google Shape;183;g1e560382063_0_0"/>
          <p:cNvSpPr txBox="1"/>
          <p:nvPr>
            <p:ph idx="4294967295" type="title"/>
          </p:nvPr>
        </p:nvSpPr>
        <p:spPr>
          <a:xfrm>
            <a:off x="182625" y="728075"/>
            <a:ext cx="8847300" cy="90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 sz="45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How did we get here?</a:t>
            </a:r>
            <a:endParaRPr b="1" sz="4500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84" name="Google Shape;184;g1e560382063_0_0"/>
          <p:cNvCxnSpPr/>
          <p:nvPr/>
        </p:nvCxnSpPr>
        <p:spPr>
          <a:xfrm>
            <a:off x="1995625" y="1632875"/>
            <a:ext cx="5190900" cy="0"/>
          </a:xfrm>
          <a:prstGeom prst="straightConnector1">
            <a:avLst/>
          </a:prstGeom>
          <a:noFill/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g1e560382063_0_9"/>
          <p:cNvSpPr txBox="1"/>
          <p:nvPr>
            <p:ph type="ctrTitle"/>
          </p:nvPr>
        </p:nvSpPr>
        <p:spPr>
          <a:xfrm>
            <a:off x="1649850" y="1879050"/>
            <a:ext cx="5844300" cy="256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55600" lvl="0" marL="45720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SzPts val="2000"/>
              <a:buFont typeface="Arial"/>
              <a:buChar char="●"/>
            </a:pPr>
            <a:r>
              <a:rPr b="0" lang="en" sz="2000">
                <a:latin typeface="Arial"/>
                <a:ea typeface="Arial"/>
                <a:cs typeface="Arial"/>
                <a:sym typeface="Arial"/>
              </a:rPr>
              <a:t>Increase in International interest</a:t>
            </a:r>
            <a:endParaRPr b="0" sz="2000">
              <a:latin typeface="Arial"/>
              <a:ea typeface="Arial"/>
              <a:cs typeface="Arial"/>
              <a:sym typeface="Arial"/>
            </a:endParaRPr>
          </a:p>
          <a:p>
            <a:pPr indent="-355600" lvl="0" marL="457200" rtl="0" algn="l">
              <a:lnSpc>
                <a:spcPct val="100000"/>
              </a:lnSpc>
              <a:spcBef>
                <a:spcPts val="2000"/>
              </a:spcBef>
              <a:spcAft>
                <a:spcPts val="1000"/>
              </a:spcAft>
              <a:buSzPts val="2000"/>
              <a:buFont typeface="Arial"/>
              <a:buChar char="●"/>
            </a:pPr>
            <a:r>
              <a:rPr b="0" lang="en" sz="2000">
                <a:latin typeface="Arial"/>
                <a:ea typeface="Arial"/>
                <a:cs typeface="Arial"/>
                <a:sym typeface="Arial"/>
              </a:rPr>
              <a:t>Introduction of the Internet and social media</a:t>
            </a:r>
            <a:endParaRPr b="0" sz="20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90" name="Google Shape;190;g1e560382063_0_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91" name="Google Shape;191;g1e560382063_0_9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b="0" i="0" lang="en" sz="14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2023</a:t>
            </a:r>
            <a:r>
              <a:rPr b="0" i="0" lang="en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b="0" i="0" sz="800" u="none" cap="none" strike="noStrike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192" name="Google Shape;192;g1e560382063_0_9"/>
          <p:cNvSpPr txBox="1"/>
          <p:nvPr>
            <p:ph idx="4294967295" type="title"/>
          </p:nvPr>
        </p:nvSpPr>
        <p:spPr>
          <a:xfrm>
            <a:off x="182625" y="728075"/>
            <a:ext cx="8847300" cy="90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 sz="45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How did we get here?</a:t>
            </a:r>
            <a:endParaRPr b="1" sz="4500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93" name="Google Shape;193;g1e560382063_0_9"/>
          <p:cNvCxnSpPr/>
          <p:nvPr/>
        </p:nvCxnSpPr>
        <p:spPr>
          <a:xfrm>
            <a:off x="1995625" y="1632875"/>
            <a:ext cx="5190900" cy="0"/>
          </a:xfrm>
          <a:prstGeom prst="straightConnector1">
            <a:avLst/>
          </a:prstGeom>
          <a:noFill/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5"/>
          <p:cNvSpPr txBox="1"/>
          <p:nvPr>
            <p:ph type="title"/>
          </p:nvPr>
        </p:nvSpPr>
        <p:spPr>
          <a:xfrm>
            <a:off x="5337175" y="1377350"/>
            <a:ext cx="2837400" cy="1252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INCREASED PARTICIPATION</a:t>
            </a:r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9" name="Google Shape;199;p5"/>
          <p:cNvSpPr txBox="1"/>
          <p:nvPr>
            <p:ph idx="1" type="body"/>
          </p:nvPr>
        </p:nvSpPr>
        <p:spPr>
          <a:xfrm>
            <a:off x="5337175" y="2631300"/>
            <a:ext cx="2837400" cy="99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SzPts val="1600"/>
              <a:buNone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More people than ever are playing and participating in competitive sports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00" name="Google Shape;200;p5"/>
          <p:cNvCxnSpPr/>
          <p:nvPr/>
        </p:nvCxnSpPr>
        <p:spPr>
          <a:xfrm>
            <a:off x="5225150" y="1540302"/>
            <a:ext cx="0" cy="21897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5400000" dist="19050">
              <a:srgbClr val="FFFFFF">
                <a:alpha val="49803"/>
              </a:srgbClr>
            </a:outerShdw>
          </a:effectLst>
        </p:spPr>
      </p:cxnSp>
      <p:pic>
        <p:nvPicPr>
          <p:cNvPr id="201" name="Google Shape;201;p5"/>
          <p:cNvPicPr preferRelativeResize="0"/>
          <p:nvPr/>
        </p:nvPicPr>
        <p:blipFill rotWithShape="1">
          <a:blip r:embed="rId3">
            <a:alphaModFix/>
          </a:blip>
          <a:srcRect b="0" l="22115" r="22120" t="0"/>
          <a:stretch/>
        </p:blipFill>
        <p:spPr>
          <a:xfrm>
            <a:off x="-422250" y="-236700"/>
            <a:ext cx="4714800" cy="5616900"/>
          </a:xfrm>
          <a:prstGeom prst="flowChartDelay">
            <a:avLst/>
          </a:prstGeom>
          <a:noFill/>
          <a:ln>
            <a:noFill/>
          </a:ln>
        </p:spPr>
      </p:pic>
      <p:pic>
        <p:nvPicPr>
          <p:cNvPr id="202" name="Google Shape;202;p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03" name="Google Shape;203;p5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b="0" i="0" lang="en" sz="14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2023</a:t>
            </a:r>
            <a:r>
              <a:rPr b="0" i="0" lang="en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b="0" i="0" sz="800" u="none" cap="none" strike="noStrike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6"/>
          <p:cNvSpPr txBox="1"/>
          <p:nvPr>
            <p:ph type="title"/>
          </p:nvPr>
        </p:nvSpPr>
        <p:spPr>
          <a:xfrm>
            <a:off x="1078000" y="1224950"/>
            <a:ext cx="2837400" cy="1252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MORE FANS</a:t>
            </a:r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9" name="Google Shape;209;p6"/>
          <p:cNvSpPr txBox="1"/>
          <p:nvPr>
            <p:ph idx="1" type="body"/>
          </p:nvPr>
        </p:nvSpPr>
        <p:spPr>
          <a:xfrm>
            <a:off x="1078000" y="2478900"/>
            <a:ext cx="2837400" cy="27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SzPts val="1600"/>
              <a:buNone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Over time, the industry has seen an increase in numbers of those following sports and entertainment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10" name="Google Shape;210;p6"/>
          <p:cNvCxnSpPr/>
          <p:nvPr/>
        </p:nvCxnSpPr>
        <p:spPr>
          <a:xfrm>
            <a:off x="965975" y="1540302"/>
            <a:ext cx="0" cy="21897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5400000" dist="19050">
              <a:srgbClr val="FFFFFF">
                <a:alpha val="49803"/>
              </a:srgbClr>
            </a:outerShdw>
          </a:effectLst>
        </p:spPr>
      </p:cxnSp>
      <p:pic>
        <p:nvPicPr>
          <p:cNvPr id="211" name="Google Shape;211;p6"/>
          <p:cNvPicPr preferRelativeResize="0"/>
          <p:nvPr/>
        </p:nvPicPr>
        <p:blipFill rotWithShape="1">
          <a:blip r:embed="rId3">
            <a:alphaModFix/>
          </a:blip>
          <a:srcRect b="-3879" l="19858" r="19852" t="-3879"/>
          <a:stretch/>
        </p:blipFill>
        <p:spPr>
          <a:xfrm rot="10800000">
            <a:off x="4472700" y="-236700"/>
            <a:ext cx="4714800" cy="5616900"/>
          </a:xfrm>
          <a:prstGeom prst="flowChartDelay">
            <a:avLst/>
          </a:prstGeom>
          <a:noFill/>
          <a:ln>
            <a:noFill/>
          </a:ln>
        </p:spPr>
      </p:pic>
      <p:pic>
        <p:nvPicPr>
          <p:cNvPr id="212" name="Google Shape;212;p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1561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13" name="Google Shape;213;p6"/>
          <p:cNvSpPr txBox="1"/>
          <p:nvPr/>
        </p:nvSpPr>
        <p:spPr>
          <a:xfrm>
            <a:off x="-2902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b="0" i="0" lang="en" sz="14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2023</a:t>
            </a:r>
            <a:r>
              <a:rPr b="0" i="0" lang="en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b="0" i="0" sz="800" u="none" cap="none" strike="noStrike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7"/>
          <p:cNvSpPr txBox="1"/>
          <p:nvPr>
            <p:ph type="title"/>
          </p:nvPr>
        </p:nvSpPr>
        <p:spPr>
          <a:xfrm>
            <a:off x="5337175" y="1148750"/>
            <a:ext cx="3631200" cy="1252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MORE OFFERINGS</a:t>
            </a:r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9" name="Google Shape;219;p7"/>
          <p:cNvSpPr txBox="1"/>
          <p:nvPr>
            <p:ph idx="1" type="body"/>
          </p:nvPr>
        </p:nvSpPr>
        <p:spPr>
          <a:xfrm>
            <a:off x="5337175" y="2402700"/>
            <a:ext cx="2837400" cy="99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SzPts val="1600"/>
              <a:buNone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There are more sports and entertainment options being offered now than ever before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20" name="Google Shape;220;p7"/>
          <p:cNvCxnSpPr/>
          <p:nvPr/>
        </p:nvCxnSpPr>
        <p:spPr>
          <a:xfrm>
            <a:off x="5225150" y="1540302"/>
            <a:ext cx="0" cy="21897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5400000" dist="19050">
              <a:srgbClr val="FFFFFF">
                <a:alpha val="49803"/>
              </a:srgbClr>
            </a:outerShdw>
          </a:effectLst>
        </p:spPr>
      </p:cxnSp>
      <p:pic>
        <p:nvPicPr>
          <p:cNvPr id="221" name="Google Shape;221;p7"/>
          <p:cNvPicPr preferRelativeResize="0"/>
          <p:nvPr/>
        </p:nvPicPr>
        <p:blipFill rotWithShape="1">
          <a:blip r:embed="rId3">
            <a:alphaModFix/>
          </a:blip>
          <a:srcRect b="10536" l="0" r="0" t="10536"/>
          <a:stretch/>
        </p:blipFill>
        <p:spPr>
          <a:xfrm>
            <a:off x="-422250" y="-236700"/>
            <a:ext cx="4714800" cy="5616900"/>
          </a:xfrm>
          <a:prstGeom prst="flowChartDelay">
            <a:avLst/>
          </a:prstGeom>
          <a:noFill/>
          <a:ln>
            <a:noFill/>
          </a:ln>
        </p:spPr>
      </p:pic>
      <p:pic>
        <p:nvPicPr>
          <p:cNvPr id="222" name="Google Shape;222;p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23" name="Google Shape;223;p7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b="0" i="0" lang="en" sz="14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2023</a:t>
            </a:r>
            <a:r>
              <a:rPr b="0" i="0" lang="en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b="0" i="0" sz="800" u="none" cap="none" strike="noStrike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8" name="Google Shape;228;p8"/>
          <p:cNvCxnSpPr/>
          <p:nvPr/>
        </p:nvCxnSpPr>
        <p:spPr>
          <a:xfrm>
            <a:off x="965975" y="1540302"/>
            <a:ext cx="0" cy="21897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5400000" dist="19050">
              <a:srgbClr val="FFFFFF">
                <a:alpha val="49803"/>
              </a:srgbClr>
            </a:outerShdw>
          </a:effectLst>
        </p:spPr>
      </p:cxnSp>
      <p:pic>
        <p:nvPicPr>
          <p:cNvPr id="229" name="Google Shape;229;p8"/>
          <p:cNvPicPr preferRelativeResize="0"/>
          <p:nvPr/>
        </p:nvPicPr>
        <p:blipFill rotWithShape="1">
          <a:blip r:embed="rId3">
            <a:alphaModFix/>
          </a:blip>
          <a:srcRect b="0" l="12711" r="25552" t="0"/>
          <a:stretch/>
        </p:blipFill>
        <p:spPr>
          <a:xfrm rot="10800000">
            <a:off x="4472700" y="-236700"/>
            <a:ext cx="4714800" cy="5616900"/>
          </a:xfrm>
          <a:prstGeom prst="flowChartDelay">
            <a:avLst/>
          </a:prstGeom>
          <a:noFill/>
          <a:ln>
            <a:noFill/>
          </a:ln>
        </p:spPr>
      </p:pic>
      <p:pic>
        <p:nvPicPr>
          <p:cNvPr id="230" name="Google Shape;230;p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1561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31" name="Google Shape;231;p8"/>
          <p:cNvSpPr txBox="1"/>
          <p:nvPr/>
        </p:nvSpPr>
        <p:spPr>
          <a:xfrm>
            <a:off x="-2902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b="0" i="0" lang="en" sz="14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2023</a:t>
            </a:r>
            <a:r>
              <a:rPr b="0" i="0" lang="en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b="0" i="0" sz="800" u="none" cap="none" strike="noStrike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232" name="Google Shape;232;p8"/>
          <p:cNvSpPr txBox="1"/>
          <p:nvPr>
            <p:ph type="title"/>
          </p:nvPr>
        </p:nvSpPr>
        <p:spPr>
          <a:xfrm>
            <a:off x="1078000" y="996350"/>
            <a:ext cx="2837400" cy="1252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MORE BROADCASTS</a:t>
            </a:r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3" name="Google Shape;233;p8"/>
          <p:cNvSpPr txBox="1"/>
          <p:nvPr>
            <p:ph idx="1" type="body"/>
          </p:nvPr>
        </p:nvSpPr>
        <p:spPr>
          <a:xfrm>
            <a:off x="1078000" y="2250300"/>
            <a:ext cx="2837400" cy="27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SzPts val="1600"/>
              <a:buNone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More sports events are being broadcast live now than ever before in history, and technology has improved the viewing experience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9"/>
          <p:cNvSpPr txBox="1"/>
          <p:nvPr>
            <p:ph type="title"/>
          </p:nvPr>
        </p:nvSpPr>
        <p:spPr>
          <a:xfrm>
            <a:off x="5337175" y="959915"/>
            <a:ext cx="2837400" cy="748299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b="1" lang="en">
                <a:latin typeface="Arial"/>
                <a:ea typeface="Arial"/>
                <a:cs typeface="Arial"/>
                <a:sym typeface="Arial"/>
              </a:rPr>
              <a:t>INCREASES IN ATTENDANCE</a:t>
            </a:r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9" name="Google Shape;239;p9"/>
          <p:cNvSpPr txBox="1"/>
          <p:nvPr>
            <p:ph idx="1" type="body"/>
          </p:nvPr>
        </p:nvSpPr>
        <p:spPr>
          <a:xfrm>
            <a:off x="5337175" y="1775900"/>
            <a:ext cx="3477000" cy="247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“Spiderman: No Way Home” became the fourth-fastest film to race past the $1 billion mark in gross sales</a:t>
            </a:r>
            <a:endParaRPr sz="1800"/>
          </a:p>
          <a:p>
            <a:pPr indent="0" lvl="0" marL="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In 2022, the NCAA women’s basketball tournament broke an attendance record that had stood for nearly twenty years, with more fans attending opening weekend games than ever before</a:t>
            </a:r>
            <a:endParaRPr sz="1800"/>
          </a:p>
          <a:p>
            <a:pPr indent="0" lvl="0" marL="0" rtl="0" algn="l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600"/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40" name="Google Shape;240;p9"/>
          <p:cNvCxnSpPr/>
          <p:nvPr/>
        </p:nvCxnSpPr>
        <p:spPr>
          <a:xfrm>
            <a:off x="5225150" y="1540302"/>
            <a:ext cx="0" cy="21897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5400000" dist="19050">
              <a:srgbClr val="FFFFFF">
                <a:alpha val="49803"/>
              </a:srgbClr>
            </a:outerShdw>
          </a:effectLst>
        </p:spPr>
      </p:cxnSp>
      <p:pic>
        <p:nvPicPr>
          <p:cNvPr id="241" name="Google Shape;241;p9"/>
          <p:cNvPicPr preferRelativeResize="0"/>
          <p:nvPr/>
        </p:nvPicPr>
        <p:blipFill rotWithShape="1">
          <a:blip r:embed="rId3">
            <a:alphaModFix/>
          </a:blip>
          <a:srcRect b="0" l="22026" r="22026" t="0"/>
          <a:stretch/>
        </p:blipFill>
        <p:spPr>
          <a:xfrm>
            <a:off x="-422250" y="-236700"/>
            <a:ext cx="4714800" cy="5616900"/>
          </a:xfrm>
          <a:prstGeom prst="flowChartDelay">
            <a:avLst/>
          </a:prstGeom>
          <a:noFill/>
          <a:ln>
            <a:noFill/>
          </a:ln>
        </p:spPr>
      </p:pic>
      <p:pic>
        <p:nvPicPr>
          <p:cNvPr id="242" name="Google Shape;242;p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43" name="Google Shape;243;p9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b="0" i="0" lang="en" sz="14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2023</a:t>
            </a:r>
            <a:r>
              <a:rPr b="0" i="0" lang="en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b="0" i="0" sz="800" u="none" cap="none" strike="noStrike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lidesgo Final Pages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Futuristic Background by Slidesgo">
  <a:themeElements>
    <a:clrScheme name="Simple Light">
      <a:dk1>
        <a:srgbClr val="001633"/>
      </a:dk1>
      <a:lt1>
        <a:srgbClr val="FFFFFF"/>
      </a:lt1>
      <a:dk2>
        <a:srgbClr val="85D5E6"/>
      </a:dk2>
      <a:lt2>
        <a:srgbClr val="FFAB40"/>
      </a:lt2>
      <a:accent1>
        <a:srgbClr val="FFAB40"/>
      </a:accent1>
      <a:accent2>
        <a:srgbClr val="85D5E6"/>
      </a:accent2>
      <a:accent3>
        <a:srgbClr val="78909C"/>
      </a:accent3>
      <a:accent4>
        <a:srgbClr val="FFAB40"/>
      </a:accent4>
      <a:accent5>
        <a:srgbClr val="3D85C6"/>
      </a:accent5>
      <a:accent6>
        <a:srgbClr val="001633"/>
      </a:accent6>
      <a:hlink>
        <a:srgbClr val="FFFFF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/>
</file>