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5143500" cx="9144000"/>
  <p:notesSz cx="6858000" cy="9144000"/>
  <p:embeddedFontLst>
    <p:embeddedFont>
      <p:font typeface="Montserrat"/>
      <p:regular r:id="rId21"/>
      <p:bold r:id="rId22"/>
      <p:italic r:id="rId23"/>
      <p:boldItalic r:id="rId24"/>
    </p:embeddedFont>
    <p:embeddedFont>
      <p:font typeface="Oswald"/>
      <p:regular r:id="rId25"/>
      <p:bold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7" roundtripDataSignature="AMtx7miImA3W1LX8lCFIiadBbnOYIW2VY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Montserrat-bold.fntdata"/><Relationship Id="rId21" Type="http://schemas.openxmlformats.org/officeDocument/2006/relationships/font" Target="fonts/Montserrat-regular.fntdata"/><Relationship Id="rId24" Type="http://schemas.openxmlformats.org/officeDocument/2006/relationships/font" Target="fonts/Montserrat-boldItalic.fntdata"/><Relationship Id="rId23" Type="http://schemas.openxmlformats.org/officeDocument/2006/relationships/font" Target="fonts/Montserrat-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Oswald-bold.fntdata"/><Relationship Id="rId25" Type="http://schemas.openxmlformats.org/officeDocument/2006/relationships/font" Target="fonts/Oswald-regular.fntdata"/><Relationship Id="rId27" Type="http://customschemas.google.com/relationships/presentationmetadata" Target="meta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 name="Shape 33"/>
        <p:cNvGrpSpPr/>
        <p:nvPr/>
      </p:nvGrpSpPr>
      <p:grpSpPr>
        <a:xfrm>
          <a:off x="0" y="0"/>
          <a:ext cx="0" cy="0"/>
          <a:chOff x="0" y="0"/>
          <a:chExt cx="0" cy="0"/>
        </a:xfrm>
      </p:grpSpPr>
      <p:sp>
        <p:nvSpPr>
          <p:cNvPr id="34" name="Google Shape;34;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 name="Google Shape;35;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 name="Google Shape;125;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 name="Google Shape;135;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5" name="Google Shape;145;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 name="Google Shape;186;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 name="Google Shape;196;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 name="Shape 42"/>
        <p:cNvGrpSpPr/>
        <p:nvPr/>
      </p:nvGrpSpPr>
      <p:grpSpPr>
        <a:xfrm>
          <a:off x="0" y="0"/>
          <a:ext cx="0" cy="0"/>
          <a:chOff x="0" y="0"/>
          <a:chExt cx="0" cy="0"/>
        </a:xfrm>
      </p:grpSpPr>
      <p:sp>
        <p:nvSpPr>
          <p:cNvPr id="43" name="Google Shape;43;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 name="Google Shape;44;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 name="Shape 51"/>
        <p:cNvGrpSpPr/>
        <p:nvPr/>
      </p:nvGrpSpPr>
      <p:grpSpPr>
        <a:xfrm>
          <a:off x="0" y="0"/>
          <a:ext cx="0" cy="0"/>
          <a:chOff x="0" y="0"/>
          <a:chExt cx="0" cy="0"/>
        </a:xfrm>
      </p:grpSpPr>
      <p:sp>
        <p:nvSpPr>
          <p:cNvPr id="52" name="Google Shape;5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 name="Google Shape;53;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 name="Shape 60"/>
        <p:cNvGrpSpPr/>
        <p:nvPr/>
      </p:nvGrpSpPr>
      <p:grpSpPr>
        <a:xfrm>
          <a:off x="0" y="0"/>
          <a:ext cx="0" cy="0"/>
          <a:chOff x="0" y="0"/>
          <a:chExt cx="0" cy="0"/>
        </a:xfrm>
      </p:grpSpPr>
      <p:sp>
        <p:nvSpPr>
          <p:cNvPr id="61" name="Google Shape;61;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2" name="Google Shape;62;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2" name="Google Shape;7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1" name="Google Shape;81;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6" name="Google Shape;96;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 name="Google Shape;114;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18"/>
          <p:cNvSpPr txBox="1"/>
          <p:nvPr>
            <p:ph type="ctrTitle"/>
          </p:nvPr>
        </p:nvSpPr>
        <p:spPr>
          <a:xfrm>
            <a:off x="2175900" y="1950100"/>
            <a:ext cx="4792200" cy="6447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3600"/>
              <a:buNone/>
              <a:defRPr b="1" sz="3600">
                <a:solidFill>
                  <a:schemeClr val="lt1"/>
                </a:solidFill>
              </a:defRPr>
            </a:lvl1pPr>
            <a:lvl2pPr lvl="1" algn="ctr">
              <a:lnSpc>
                <a:spcPct val="100000"/>
              </a:lnSpc>
              <a:spcBef>
                <a:spcPts val="0"/>
              </a:spcBef>
              <a:spcAft>
                <a:spcPts val="0"/>
              </a:spcAft>
              <a:buClr>
                <a:schemeClr val="lt1"/>
              </a:buClr>
              <a:buSzPts val="3600"/>
              <a:buNone/>
              <a:defRPr b="1" sz="3600">
                <a:solidFill>
                  <a:schemeClr val="lt1"/>
                </a:solidFill>
              </a:defRPr>
            </a:lvl2pPr>
            <a:lvl3pPr lvl="2" algn="ctr">
              <a:lnSpc>
                <a:spcPct val="100000"/>
              </a:lnSpc>
              <a:spcBef>
                <a:spcPts val="0"/>
              </a:spcBef>
              <a:spcAft>
                <a:spcPts val="0"/>
              </a:spcAft>
              <a:buClr>
                <a:schemeClr val="lt1"/>
              </a:buClr>
              <a:buSzPts val="3600"/>
              <a:buNone/>
              <a:defRPr b="1" sz="3600">
                <a:solidFill>
                  <a:schemeClr val="lt1"/>
                </a:solidFill>
              </a:defRPr>
            </a:lvl3pPr>
            <a:lvl4pPr lvl="3" algn="ctr">
              <a:lnSpc>
                <a:spcPct val="100000"/>
              </a:lnSpc>
              <a:spcBef>
                <a:spcPts val="0"/>
              </a:spcBef>
              <a:spcAft>
                <a:spcPts val="0"/>
              </a:spcAft>
              <a:buClr>
                <a:schemeClr val="lt1"/>
              </a:buClr>
              <a:buSzPts val="3600"/>
              <a:buNone/>
              <a:defRPr b="1" sz="3600">
                <a:solidFill>
                  <a:schemeClr val="lt1"/>
                </a:solidFill>
              </a:defRPr>
            </a:lvl4pPr>
            <a:lvl5pPr lvl="4" algn="ctr">
              <a:lnSpc>
                <a:spcPct val="100000"/>
              </a:lnSpc>
              <a:spcBef>
                <a:spcPts val="0"/>
              </a:spcBef>
              <a:spcAft>
                <a:spcPts val="0"/>
              </a:spcAft>
              <a:buClr>
                <a:schemeClr val="lt1"/>
              </a:buClr>
              <a:buSzPts val="3600"/>
              <a:buNone/>
              <a:defRPr b="1" sz="3600">
                <a:solidFill>
                  <a:schemeClr val="lt1"/>
                </a:solidFill>
              </a:defRPr>
            </a:lvl5pPr>
            <a:lvl6pPr lvl="5" algn="ctr">
              <a:lnSpc>
                <a:spcPct val="100000"/>
              </a:lnSpc>
              <a:spcBef>
                <a:spcPts val="0"/>
              </a:spcBef>
              <a:spcAft>
                <a:spcPts val="0"/>
              </a:spcAft>
              <a:buClr>
                <a:schemeClr val="lt1"/>
              </a:buClr>
              <a:buSzPts val="3600"/>
              <a:buNone/>
              <a:defRPr b="1" sz="3600">
                <a:solidFill>
                  <a:schemeClr val="lt1"/>
                </a:solidFill>
              </a:defRPr>
            </a:lvl6pPr>
            <a:lvl7pPr lvl="6" algn="ctr">
              <a:lnSpc>
                <a:spcPct val="100000"/>
              </a:lnSpc>
              <a:spcBef>
                <a:spcPts val="0"/>
              </a:spcBef>
              <a:spcAft>
                <a:spcPts val="0"/>
              </a:spcAft>
              <a:buClr>
                <a:schemeClr val="lt1"/>
              </a:buClr>
              <a:buSzPts val="3600"/>
              <a:buNone/>
              <a:defRPr b="1" sz="3600">
                <a:solidFill>
                  <a:schemeClr val="lt1"/>
                </a:solidFill>
              </a:defRPr>
            </a:lvl7pPr>
            <a:lvl8pPr lvl="7" algn="ctr">
              <a:lnSpc>
                <a:spcPct val="100000"/>
              </a:lnSpc>
              <a:spcBef>
                <a:spcPts val="0"/>
              </a:spcBef>
              <a:spcAft>
                <a:spcPts val="0"/>
              </a:spcAft>
              <a:buClr>
                <a:schemeClr val="lt1"/>
              </a:buClr>
              <a:buSzPts val="3600"/>
              <a:buNone/>
              <a:defRPr b="1" sz="3600">
                <a:solidFill>
                  <a:schemeClr val="lt1"/>
                </a:solidFill>
              </a:defRPr>
            </a:lvl8pPr>
            <a:lvl9pPr lvl="8" algn="ctr">
              <a:lnSpc>
                <a:spcPct val="100000"/>
              </a:lnSpc>
              <a:spcBef>
                <a:spcPts val="0"/>
              </a:spcBef>
              <a:spcAft>
                <a:spcPts val="0"/>
              </a:spcAft>
              <a:buClr>
                <a:schemeClr val="lt1"/>
              </a:buClr>
              <a:buSzPts val="3600"/>
              <a:buNone/>
              <a:defRPr b="1" sz="3600">
                <a:solidFill>
                  <a:schemeClr val="lt1"/>
                </a:solidFill>
              </a:defRPr>
            </a:lvl9pPr>
          </a:lstStyle>
          <a:p/>
        </p:txBody>
      </p:sp>
      <p:sp>
        <p:nvSpPr>
          <p:cNvPr id="10" name="Google Shape;10;p18"/>
          <p:cNvSpPr txBox="1"/>
          <p:nvPr>
            <p:ph idx="1" type="subTitle"/>
          </p:nvPr>
        </p:nvSpPr>
        <p:spPr>
          <a:xfrm>
            <a:off x="2044200" y="3704650"/>
            <a:ext cx="5055600" cy="464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Bullet Points">
  <p:cSld name="CAPTION_ONLY_3">
    <p:spTree>
      <p:nvGrpSpPr>
        <p:cNvPr id="11" name="Shape 11"/>
        <p:cNvGrpSpPr/>
        <p:nvPr/>
      </p:nvGrpSpPr>
      <p:grpSpPr>
        <a:xfrm>
          <a:off x="0" y="0"/>
          <a:ext cx="0" cy="0"/>
          <a:chOff x="0" y="0"/>
          <a:chExt cx="0" cy="0"/>
        </a:xfrm>
      </p:grpSpPr>
      <p:sp>
        <p:nvSpPr>
          <p:cNvPr id="12" name="Google Shape;12;p19"/>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3" name="Google Shape;13;p19"/>
          <p:cNvSpPr txBox="1"/>
          <p:nvPr>
            <p:ph idx="1" type="body"/>
          </p:nvPr>
        </p:nvSpPr>
        <p:spPr>
          <a:xfrm>
            <a:off x="938500" y="1246025"/>
            <a:ext cx="7172100" cy="3039900"/>
          </a:xfrm>
          <a:prstGeom prst="rect">
            <a:avLst/>
          </a:prstGeom>
          <a:noFill/>
          <a:ln>
            <a:noFill/>
          </a:ln>
        </p:spPr>
        <p:txBody>
          <a:bodyPr anchorCtr="0" anchor="t" bIns="91425" lIns="91425" spcFirstLastPara="1" rIns="91425" wrap="square" tIns="91425">
            <a:noAutofit/>
          </a:bodyPr>
          <a:lstStyle>
            <a:lvl1pPr indent="-301625" lvl="0" marL="457200" algn="l">
              <a:lnSpc>
                <a:spcPct val="100000"/>
              </a:lnSpc>
              <a:spcBef>
                <a:spcPts val="0"/>
              </a:spcBef>
              <a:spcAft>
                <a:spcPts val="0"/>
              </a:spcAft>
              <a:buClr>
                <a:schemeClr val="lt1"/>
              </a:buClr>
              <a:buSzPts val="1150"/>
              <a:buChar char="●"/>
              <a:defRPr sz="1150">
                <a:solidFill>
                  <a:schemeClr val="lt1"/>
                </a:solidFill>
              </a:defRPr>
            </a:lvl1pPr>
            <a:lvl2pPr indent="-301625" lvl="1" marL="914400" algn="l">
              <a:lnSpc>
                <a:spcPct val="100000"/>
              </a:lnSpc>
              <a:spcBef>
                <a:spcPts val="1600"/>
              </a:spcBef>
              <a:spcAft>
                <a:spcPts val="0"/>
              </a:spcAft>
              <a:buClr>
                <a:schemeClr val="lt1"/>
              </a:buClr>
              <a:buSzPts val="1150"/>
              <a:buChar char="○"/>
              <a:defRPr sz="1150">
                <a:solidFill>
                  <a:schemeClr val="lt1"/>
                </a:solidFill>
              </a:defRPr>
            </a:lvl2pPr>
            <a:lvl3pPr indent="-301625" lvl="2" marL="1371600" algn="l">
              <a:lnSpc>
                <a:spcPct val="100000"/>
              </a:lnSpc>
              <a:spcBef>
                <a:spcPts val="1600"/>
              </a:spcBef>
              <a:spcAft>
                <a:spcPts val="0"/>
              </a:spcAft>
              <a:buClr>
                <a:schemeClr val="lt1"/>
              </a:buClr>
              <a:buSzPts val="1150"/>
              <a:buChar char="■"/>
              <a:defRPr sz="1150">
                <a:solidFill>
                  <a:schemeClr val="lt1"/>
                </a:solidFill>
              </a:defRPr>
            </a:lvl3pPr>
            <a:lvl4pPr indent="-301625" lvl="3" marL="1828800" algn="l">
              <a:lnSpc>
                <a:spcPct val="100000"/>
              </a:lnSpc>
              <a:spcBef>
                <a:spcPts val="1600"/>
              </a:spcBef>
              <a:spcAft>
                <a:spcPts val="0"/>
              </a:spcAft>
              <a:buClr>
                <a:schemeClr val="lt1"/>
              </a:buClr>
              <a:buSzPts val="1150"/>
              <a:buChar char="●"/>
              <a:defRPr sz="1150">
                <a:solidFill>
                  <a:schemeClr val="lt1"/>
                </a:solidFill>
              </a:defRPr>
            </a:lvl4pPr>
            <a:lvl5pPr indent="-301625" lvl="4" marL="2286000" algn="l">
              <a:lnSpc>
                <a:spcPct val="100000"/>
              </a:lnSpc>
              <a:spcBef>
                <a:spcPts val="1600"/>
              </a:spcBef>
              <a:spcAft>
                <a:spcPts val="0"/>
              </a:spcAft>
              <a:buClr>
                <a:schemeClr val="lt1"/>
              </a:buClr>
              <a:buSzPts val="1150"/>
              <a:buChar char="○"/>
              <a:defRPr sz="1150">
                <a:solidFill>
                  <a:schemeClr val="lt1"/>
                </a:solidFill>
              </a:defRPr>
            </a:lvl5pPr>
            <a:lvl6pPr indent="-301625" lvl="5" marL="2743200" algn="l">
              <a:lnSpc>
                <a:spcPct val="100000"/>
              </a:lnSpc>
              <a:spcBef>
                <a:spcPts val="1600"/>
              </a:spcBef>
              <a:spcAft>
                <a:spcPts val="0"/>
              </a:spcAft>
              <a:buClr>
                <a:schemeClr val="lt1"/>
              </a:buClr>
              <a:buSzPts val="1150"/>
              <a:buChar char="■"/>
              <a:defRPr sz="1150">
                <a:solidFill>
                  <a:schemeClr val="lt1"/>
                </a:solidFill>
              </a:defRPr>
            </a:lvl6pPr>
            <a:lvl7pPr indent="-301625" lvl="6" marL="3200400" algn="l">
              <a:lnSpc>
                <a:spcPct val="100000"/>
              </a:lnSpc>
              <a:spcBef>
                <a:spcPts val="1600"/>
              </a:spcBef>
              <a:spcAft>
                <a:spcPts val="0"/>
              </a:spcAft>
              <a:buClr>
                <a:schemeClr val="lt1"/>
              </a:buClr>
              <a:buSzPts val="1150"/>
              <a:buChar char="●"/>
              <a:defRPr sz="1150">
                <a:solidFill>
                  <a:schemeClr val="lt1"/>
                </a:solidFill>
              </a:defRPr>
            </a:lvl7pPr>
            <a:lvl8pPr indent="-301625" lvl="7" marL="3657600" algn="l">
              <a:lnSpc>
                <a:spcPct val="100000"/>
              </a:lnSpc>
              <a:spcBef>
                <a:spcPts val="1600"/>
              </a:spcBef>
              <a:spcAft>
                <a:spcPts val="0"/>
              </a:spcAft>
              <a:buClr>
                <a:schemeClr val="lt1"/>
              </a:buClr>
              <a:buSzPts val="1150"/>
              <a:buChar char="○"/>
              <a:defRPr sz="1150">
                <a:solidFill>
                  <a:schemeClr val="lt1"/>
                </a:solidFill>
              </a:defRPr>
            </a:lvl8pPr>
            <a:lvl9pPr indent="-301625" lvl="8" marL="4114800" algn="l">
              <a:lnSpc>
                <a:spcPct val="100000"/>
              </a:lnSpc>
              <a:spcBef>
                <a:spcPts val="1600"/>
              </a:spcBef>
              <a:spcAft>
                <a:spcPts val="1600"/>
              </a:spcAft>
              <a:buClr>
                <a:schemeClr val="lt1"/>
              </a:buClr>
              <a:buSzPts val="1150"/>
              <a:buChar char="■"/>
              <a:defRPr sz="1150">
                <a:solidFill>
                  <a:schemeClr val="lt1"/>
                </a:solidFil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ext 1">
  <p:cSld name="Title + Text 1">
    <p:spTree>
      <p:nvGrpSpPr>
        <p:cNvPr id="14" name="Shape 14"/>
        <p:cNvGrpSpPr/>
        <p:nvPr/>
      </p:nvGrpSpPr>
      <p:grpSpPr>
        <a:xfrm>
          <a:off x="0" y="0"/>
          <a:ext cx="0" cy="0"/>
          <a:chOff x="0" y="0"/>
          <a:chExt cx="0" cy="0"/>
        </a:xfrm>
      </p:grpSpPr>
      <p:sp>
        <p:nvSpPr>
          <p:cNvPr id="15" name="Google Shape;15;p20"/>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6" name="Google Shape;16;p20"/>
          <p:cNvSpPr txBox="1"/>
          <p:nvPr>
            <p:ph idx="1" type="subTitle"/>
          </p:nvPr>
        </p:nvSpPr>
        <p:spPr>
          <a:xfrm>
            <a:off x="938500" y="2435925"/>
            <a:ext cx="2556300" cy="204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17" name="Shape 17"/>
        <p:cNvGrpSpPr/>
        <p:nvPr/>
      </p:nvGrpSpPr>
      <p:grpSpPr>
        <a:xfrm>
          <a:off x="0" y="0"/>
          <a:ext cx="0" cy="0"/>
          <a:chOff x="0" y="0"/>
          <a:chExt cx="0" cy="0"/>
        </a:xfrm>
      </p:grpSpPr>
      <p:sp>
        <p:nvSpPr>
          <p:cNvPr id="18" name="Google Shape;18;p21"/>
          <p:cNvSpPr txBox="1"/>
          <p:nvPr>
            <p:ph type="title"/>
          </p:nvPr>
        </p:nvSpPr>
        <p:spPr>
          <a:xfrm>
            <a:off x="5337175" y="1297125"/>
            <a:ext cx="2837400" cy="12525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19" name="Google Shape;19;p21"/>
          <p:cNvSpPr txBox="1"/>
          <p:nvPr>
            <p:ph idx="1" type="body"/>
          </p:nvPr>
        </p:nvSpPr>
        <p:spPr>
          <a:xfrm>
            <a:off x="5337175" y="2593875"/>
            <a:ext cx="2837400" cy="1252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Clr>
                <a:schemeClr val="lt1"/>
              </a:buClr>
              <a:buSzPts val="1600"/>
              <a:buChar char="●"/>
              <a:defRPr sz="1600">
                <a:solidFill>
                  <a:schemeClr val="lt1"/>
                </a:solidFill>
              </a:defRPr>
            </a:lvl1pPr>
            <a:lvl2pPr indent="-330200" lvl="1" marL="914400" algn="l">
              <a:lnSpc>
                <a:spcPct val="100000"/>
              </a:lnSpc>
              <a:spcBef>
                <a:spcPts val="1600"/>
              </a:spcBef>
              <a:spcAft>
                <a:spcPts val="0"/>
              </a:spcAft>
              <a:buClr>
                <a:schemeClr val="lt1"/>
              </a:buClr>
              <a:buSzPts val="1600"/>
              <a:buChar char="○"/>
              <a:defRPr sz="1600">
                <a:solidFill>
                  <a:schemeClr val="lt1"/>
                </a:solidFill>
              </a:defRPr>
            </a:lvl2pPr>
            <a:lvl3pPr indent="-330200" lvl="2" marL="1371600" algn="l">
              <a:lnSpc>
                <a:spcPct val="100000"/>
              </a:lnSpc>
              <a:spcBef>
                <a:spcPts val="1600"/>
              </a:spcBef>
              <a:spcAft>
                <a:spcPts val="0"/>
              </a:spcAft>
              <a:buClr>
                <a:schemeClr val="lt1"/>
              </a:buClr>
              <a:buSzPts val="1600"/>
              <a:buChar char="■"/>
              <a:defRPr sz="1600">
                <a:solidFill>
                  <a:schemeClr val="lt1"/>
                </a:solidFill>
              </a:defRPr>
            </a:lvl3pPr>
            <a:lvl4pPr indent="-330200" lvl="3" marL="1828800" algn="l">
              <a:lnSpc>
                <a:spcPct val="100000"/>
              </a:lnSpc>
              <a:spcBef>
                <a:spcPts val="1600"/>
              </a:spcBef>
              <a:spcAft>
                <a:spcPts val="0"/>
              </a:spcAft>
              <a:buClr>
                <a:schemeClr val="lt1"/>
              </a:buClr>
              <a:buSzPts val="1600"/>
              <a:buChar char="●"/>
              <a:defRPr sz="1600">
                <a:solidFill>
                  <a:schemeClr val="lt1"/>
                </a:solidFill>
              </a:defRPr>
            </a:lvl4pPr>
            <a:lvl5pPr indent="-330200" lvl="4" marL="2286000" algn="l">
              <a:lnSpc>
                <a:spcPct val="100000"/>
              </a:lnSpc>
              <a:spcBef>
                <a:spcPts val="1600"/>
              </a:spcBef>
              <a:spcAft>
                <a:spcPts val="0"/>
              </a:spcAft>
              <a:buClr>
                <a:schemeClr val="lt1"/>
              </a:buClr>
              <a:buSzPts val="1600"/>
              <a:buChar char="○"/>
              <a:defRPr sz="1600">
                <a:solidFill>
                  <a:schemeClr val="lt1"/>
                </a:solidFill>
              </a:defRPr>
            </a:lvl5pPr>
            <a:lvl6pPr indent="-330200" lvl="5" marL="2743200" algn="l">
              <a:lnSpc>
                <a:spcPct val="100000"/>
              </a:lnSpc>
              <a:spcBef>
                <a:spcPts val="1600"/>
              </a:spcBef>
              <a:spcAft>
                <a:spcPts val="0"/>
              </a:spcAft>
              <a:buClr>
                <a:schemeClr val="lt1"/>
              </a:buClr>
              <a:buSzPts val="1600"/>
              <a:buChar char="■"/>
              <a:defRPr sz="1600">
                <a:solidFill>
                  <a:schemeClr val="lt1"/>
                </a:solidFill>
              </a:defRPr>
            </a:lvl6pPr>
            <a:lvl7pPr indent="-330200" lvl="6" marL="3200400" algn="l">
              <a:lnSpc>
                <a:spcPct val="100000"/>
              </a:lnSpc>
              <a:spcBef>
                <a:spcPts val="1600"/>
              </a:spcBef>
              <a:spcAft>
                <a:spcPts val="0"/>
              </a:spcAft>
              <a:buClr>
                <a:schemeClr val="lt1"/>
              </a:buClr>
              <a:buSzPts val="1600"/>
              <a:buChar char="●"/>
              <a:defRPr sz="1600">
                <a:solidFill>
                  <a:schemeClr val="lt1"/>
                </a:solidFill>
              </a:defRPr>
            </a:lvl7pPr>
            <a:lvl8pPr indent="-330200" lvl="7" marL="3657600" algn="l">
              <a:lnSpc>
                <a:spcPct val="100000"/>
              </a:lnSpc>
              <a:spcBef>
                <a:spcPts val="1600"/>
              </a:spcBef>
              <a:spcAft>
                <a:spcPts val="0"/>
              </a:spcAft>
              <a:buClr>
                <a:schemeClr val="lt1"/>
              </a:buClr>
              <a:buSzPts val="1600"/>
              <a:buChar char="○"/>
              <a:defRPr sz="1600">
                <a:solidFill>
                  <a:schemeClr val="lt1"/>
                </a:solidFill>
              </a:defRPr>
            </a:lvl8pPr>
            <a:lvl9pPr indent="-330200" lvl="8" marL="4114800" algn="l">
              <a:lnSpc>
                <a:spcPct val="100000"/>
              </a:lnSpc>
              <a:spcBef>
                <a:spcPts val="1600"/>
              </a:spcBef>
              <a:spcAft>
                <a:spcPts val="1600"/>
              </a:spcAft>
              <a:buClr>
                <a:schemeClr val="lt1"/>
              </a:buClr>
              <a:buSzPts val="1600"/>
              <a:buChar char="■"/>
              <a:defRPr sz="1600">
                <a:solidFill>
                  <a:schemeClr val="lt1"/>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 Three Columns ">
  <p:cSld name="Title + Three Columns ">
    <p:spTree>
      <p:nvGrpSpPr>
        <p:cNvPr id="20" name="Shape 20"/>
        <p:cNvGrpSpPr/>
        <p:nvPr/>
      </p:nvGrpSpPr>
      <p:grpSpPr>
        <a:xfrm>
          <a:off x="0" y="0"/>
          <a:ext cx="0" cy="0"/>
          <a:chOff x="0" y="0"/>
          <a:chExt cx="0" cy="0"/>
        </a:xfrm>
      </p:grpSpPr>
      <p:sp>
        <p:nvSpPr>
          <p:cNvPr id="21" name="Google Shape;21;p22"/>
          <p:cNvSpPr txBox="1"/>
          <p:nvPr>
            <p:ph type="title"/>
          </p:nvPr>
        </p:nvSpPr>
        <p:spPr>
          <a:xfrm>
            <a:off x="3538497"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22" name="Google Shape;22;p22"/>
          <p:cNvSpPr txBox="1"/>
          <p:nvPr>
            <p:ph idx="1" type="subTitle"/>
          </p:nvPr>
        </p:nvSpPr>
        <p:spPr>
          <a:xfrm>
            <a:off x="3538497"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23" name="Google Shape;23;p22"/>
          <p:cNvSpPr txBox="1"/>
          <p:nvPr>
            <p:ph idx="2" type="title"/>
          </p:nvPr>
        </p:nvSpPr>
        <p:spPr>
          <a:xfrm>
            <a:off x="6028553"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24" name="Google Shape;24;p22"/>
          <p:cNvSpPr txBox="1"/>
          <p:nvPr>
            <p:ph idx="3" type="subTitle"/>
          </p:nvPr>
        </p:nvSpPr>
        <p:spPr>
          <a:xfrm>
            <a:off x="6028553"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
        <p:nvSpPr>
          <p:cNvPr id="25" name="Google Shape;25;p22"/>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26" name="Google Shape;26;p22"/>
          <p:cNvSpPr txBox="1"/>
          <p:nvPr>
            <p:ph idx="5" type="title"/>
          </p:nvPr>
        </p:nvSpPr>
        <p:spPr>
          <a:xfrm>
            <a:off x="1048447" y="2767975"/>
            <a:ext cx="2067000" cy="5484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chemeClr val="lt1"/>
              </a:buClr>
              <a:buSzPts val="1800"/>
              <a:buNone/>
              <a:defRPr sz="1800">
                <a:solidFill>
                  <a:schemeClr val="lt1"/>
                </a:solidFill>
              </a:defRPr>
            </a:lvl1pPr>
            <a:lvl2pPr lvl="1" algn="ctr">
              <a:lnSpc>
                <a:spcPct val="100000"/>
              </a:lnSpc>
              <a:spcBef>
                <a:spcPts val="0"/>
              </a:spcBef>
              <a:spcAft>
                <a:spcPts val="0"/>
              </a:spcAft>
              <a:buClr>
                <a:schemeClr val="lt1"/>
              </a:buClr>
              <a:buSzPts val="4200"/>
              <a:buNone/>
              <a:defRPr sz="4200">
                <a:solidFill>
                  <a:schemeClr val="lt1"/>
                </a:solidFill>
              </a:defRPr>
            </a:lvl2pPr>
            <a:lvl3pPr lvl="2" algn="ctr">
              <a:lnSpc>
                <a:spcPct val="100000"/>
              </a:lnSpc>
              <a:spcBef>
                <a:spcPts val="0"/>
              </a:spcBef>
              <a:spcAft>
                <a:spcPts val="0"/>
              </a:spcAft>
              <a:buClr>
                <a:schemeClr val="lt1"/>
              </a:buClr>
              <a:buSzPts val="4200"/>
              <a:buNone/>
              <a:defRPr sz="4200">
                <a:solidFill>
                  <a:schemeClr val="lt1"/>
                </a:solidFill>
              </a:defRPr>
            </a:lvl3pPr>
            <a:lvl4pPr lvl="3" algn="ctr">
              <a:lnSpc>
                <a:spcPct val="100000"/>
              </a:lnSpc>
              <a:spcBef>
                <a:spcPts val="0"/>
              </a:spcBef>
              <a:spcAft>
                <a:spcPts val="0"/>
              </a:spcAft>
              <a:buClr>
                <a:schemeClr val="lt1"/>
              </a:buClr>
              <a:buSzPts val="4200"/>
              <a:buNone/>
              <a:defRPr sz="4200">
                <a:solidFill>
                  <a:schemeClr val="lt1"/>
                </a:solidFill>
              </a:defRPr>
            </a:lvl4pPr>
            <a:lvl5pPr lvl="4" algn="ctr">
              <a:lnSpc>
                <a:spcPct val="100000"/>
              </a:lnSpc>
              <a:spcBef>
                <a:spcPts val="0"/>
              </a:spcBef>
              <a:spcAft>
                <a:spcPts val="0"/>
              </a:spcAft>
              <a:buClr>
                <a:schemeClr val="lt1"/>
              </a:buClr>
              <a:buSzPts val="4200"/>
              <a:buNone/>
              <a:defRPr sz="4200">
                <a:solidFill>
                  <a:schemeClr val="lt1"/>
                </a:solidFill>
              </a:defRPr>
            </a:lvl5pPr>
            <a:lvl6pPr lvl="5" algn="ctr">
              <a:lnSpc>
                <a:spcPct val="100000"/>
              </a:lnSpc>
              <a:spcBef>
                <a:spcPts val="0"/>
              </a:spcBef>
              <a:spcAft>
                <a:spcPts val="0"/>
              </a:spcAft>
              <a:buClr>
                <a:schemeClr val="lt1"/>
              </a:buClr>
              <a:buSzPts val="4200"/>
              <a:buNone/>
              <a:defRPr sz="4200">
                <a:solidFill>
                  <a:schemeClr val="lt1"/>
                </a:solidFill>
              </a:defRPr>
            </a:lvl6pPr>
            <a:lvl7pPr lvl="6" algn="ctr">
              <a:lnSpc>
                <a:spcPct val="100000"/>
              </a:lnSpc>
              <a:spcBef>
                <a:spcPts val="0"/>
              </a:spcBef>
              <a:spcAft>
                <a:spcPts val="0"/>
              </a:spcAft>
              <a:buClr>
                <a:schemeClr val="lt1"/>
              </a:buClr>
              <a:buSzPts val="4200"/>
              <a:buNone/>
              <a:defRPr sz="4200">
                <a:solidFill>
                  <a:schemeClr val="lt1"/>
                </a:solidFill>
              </a:defRPr>
            </a:lvl7pPr>
            <a:lvl8pPr lvl="7" algn="ctr">
              <a:lnSpc>
                <a:spcPct val="100000"/>
              </a:lnSpc>
              <a:spcBef>
                <a:spcPts val="0"/>
              </a:spcBef>
              <a:spcAft>
                <a:spcPts val="0"/>
              </a:spcAft>
              <a:buClr>
                <a:schemeClr val="lt1"/>
              </a:buClr>
              <a:buSzPts val="4200"/>
              <a:buNone/>
              <a:defRPr sz="4200">
                <a:solidFill>
                  <a:schemeClr val="lt1"/>
                </a:solidFill>
              </a:defRPr>
            </a:lvl8pPr>
            <a:lvl9pPr lvl="8" algn="ctr">
              <a:lnSpc>
                <a:spcPct val="100000"/>
              </a:lnSpc>
              <a:spcBef>
                <a:spcPts val="0"/>
              </a:spcBef>
              <a:spcAft>
                <a:spcPts val="0"/>
              </a:spcAft>
              <a:buClr>
                <a:schemeClr val="lt1"/>
              </a:buClr>
              <a:buSzPts val="4200"/>
              <a:buNone/>
              <a:defRPr sz="4200">
                <a:solidFill>
                  <a:schemeClr val="lt1"/>
                </a:solidFill>
              </a:defRPr>
            </a:lvl9pPr>
          </a:lstStyle>
          <a:p/>
        </p:txBody>
      </p:sp>
      <p:sp>
        <p:nvSpPr>
          <p:cNvPr id="27" name="Google Shape;27;p22"/>
          <p:cNvSpPr txBox="1"/>
          <p:nvPr>
            <p:ph idx="6" type="subTitle"/>
          </p:nvPr>
        </p:nvSpPr>
        <p:spPr>
          <a:xfrm>
            <a:off x="1048447" y="3452875"/>
            <a:ext cx="20670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lt1"/>
              </a:buClr>
              <a:buSzPts val="1400"/>
              <a:buNone/>
              <a:defRPr sz="1400">
                <a:solidFill>
                  <a:schemeClr val="lt1"/>
                </a:solidFill>
              </a:defRPr>
            </a:lvl1pPr>
            <a:lvl2pPr lvl="1" algn="ctr">
              <a:lnSpc>
                <a:spcPct val="100000"/>
              </a:lnSpc>
              <a:spcBef>
                <a:spcPts val="0"/>
              </a:spcBef>
              <a:spcAft>
                <a:spcPts val="0"/>
              </a:spcAft>
              <a:buClr>
                <a:schemeClr val="lt1"/>
              </a:buClr>
              <a:buSzPts val="2100"/>
              <a:buNone/>
              <a:defRPr sz="2100">
                <a:solidFill>
                  <a:schemeClr val="lt1"/>
                </a:solidFill>
              </a:defRPr>
            </a:lvl2pPr>
            <a:lvl3pPr lvl="2" algn="ctr">
              <a:lnSpc>
                <a:spcPct val="100000"/>
              </a:lnSpc>
              <a:spcBef>
                <a:spcPts val="0"/>
              </a:spcBef>
              <a:spcAft>
                <a:spcPts val="0"/>
              </a:spcAft>
              <a:buClr>
                <a:schemeClr val="lt1"/>
              </a:buClr>
              <a:buSzPts val="2100"/>
              <a:buNone/>
              <a:defRPr sz="2100">
                <a:solidFill>
                  <a:schemeClr val="lt1"/>
                </a:solidFill>
              </a:defRPr>
            </a:lvl3pPr>
            <a:lvl4pPr lvl="3" algn="ctr">
              <a:lnSpc>
                <a:spcPct val="100000"/>
              </a:lnSpc>
              <a:spcBef>
                <a:spcPts val="0"/>
              </a:spcBef>
              <a:spcAft>
                <a:spcPts val="0"/>
              </a:spcAft>
              <a:buClr>
                <a:schemeClr val="lt1"/>
              </a:buClr>
              <a:buSzPts val="2100"/>
              <a:buNone/>
              <a:defRPr sz="2100">
                <a:solidFill>
                  <a:schemeClr val="lt1"/>
                </a:solidFill>
              </a:defRPr>
            </a:lvl4pPr>
            <a:lvl5pPr lvl="4" algn="ctr">
              <a:lnSpc>
                <a:spcPct val="100000"/>
              </a:lnSpc>
              <a:spcBef>
                <a:spcPts val="0"/>
              </a:spcBef>
              <a:spcAft>
                <a:spcPts val="0"/>
              </a:spcAft>
              <a:buClr>
                <a:schemeClr val="lt1"/>
              </a:buClr>
              <a:buSzPts val="2100"/>
              <a:buNone/>
              <a:defRPr sz="2100">
                <a:solidFill>
                  <a:schemeClr val="lt1"/>
                </a:solidFill>
              </a:defRPr>
            </a:lvl5pPr>
            <a:lvl6pPr lvl="5" algn="ctr">
              <a:lnSpc>
                <a:spcPct val="100000"/>
              </a:lnSpc>
              <a:spcBef>
                <a:spcPts val="0"/>
              </a:spcBef>
              <a:spcAft>
                <a:spcPts val="0"/>
              </a:spcAft>
              <a:buClr>
                <a:schemeClr val="lt1"/>
              </a:buClr>
              <a:buSzPts val="2100"/>
              <a:buNone/>
              <a:defRPr sz="2100">
                <a:solidFill>
                  <a:schemeClr val="lt1"/>
                </a:solidFill>
              </a:defRPr>
            </a:lvl6pPr>
            <a:lvl7pPr lvl="6" algn="ctr">
              <a:lnSpc>
                <a:spcPct val="100000"/>
              </a:lnSpc>
              <a:spcBef>
                <a:spcPts val="0"/>
              </a:spcBef>
              <a:spcAft>
                <a:spcPts val="0"/>
              </a:spcAft>
              <a:buClr>
                <a:schemeClr val="lt1"/>
              </a:buClr>
              <a:buSzPts val="2100"/>
              <a:buNone/>
              <a:defRPr sz="2100">
                <a:solidFill>
                  <a:schemeClr val="lt1"/>
                </a:solidFill>
              </a:defRPr>
            </a:lvl7pPr>
            <a:lvl8pPr lvl="7" algn="ctr">
              <a:lnSpc>
                <a:spcPct val="100000"/>
              </a:lnSpc>
              <a:spcBef>
                <a:spcPts val="0"/>
              </a:spcBef>
              <a:spcAft>
                <a:spcPts val="0"/>
              </a:spcAft>
              <a:buClr>
                <a:schemeClr val="lt1"/>
              </a:buClr>
              <a:buSzPts val="2100"/>
              <a:buNone/>
              <a:defRPr sz="2100">
                <a:solidFill>
                  <a:schemeClr val="lt1"/>
                </a:solidFill>
              </a:defRPr>
            </a:lvl8pPr>
            <a:lvl9pPr lvl="8" algn="ctr">
              <a:lnSpc>
                <a:spcPct val="100000"/>
              </a:lnSpc>
              <a:spcBef>
                <a:spcPts val="0"/>
              </a:spcBef>
              <a:spcAft>
                <a:spcPts val="0"/>
              </a:spcAft>
              <a:buClr>
                <a:schemeClr val="lt1"/>
              </a:buClr>
              <a:buSzPts val="2100"/>
              <a:buNone/>
              <a:defRPr sz="2100">
                <a:solidFill>
                  <a:schemeClr val="lt1"/>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8" name="Shape 28"/>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9" name="Shape 29"/>
        <p:cNvGrpSpPr/>
        <p:nvPr/>
      </p:nvGrpSpPr>
      <p:grpSpPr>
        <a:xfrm>
          <a:off x="0" y="0"/>
          <a:ext cx="0" cy="0"/>
          <a:chOff x="0" y="0"/>
          <a:chExt cx="0" cy="0"/>
        </a:xfrm>
      </p:grpSpPr>
      <p:sp>
        <p:nvSpPr>
          <p:cNvPr id="30" name="Google Shape;30;p24"/>
          <p:cNvSpPr txBox="1"/>
          <p:nvPr>
            <p:ph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p:txBody>
      </p:sp>
      <p:sp>
        <p:nvSpPr>
          <p:cNvPr id="31" name="Google Shape;31;p24"/>
          <p:cNvSpPr txBox="1"/>
          <p:nvPr>
            <p:ph idx="1" type="body"/>
          </p:nvPr>
        </p:nvSpPr>
        <p:spPr>
          <a:xfrm>
            <a:off x="938500"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
        <p:nvSpPr>
          <p:cNvPr id="32" name="Google Shape;32;p24"/>
          <p:cNvSpPr txBox="1"/>
          <p:nvPr>
            <p:ph idx="2" type="body"/>
          </p:nvPr>
        </p:nvSpPr>
        <p:spPr>
          <a:xfrm>
            <a:off x="5037525" y="1659275"/>
            <a:ext cx="3186900" cy="2760900"/>
          </a:xfrm>
          <a:prstGeom prst="rect">
            <a:avLst/>
          </a:prstGeom>
          <a:noFill/>
          <a:ln>
            <a:noFill/>
          </a:ln>
        </p:spPr>
        <p:txBody>
          <a:bodyPr anchorCtr="0" anchor="t" bIns="91425" lIns="91425" spcFirstLastPara="1" rIns="91425" wrap="square" tIns="91425">
            <a:noAutofit/>
          </a:bodyPr>
          <a:lstStyle>
            <a:lvl1pPr indent="-317500" lvl="0" marL="457200" algn="l">
              <a:lnSpc>
                <a:spcPct val="100000"/>
              </a:lnSpc>
              <a:spcBef>
                <a:spcPts val="0"/>
              </a:spcBef>
              <a:spcAft>
                <a:spcPts val="0"/>
              </a:spcAft>
              <a:buClr>
                <a:schemeClr val="lt1"/>
              </a:buClr>
              <a:buSzPts val="1400"/>
              <a:buChar char="●"/>
              <a:defRPr sz="1400">
                <a:solidFill>
                  <a:schemeClr val="lt1"/>
                </a:solidFill>
              </a:defRPr>
            </a:lvl1pPr>
            <a:lvl2pPr indent="-317500" lvl="1" marL="914400" algn="l">
              <a:lnSpc>
                <a:spcPct val="100000"/>
              </a:lnSpc>
              <a:spcBef>
                <a:spcPts val="1600"/>
              </a:spcBef>
              <a:spcAft>
                <a:spcPts val="0"/>
              </a:spcAft>
              <a:buClr>
                <a:schemeClr val="lt1"/>
              </a:buClr>
              <a:buSzPts val="1400"/>
              <a:buChar char="○"/>
              <a:defRPr>
                <a:solidFill>
                  <a:schemeClr val="lt1"/>
                </a:solidFill>
              </a:defRPr>
            </a:lvl2pPr>
            <a:lvl3pPr indent="-317500" lvl="2" marL="1371600" algn="l">
              <a:lnSpc>
                <a:spcPct val="100000"/>
              </a:lnSpc>
              <a:spcBef>
                <a:spcPts val="1600"/>
              </a:spcBef>
              <a:spcAft>
                <a:spcPts val="0"/>
              </a:spcAft>
              <a:buClr>
                <a:schemeClr val="lt1"/>
              </a:buClr>
              <a:buSzPts val="1400"/>
              <a:buChar char="■"/>
              <a:defRPr>
                <a:solidFill>
                  <a:schemeClr val="lt1"/>
                </a:solidFill>
              </a:defRPr>
            </a:lvl3pPr>
            <a:lvl4pPr indent="-317500" lvl="3" marL="1828800" algn="l">
              <a:lnSpc>
                <a:spcPct val="100000"/>
              </a:lnSpc>
              <a:spcBef>
                <a:spcPts val="1600"/>
              </a:spcBef>
              <a:spcAft>
                <a:spcPts val="0"/>
              </a:spcAft>
              <a:buClr>
                <a:schemeClr val="lt1"/>
              </a:buClr>
              <a:buSzPts val="1400"/>
              <a:buChar char="●"/>
              <a:defRPr>
                <a:solidFill>
                  <a:schemeClr val="lt1"/>
                </a:solidFill>
              </a:defRPr>
            </a:lvl4pPr>
            <a:lvl5pPr indent="-317500" lvl="4" marL="2286000" algn="l">
              <a:lnSpc>
                <a:spcPct val="100000"/>
              </a:lnSpc>
              <a:spcBef>
                <a:spcPts val="1600"/>
              </a:spcBef>
              <a:spcAft>
                <a:spcPts val="0"/>
              </a:spcAft>
              <a:buClr>
                <a:schemeClr val="lt1"/>
              </a:buClr>
              <a:buSzPts val="1400"/>
              <a:buChar char="○"/>
              <a:defRPr>
                <a:solidFill>
                  <a:schemeClr val="lt1"/>
                </a:solidFill>
              </a:defRPr>
            </a:lvl5pPr>
            <a:lvl6pPr indent="-317500" lvl="5" marL="2743200" algn="l">
              <a:lnSpc>
                <a:spcPct val="100000"/>
              </a:lnSpc>
              <a:spcBef>
                <a:spcPts val="1600"/>
              </a:spcBef>
              <a:spcAft>
                <a:spcPts val="0"/>
              </a:spcAft>
              <a:buClr>
                <a:schemeClr val="lt1"/>
              </a:buClr>
              <a:buSzPts val="1400"/>
              <a:buChar char="■"/>
              <a:defRPr>
                <a:solidFill>
                  <a:schemeClr val="lt1"/>
                </a:solidFill>
              </a:defRPr>
            </a:lvl6pPr>
            <a:lvl7pPr indent="-317500" lvl="6" marL="3200400" algn="l">
              <a:lnSpc>
                <a:spcPct val="100000"/>
              </a:lnSpc>
              <a:spcBef>
                <a:spcPts val="1600"/>
              </a:spcBef>
              <a:spcAft>
                <a:spcPts val="0"/>
              </a:spcAft>
              <a:buClr>
                <a:schemeClr val="lt1"/>
              </a:buClr>
              <a:buSzPts val="1400"/>
              <a:buChar char="●"/>
              <a:defRPr>
                <a:solidFill>
                  <a:schemeClr val="lt1"/>
                </a:solidFill>
              </a:defRPr>
            </a:lvl7pPr>
            <a:lvl8pPr indent="-317500" lvl="7" marL="3657600" algn="l">
              <a:lnSpc>
                <a:spcPct val="100000"/>
              </a:lnSpc>
              <a:spcBef>
                <a:spcPts val="1600"/>
              </a:spcBef>
              <a:spcAft>
                <a:spcPts val="0"/>
              </a:spcAft>
              <a:buClr>
                <a:schemeClr val="lt1"/>
              </a:buClr>
              <a:buSzPts val="1400"/>
              <a:buChar char="○"/>
              <a:defRPr>
                <a:solidFill>
                  <a:schemeClr val="lt1"/>
                </a:solidFill>
              </a:defRPr>
            </a:lvl8pPr>
            <a:lvl9pPr indent="-317500" lvl="8" marL="4114800" algn="l">
              <a:lnSpc>
                <a:spcPct val="100000"/>
              </a:lnSpc>
              <a:spcBef>
                <a:spcPts val="1600"/>
              </a:spcBef>
              <a:spcAft>
                <a:spcPts val="1600"/>
              </a:spcAft>
              <a:buClr>
                <a:schemeClr val="lt1"/>
              </a:buClr>
              <a:buSzPts val="1400"/>
              <a:buChar char="■"/>
              <a:defRPr>
                <a:solidFill>
                  <a:schemeClr val="lt1"/>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theme" Target="../theme/theme2.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blipFill>
          <a:blip r:embed="rId1">
            <a:alphaModFix/>
          </a:blip>
          <a:stretch>
            <a:fillRect/>
          </a:stretch>
        </a:blipFill>
      </p:bgPr>
    </p:bg>
    <p:spTree>
      <p:nvGrpSpPr>
        <p:cNvPr id="5" name="Shape 5"/>
        <p:cNvGrpSpPr/>
        <p:nvPr/>
      </p:nvGrpSpPr>
      <p:grpSpPr>
        <a:xfrm>
          <a:off x="0" y="0"/>
          <a:ext cx="0" cy="0"/>
          <a:chOff x="0" y="0"/>
          <a:chExt cx="0" cy="0"/>
        </a:xfrm>
      </p:grpSpPr>
      <p:sp>
        <p:nvSpPr>
          <p:cNvPr id="6" name="Google Shape;6;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lt1"/>
              </a:buClr>
              <a:buSzPts val="2800"/>
              <a:buFont typeface="Montserrat"/>
              <a:buNone/>
              <a:defRPr b="0" i="0" sz="2800" u="none" cap="none" strike="noStrike">
                <a:solidFill>
                  <a:schemeClr val="lt1"/>
                </a:solidFill>
                <a:latin typeface="Montserrat"/>
                <a:ea typeface="Montserrat"/>
                <a:cs typeface="Montserrat"/>
                <a:sym typeface="Montserrat"/>
              </a:defRPr>
            </a:lvl1pPr>
            <a:lvl2pPr lvl="1"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2pPr>
            <a:lvl3pPr lvl="2"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3pPr>
            <a:lvl4pPr lvl="3"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4pPr>
            <a:lvl5pPr lvl="4"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5pPr>
            <a:lvl6pPr lvl="5"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6pPr>
            <a:lvl7pPr lvl="6"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7pPr>
            <a:lvl8pPr lvl="7"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8pPr>
            <a:lvl9pPr lvl="8" marR="0" rtl="0" algn="l">
              <a:lnSpc>
                <a:spcPct val="100000"/>
              </a:lnSpc>
              <a:spcBef>
                <a:spcPts val="0"/>
              </a:spcBef>
              <a:spcAft>
                <a:spcPts val="0"/>
              </a:spcAft>
              <a:buClr>
                <a:schemeClr val="dk1"/>
              </a:buClr>
              <a:buSzPts val="2800"/>
              <a:buFont typeface="Montserrat"/>
              <a:buNone/>
              <a:defRPr b="0" i="0" sz="2800" u="none" cap="none" strike="noStrike">
                <a:solidFill>
                  <a:schemeClr val="dk1"/>
                </a:solidFill>
                <a:latin typeface="Montserrat"/>
                <a:ea typeface="Montserrat"/>
                <a:cs typeface="Montserrat"/>
                <a:sym typeface="Montserrat"/>
              </a:defRPr>
            </a:lvl9pPr>
          </a:lstStyle>
          <a:p/>
        </p:txBody>
      </p:sp>
      <p:sp>
        <p:nvSpPr>
          <p:cNvPr id="7" name="Google Shape;7;p1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00000"/>
              </a:lnSpc>
              <a:spcBef>
                <a:spcPts val="160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00000"/>
              </a:lnSpc>
              <a:spcBef>
                <a:spcPts val="1600"/>
              </a:spcBef>
              <a:spcAft>
                <a:spcPts val="160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6.jp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7.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0.jp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3.png"/><Relationship Id="rId4" Type="http://schemas.openxmlformats.org/officeDocument/2006/relationships/image" Target="../media/image7.png"/><Relationship Id="rId5" Type="http://schemas.openxmlformats.org/officeDocument/2006/relationships/image" Target="../media/image14.png"/><Relationship Id="rId6" Type="http://schemas.openxmlformats.org/officeDocument/2006/relationships/image" Target="../media/image1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5.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3.jp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 Id="rId3" Type="http://schemas.openxmlformats.org/officeDocument/2006/relationships/image" Target="../media/image3.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3.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3.png"/><Relationship Id="rId4" Type="http://schemas.openxmlformats.org/officeDocument/2006/relationships/image" Target="../media/image5.png"/><Relationship Id="rId5" Type="http://schemas.openxmlformats.org/officeDocument/2006/relationships/image" Target="../media/image8.png"/><Relationship Id="rId6" Type="http://schemas.openxmlformats.org/officeDocument/2006/relationships/image" Target="../media/image6.png"/><Relationship Id="rId7" Type="http://schemas.openxmlformats.org/officeDocument/2006/relationships/image" Target="../media/image1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 name="Shape 36"/>
        <p:cNvGrpSpPr/>
        <p:nvPr/>
      </p:nvGrpSpPr>
      <p:grpSpPr>
        <a:xfrm>
          <a:off x="0" y="0"/>
          <a:ext cx="0" cy="0"/>
          <a:chOff x="0" y="0"/>
          <a:chExt cx="0" cy="0"/>
        </a:xfrm>
      </p:grpSpPr>
      <p:sp>
        <p:nvSpPr>
          <p:cNvPr id="37" name="Google Shape;37;p1"/>
          <p:cNvSpPr txBox="1"/>
          <p:nvPr>
            <p:ph type="ctrTitle"/>
          </p:nvPr>
        </p:nvSpPr>
        <p:spPr>
          <a:xfrm>
            <a:off x="2175900" y="1950100"/>
            <a:ext cx="4792200" cy="644700"/>
          </a:xfrm>
          <a:prstGeom prst="rect">
            <a:avLst/>
          </a:prstGeom>
          <a:noFill/>
          <a:ln>
            <a:noFill/>
          </a:ln>
          <a:effectLst>
            <a:outerShdw blurRad="142875" rotWithShape="0" algn="bl" dir="87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lang="en-US">
                <a:latin typeface="Arial"/>
                <a:ea typeface="Arial"/>
                <a:cs typeface="Arial"/>
                <a:sym typeface="Arial"/>
              </a:rPr>
              <a:t>GAME OPERATIONS</a:t>
            </a:r>
            <a:endParaRPr/>
          </a:p>
        </p:txBody>
      </p:sp>
      <p:sp>
        <p:nvSpPr>
          <p:cNvPr id="38" name="Google Shape;38;p1"/>
          <p:cNvSpPr txBox="1"/>
          <p:nvPr>
            <p:ph type="ctrTitle"/>
          </p:nvPr>
        </p:nvSpPr>
        <p:spPr>
          <a:xfrm>
            <a:off x="2941650" y="2624375"/>
            <a:ext cx="3260700" cy="464700"/>
          </a:xfrm>
          <a:prstGeom prst="rect">
            <a:avLst/>
          </a:prstGeom>
          <a:noFill/>
          <a:ln>
            <a:noFill/>
          </a:ln>
          <a:effectLst>
            <a:outerShdw blurRad="100013" rotWithShape="0" algn="bl" dir="8460000" dist="19050">
              <a:srgbClr val="76A5AF">
                <a:alpha val="49803"/>
              </a:srgbClr>
            </a:outerShdw>
          </a:effectLst>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3600"/>
              <a:buNone/>
            </a:pPr>
            <a:r>
              <a:rPr b="0" lang="en-US" sz="2200">
                <a:latin typeface="Arial"/>
                <a:ea typeface="Arial"/>
                <a:cs typeface="Arial"/>
                <a:sym typeface="Arial"/>
              </a:rPr>
              <a:t>LESSON 10.2</a:t>
            </a:r>
            <a:endParaRPr b="0" sz="2200">
              <a:latin typeface="Arial"/>
              <a:ea typeface="Arial"/>
              <a:cs typeface="Arial"/>
              <a:sym typeface="Arial"/>
            </a:endParaRPr>
          </a:p>
        </p:txBody>
      </p:sp>
      <p:cxnSp>
        <p:nvCxnSpPr>
          <p:cNvPr id="39" name="Google Shape;39;p1"/>
          <p:cNvCxnSpPr/>
          <p:nvPr/>
        </p:nvCxnSpPr>
        <p:spPr>
          <a:xfrm>
            <a:off x="3190500" y="256517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40" name="Google Shape;40;p1"/>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41" name="Google Shape;41;p1"/>
          <p:cNvSpPr txBox="1"/>
          <p:nvPr/>
        </p:nvSpPr>
        <p:spPr>
          <a:xfrm>
            <a:off x="5577150" y="4689025"/>
            <a:ext cx="2505900" cy="3849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r>
              <a:rPr b="0" i="0" lang="en-US" sz="700" u="none" cap="none" strike="noStrike">
                <a:solidFill>
                  <a:schemeClr val="accent5"/>
                </a:solidFill>
                <a:latin typeface="Arial"/>
                <a:ea typeface="Arial"/>
                <a:cs typeface="Arial"/>
                <a:sym typeface="Arial"/>
              </a:rPr>
              <a:t>©</a:t>
            </a:r>
            <a:r>
              <a:rPr b="0" i="0" lang="en-US" sz="1300" u="none" cap="none" strike="noStrike">
                <a:solidFill>
                  <a:schemeClr val="accent5"/>
                </a:solidFill>
                <a:latin typeface="Arial"/>
                <a:ea typeface="Arial"/>
                <a:cs typeface="Arial"/>
                <a:sym typeface="Arial"/>
              </a:rPr>
              <a:t> </a:t>
            </a:r>
            <a:r>
              <a:rPr lang="en-US" sz="700">
                <a:solidFill>
                  <a:schemeClr val="accent5"/>
                </a:solidFill>
              </a:rPr>
              <a:t>Copyright 2023</a:t>
            </a:r>
            <a:r>
              <a:rPr b="0" i="0" lang="en-US" sz="700" u="none" cap="none" strike="noStrike">
                <a:solidFill>
                  <a:schemeClr val="accent5"/>
                </a:solidFill>
                <a:latin typeface="Arial"/>
                <a:ea typeface="Arial"/>
                <a:cs typeface="Arial"/>
                <a:sym typeface="Arial"/>
              </a:rPr>
              <a:t>. Sports Career Consulting, LLC.</a:t>
            </a:r>
            <a:endParaRPr b="0" i="0" sz="700" u="none" cap="none" strike="noStrik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10"/>
          <p:cNvSpPr txBox="1"/>
          <p:nvPr>
            <p:ph type="title"/>
          </p:nvPr>
        </p:nvSpPr>
        <p:spPr>
          <a:xfrm>
            <a:off x="4953950" y="353525"/>
            <a:ext cx="2837400" cy="12525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MASCOTS</a:t>
            </a:r>
            <a:endParaRPr b="1">
              <a:latin typeface="Arial"/>
              <a:ea typeface="Arial"/>
              <a:cs typeface="Arial"/>
              <a:sym typeface="Arial"/>
            </a:endParaRPr>
          </a:p>
        </p:txBody>
      </p:sp>
      <p:sp>
        <p:nvSpPr>
          <p:cNvPr id="128" name="Google Shape;128;p10"/>
          <p:cNvSpPr txBox="1"/>
          <p:nvPr>
            <p:ph idx="1" type="body"/>
          </p:nvPr>
        </p:nvSpPr>
        <p:spPr>
          <a:xfrm>
            <a:off x="4953950" y="1607475"/>
            <a:ext cx="3882900" cy="2765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lang="en-US">
                <a:latin typeface="Arial"/>
                <a:ea typeface="Arial"/>
                <a:cs typeface="Arial"/>
                <a:sym typeface="Arial"/>
              </a:rPr>
              <a:t>According to a SportsBusiness Journal survey, all but 20 of the 122 teams in the NFL, NBA, NHL and MLB have at least one mascot character, collectively they have a total of 166 characters (racing sausages, pierogis and big-headed retired players) while the 106 affiliated Minor League Baseball clubs that responded reported 192 mascot characters. </a:t>
            </a:r>
            <a:endParaRPr>
              <a:latin typeface="Arial"/>
              <a:ea typeface="Arial"/>
              <a:cs typeface="Arial"/>
              <a:sym typeface="Arial"/>
            </a:endParaRPr>
          </a:p>
        </p:txBody>
      </p:sp>
      <p:cxnSp>
        <p:nvCxnSpPr>
          <p:cNvPr id="129" name="Google Shape;129;p10"/>
          <p:cNvCxnSpPr/>
          <p:nvPr/>
        </p:nvCxnSpPr>
        <p:spPr>
          <a:xfrm>
            <a:off x="4623250" y="1540302"/>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30" name="Google Shape;130;p10"/>
          <p:cNvPicPr preferRelativeResize="0"/>
          <p:nvPr/>
        </p:nvPicPr>
        <p:blipFill rotWithShape="1">
          <a:blip r:embed="rId3">
            <a:alphaModFix/>
          </a:blip>
          <a:srcRect b="0" l="22019" r="22020" t="0"/>
          <a:stretch/>
        </p:blipFill>
        <p:spPr>
          <a:xfrm>
            <a:off x="-422250" y="-236700"/>
            <a:ext cx="4714800" cy="5616900"/>
          </a:xfrm>
          <a:prstGeom prst="flowChartDelay">
            <a:avLst/>
          </a:prstGeom>
          <a:noFill/>
          <a:ln>
            <a:noFill/>
          </a:ln>
        </p:spPr>
      </p:pic>
      <p:pic>
        <p:nvPicPr>
          <p:cNvPr id="131" name="Google Shape;131;p10"/>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132" name="Google Shape;132;p10"/>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11"/>
          <p:cNvSpPr txBox="1"/>
          <p:nvPr>
            <p:ph type="title"/>
          </p:nvPr>
        </p:nvSpPr>
        <p:spPr>
          <a:xfrm>
            <a:off x="4947225" y="644375"/>
            <a:ext cx="4082700" cy="798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QUALITY &amp; VARIETY OF CONCESSIONS ITEMS</a:t>
            </a:r>
            <a:endParaRPr b="1">
              <a:latin typeface="Arial"/>
              <a:ea typeface="Arial"/>
              <a:cs typeface="Arial"/>
              <a:sym typeface="Arial"/>
            </a:endParaRPr>
          </a:p>
        </p:txBody>
      </p:sp>
      <p:sp>
        <p:nvSpPr>
          <p:cNvPr id="138" name="Google Shape;138;p11"/>
          <p:cNvSpPr txBox="1"/>
          <p:nvPr>
            <p:ph idx="1" type="body"/>
          </p:nvPr>
        </p:nvSpPr>
        <p:spPr>
          <a:xfrm>
            <a:off x="4947225" y="1465400"/>
            <a:ext cx="3889800" cy="2765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600"/>
              </a:spcAft>
              <a:buSzPts val="1600"/>
              <a:buNone/>
            </a:pPr>
            <a:r>
              <a:rPr lang="en-US" sz="1500">
                <a:latin typeface="Arial"/>
                <a:ea typeface="Arial"/>
                <a:cs typeface="Arial"/>
                <a:sym typeface="Arial"/>
              </a:rPr>
              <a:t>Many teams have introduced outlandish concessions items as a way to increase game attractiveness (and generate publicity), including the Charlotte Motor Speedway (deep-fried cupcakes, funnel cakes topped with chocolate sauce and chopped bacon),  the Texas Rangers (“The Champion”, a $26 hot dog weighing in at 2 pounds) and several minor league teams like the Camden RiverSharks offering “Krispy Kreme” burgers.</a:t>
            </a:r>
            <a:endParaRPr sz="1500">
              <a:latin typeface="Arial"/>
              <a:ea typeface="Arial"/>
              <a:cs typeface="Arial"/>
              <a:sym typeface="Arial"/>
            </a:endParaRPr>
          </a:p>
        </p:txBody>
      </p:sp>
      <p:cxnSp>
        <p:nvCxnSpPr>
          <p:cNvPr id="139" name="Google Shape;139;p11"/>
          <p:cNvCxnSpPr/>
          <p:nvPr/>
        </p:nvCxnSpPr>
        <p:spPr>
          <a:xfrm>
            <a:off x="4650600" y="519825"/>
            <a:ext cx="0" cy="32103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40" name="Google Shape;140;p11"/>
          <p:cNvPicPr preferRelativeResize="0"/>
          <p:nvPr/>
        </p:nvPicPr>
        <p:blipFill rotWithShape="1">
          <a:blip r:embed="rId3">
            <a:alphaModFix/>
          </a:blip>
          <a:srcRect b="0" l="22201" r="22201" t="0"/>
          <a:stretch/>
        </p:blipFill>
        <p:spPr>
          <a:xfrm>
            <a:off x="-360825" y="-173298"/>
            <a:ext cx="4714800" cy="5616900"/>
          </a:xfrm>
          <a:prstGeom prst="flowChartDelay">
            <a:avLst/>
          </a:prstGeom>
          <a:noFill/>
          <a:ln>
            <a:noFill/>
          </a:ln>
        </p:spPr>
      </p:pic>
      <p:pic>
        <p:nvPicPr>
          <p:cNvPr id="141" name="Google Shape;141;p11"/>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142" name="Google Shape;142;p11"/>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sp>
        <p:nvSpPr>
          <p:cNvPr id="147" name="Google Shape;147;p12"/>
          <p:cNvSpPr txBox="1"/>
          <p:nvPr>
            <p:ph type="title"/>
          </p:nvPr>
        </p:nvSpPr>
        <p:spPr>
          <a:xfrm>
            <a:off x="4652629" y="976912"/>
            <a:ext cx="3458773" cy="798922"/>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FUN FACT!</a:t>
            </a:r>
            <a:endParaRPr b="1">
              <a:latin typeface="Arial"/>
              <a:ea typeface="Arial"/>
              <a:cs typeface="Arial"/>
              <a:sym typeface="Arial"/>
            </a:endParaRPr>
          </a:p>
        </p:txBody>
      </p:sp>
      <p:sp>
        <p:nvSpPr>
          <p:cNvPr id="148" name="Google Shape;148;p12"/>
          <p:cNvSpPr txBox="1"/>
          <p:nvPr>
            <p:ph idx="1" type="body"/>
          </p:nvPr>
        </p:nvSpPr>
        <p:spPr>
          <a:xfrm>
            <a:off x="4652629" y="1721234"/>
            <a:ext cx="3918871" cy="229217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600"/>
              <a:buNone/>
            </a:pPr>
            <a:r>
              <a:rPr lang="en-US">
                <a:latin typeface="Arial"/>
                <a:ea typeface="Arial"/>
                <a:cs typeface="Arial"/>
                <a:sym typeface="Arial"/>
              </a:rPr>
              <a:t>Frank Liberto is known as the inventor of ballpark nachos.  Mr. Liberto introduced the stadium staple in 1976 at a Texas Rangers baseball game.  The novelty snack quickly became a top seller.  </a:t>
            </a:r>
            <a:endParaRPr>
              <a:latin typeface="Arial"/>
              <a:ea typeface="Arial"/>
              <a:cs typeface="Arial"/>
              <a:sym typeface="Arial"/>
            </a:endParaRPr>
          </a:p>
          <a:p>
            <a:pPr indent="0" lvl="0" marL="0" rtl="0" algn="l">
              <a:lnSpc>
                <a:spcPct val="100000"/>
              </a:lnSpc>
              <a:spcBef>
                <a:spcPts val="1800"/>
              </a:spcBef>
              <a:spcAft>
                <a:spcPts val="1800"/>
              </a:spcAft>
              <a:buSzPts val="1600"/>
              <a:buNone/>
            </a:pPr>
            <a:r>
              <a:rPr lang="en-US">
                <a:latin typeface="Arial"/>
                <a:ea typeface="Arial"/>
                <a:cs typeface="Arial"/>
                <a:sym typeface="Arial"/>
              </a:rPr>
              <a:t>That year, Arlington Stadium sold $800,000 worth of nachos, or roughly $4.1 million in today’s dollars when adjusted for inflation!</a:t>
            </a:r>
            <a:endParaRPr>
              <a:latin typeface="Arial"/>
              <a:ea typeface="Arial"/>
              <a:cs typeface="Arial"/>
              <a:sym typeface="Arial"/>
            </a:endParaRPr>
          </a:p>
        </p:txBody>
      </p:sp>
      <p:cxnSp>
        <p:nvCxnSpPr>
          <p:cNvPr id="149" name="Google Shape;149;p12"/>
          <p:cNvCxnSpPr/>
          <p:nvPr/>
        </p:nvCxnSpPr>
        <p:spPr>
          <a:xfrm>
            <a:off x="4507275" y="1476900"/>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50" name="Google Shape;150;p12"/>
          <p:cNvPicPr preferRelativeResize="0"/>
          <p:nvPr/>
        </p:nvPicPr>
        <p:blipFill rotWithShape="1">
          <a:blip r:embed="rId3">
            <a:alphaModFix/>
          </a:blip>
          <a:srcRect b="0" l="22108" r="22108" t="0"/>
          <a:stretch/>
        </p:blipFill>
        <p:spPr>
          <a:xfrm>
            <a:off x="-360825" y="-173298"/>
            <a:ext cx="4714800" cy="5616900"/>
          </a:xfrm>
          <a:prstGeom prst="flowChartDelay">
            <a:avLst/>
          </a:prstGeom>
          <a:noFill/>
          <a:ln>
            <a:noFill/>
          </a:ln>
        </p:spPr>
      </p:pic>
      <p:pic>
        <p:nvPicPr>
          <p:cNvPr id="151" name="Google Shape;151;p12"/>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152" name="Google Shape;152;p1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13"/>
          <p:cNvSpPr txBox="1"/>
          <p:nvPr>
            <p:ph idx="4" type="title"/>
          </p:nvPr>
        </p:nvSpPr>
        <p:spPr>
          <a:xfrm>
            <a:off x="938500" y="445025"/>
            <a:ext cx="46293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FOOD &amp; BEVERAGE</a:t>
            </a:r>
            <a:endParaRPr b="1">
              <a:latin typeface="Arial"/>
              <a:ea typeface="Arial"/>
              <a:cs typeface="Arial"/>
              <a:sym typeface="Arial"/>
            </a:endParaRPr>
          </a:p>
        </p:txBody>
      </p:sp>
      <p:cxnSp>
        <p:nvCxnSpPr>
          <p:cNvPr id="158" name="Google Shape;158;p13"/>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sp>
        <p:nvSpPr>
          <p:cNvPr id="159" name="Google Shape;159;p13"/>
          <p:cNvSpPr txBox="1"/>
          <p:nvPr>
            <p:ph type="title"/>
          </p:nvPr>
        </p:nvSpPr>
        <p:spPr>
          <a:xfrm>
            <a:off x="3269084" y="2467641"/>
            <a:ext cx="2332213"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US">
                <a:solidFill>
                  <a:schemeClr val="lt2"/>
                </a:solidFill>
                <a:latin typeface="Arial"/>
                <a:ea typeface="Arial"/>
                <a:cs typeface="Arial"/>
                <a:sym typeface="Arial"/>
              </a:rPr>
              <a:t>“Sugar Rush” Dog</a:t>
            </a:r>
            <a:endParaRPr b="1">
              <a:solidFill>
                <a:schemeClr val="lt2"/>
              </a:solidFill>
              <a:latin typeface="Arial"/>
              <a:ea typeface="Arial"/>
              <a:cs typeface="Arial"/>
              <a:sym typeface="Arial"/>
            </a:endParaRPr>
          </a:p>
        </p:txBody>
      </p:sp>
      <p:sp>
        <p:nvSpPr>
          <p:cNvPr id="160" name="Google Shape;160;p13"/>
          <p:cNvSpPr txBox="1"/>
          <p:nvPr>
            <p:ph idx="1" type="subTitle"/>
          </p:nvPr>
        </p:nvSpPr>
        <p:spPr>
          <a:xfrm>
            <a:off x="3136478" y="3254092"/>
            <a:ext cx="2597425"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sz="1200">
                <a:latin typeface="Arial"/>
                <a:ea typeface="Arial"/>
                <a:cs typeface="Arial"/>
                <a:sym typeface="Arial"/>
              </a:rPr>
              <a:t>The </a:t>
            </a:r>
            <a:r>
              <a:rPr lang="en-US" sz="1200">
                <a:latin typeface="Arial"/>
                <a:ea typeface="Arial"/>
                <a:cs typeface="Arial"/>
                <a:sym typeface="Arial"/>
              </a:rPr>
              <a:t>Erie</a:t>
            </a:r>
            <a:r>
              <a:rPr lang="en-US" sz="1200">
                <a:latin typeface="Arial"/>
                <a:ea typeface="Arial"/>
                <a:cs typeface="Arial"/>
                <a:sym typeface="Arial"/>
              </a:rPr>
              <a:t> Seawolves hosted a theme night called “Sugar Rush Night”, putting a cotton candy hot dog on the menu (a hot dog, wrapped in a cotton candy bun, and sprinkled with nerds candy on top)</a:t>
            </a:r>
            <a:endParaRPr/>
          </a:p>
        </p:txBody>
      </p:sp>
      <p:sp>
        <p:nvSpPr>
          <p:cNvPr id="161" name="Google Shape;161;p13"/>
          <p:cNvSpPr txBox="1"/>
          <p:nvPr>
            <p:ph idx="2" type="title"/>
          </p:nvPr>
        </p:nvSpPr>
        <p:spPr>
          <a:xfrm>
            <a:off x="6265452" y="2467641"/>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US">
                <a:solidFill>
                  <a:schemeClr val="lt2"/>
                </a:solidFill>
                <a:latin typeface="Arial"/>
                <a:ea typeface="Arial"/>
                <a:cs typeface="Arial"/>
                <a:sym typeface="Arial"/>
              </a:rPr>
              <a:t>”Frankenslice”</a:t>
            </a:r>
            <a:endParaRPr b="1">
              <a:solidFill>
                <a:schemeClr val="lt2"/>
              </a:solidFill>
              <a:latin typeface="Arial"/>
              <a:ea typeface="Arial"/>
              <a:cs typeface="Arial"/>
              <a:sym typeface="Arial"/>
            </a:endParaRPr>
          </a:p>
        </p:txBody>
      </p:sp>
      <p:sp>
        <p:nvSpPr>
          <p:cNvPr id="162" name="Google Shape;162;p13"/>
          <p:cNvSpPr txBox="1"/>
          <p:nvPr>
            <p:ph idx="3" type="subTitle"/>
          </p:nvPr>
        </p:nvSpPr>
        <p:spPr>
          <a:xfrm>
            <a:off x="6159969" y="3288398"/>
            <a:ext cx="2316519"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sz="1200">
                <a:latin typeface="Arial"/>
                <a:ea typeface="Arial"/>
                <a:cs typeface="Arial"/>
                <a:sym typeface="Arial"/>
              </a:rPr>
              <a:t>As part of their “Halfway to Halloween” promotion, the Fresno Grizzlies served up the “Frankenslice”, a pizza with full hot dogs baked into the crust</a:t>
            </a:r>
            <a:endParaRPr/>
          </a:p>
        </p:txBody>
      </p:sp>
      <p:sp>
        <p:nvSpPr>
          <p:cNvPr id="163" name="Google Shape;163;p13"/>
          <p:cNvSpPr txBox="1"/>
          <p:nvPr>
            <p:ph idx="5" type="title"/>
          </p:nvPr>
        </p:nvSpPr>
        <p:spPr>
          <a:xfrm>
            <a:off x="559598" y="2467641"/>
            <a:ext cx="2067000" cy="5484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1800"/>
              <a:buNone/>
            </a:pPr>
            <a:r>
              <a:rPr b="1" lang="en-US">
                <a:solidFill>
                  <a:schemeClr val="lt2"/>
                </a:solidFill>
                <a:latin typeface="Arial"/>
                <a:ea typeface="Arial"/>
                <a:cs typeface="Arial"/>
                <a:sym typeface="Arial"/>
              </a:rPr>
              <a:t>The “Boomstick”</a:t>
            </a:r>
            <a:endParaRPr b="1">
              <a:solidFill>
                <a:schemeClr val="lt2"/>
              </a:solidFill>
              <a:latin typeface="Arial"/>
              <a:ea typeface="Arial"/>
              <a:cs typeface="Arial"/>
              <a:sym typeface="Arial"/>
            </a:endParaRPr>
          </a:p>
        </p:txBody>
      </p:sp>
      <p:sp>
        <p:nvSpPr>
          <p:cNvPr id="164" name="Google Shape;164;p13"/>
          <p:cNvSpPr txBox="1"/>
          <p:nvPr>
            <p:ph idx="6" type="subTitle"/>
          </p:nvPr>
        </p:nvSpPr>
        <p:spPr>
          <a:xfrm>
            <a:off x="349269" y="3254092"/>
            <a:ext cx="2439651" cy="1235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en-US" sz="1200">
                <a:latin typeface="Arial"/>
                <a:ea typeface="Arial"/>
                <a:cs typeface="Arial"/>
                <a:sym typeface="Arial"/>
              </a:rPr>
              <a:t>The Texas Rangers sell a two-foot-long hot dog covered in braised beef American chili, jalapeno cheese sauce, tomato &amp; chili relish, spring onions, jalapenos, called the “Boomstick”</a:t>
            </a:r>
            <a:endParaRPr sz="1200">
              <a:latin typeface="Arial"/>
              <a:ea typeface="Arial"/>
              <a:cs typeface="Arial"/>
              <a:sym typeface="Arial"/>
            </a:endParaRPr>
          </a:p>
        </p:txBody>
      </p:sp>
      <p:cxnSp>
        <p:nvCxnSpPr>
          <p:cNvPr id="165" name="Google Shape;165;p13"/>
          <p:cNvCxnSpPr/>
          <p:nvPr/>
        </p:nvCxnSpPr>
        <p:spPr>
          <a:xfrm>
            <a:off x="4299291" y="3088564"/>
            <a:ext cx="2718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cxnSp>
        <p:nvCxnSpPr>
          <p:cNvPr id="166" name="Google Shape;166;p13"/>
          <p:cNvCxnSpPr/>
          <p:nvPr/>
        </p:nvCxnSpPr>
        <p:spPr>
          <a:xfrm>
            <a:off x="7135205" y="3088564"/>
            <a:ext cx="2718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cxnSp>
        <p:nvCxnSpPr>
          <p:cNvPr id="167" name="Google Shape;167;p13"/>
          <p:cNvCxnSpPr/>
          <p:nvPr/>
        </p:nvCxnSpPr>
        <p:spPr>
          <a:xfrm>
            <a:off x="1455078" y="3088564"/>
            <a:ext cx="2718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68" name="Google Shape;168;p1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69" name="Google Shape;169;p1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170" name="Google Shape;170;p13"/>
          <p:cNvSpPr/>
          <p:nvPr/>
        </p:nvSpPr>
        <p:spPr>
          <a:xfrm>
            <a:off x="938500" y="977978"/>
            <a:ext cx="5088252"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US" sz="1400" u="none" cap="none" strike="noStrike">
                <a:solidFill>
                  <a:srgbClr val="FFFFFF"/>
                </a:solidFill>
                <a:latin typeface="Arial"/>
                <a:ea typeface="Arial"/>
                <a:cs typeface="Arial"/>
                <a:sym typeface="Arial"/>
              </a:rPr>
              <a:t>Every year, concessions items seem to get a little crazier!</a:t>
            </a:r>
            <a:endParaRPr b="0" i="0" sz="1400" u="none" cap="none" strike="noStrike">
              <a:solidFill>
                <a:srgbClr val="000000"/>
              </a:solidFill>
              <a:latin typeface="Arial"/>
              <a:ea typeface="Arial"/>
              <a:cs typeface="Arial"/>
              <a:sym typeface="Arial"/>
            </a:endParaRPr>
          </a:p>
        </p:txBody>
      </p:sp>
      <p:pic>
        <p:nvPicPr>
          <p:cNvPr descr="Texas Rangers (baseball) - Wikipedia" id="171" name="Google Shape;171;p13"/>
          <p:cNvPicPr preferRelativeResize="0"/>
          <p:nvPr/>
        </p:nvPicPr>
        <p:blipFill rotWithShape="1">
          <a:blip r:embed="rId4">
            <a:alphaModFix/>
          </a:blip>
          <a:srcRect b="0" l="0" r="0" t="0"/>
          <a:stretch/>
        </p:blipFill>
        <p:spPr>
          <a:xfrm>
            <a:off x="1116002" y="1523807"/>
            <a:ext cx="924838" cy="924838"/>
          </a:xfrm>
          <a:prstGeom prst="rect">
            <a:avLst/>
          </a:prstGeom>
          <a:noFill/>
          <a:ln>
            <a:noFill/>
          </a:ln>
        </p:spPr>
      </p:pic>
      <p:pic>
        <p:nvPicPr>
          <p:cNvPr descr="Erie SeaWolves logo and symbol, meaning, history, PNG" id="172" name="Google Shape;172;p13"/>
          <p:cNvPicPr preferRelativeResize="0"/>
          <p:nvPr/>
        </p:nvPicPr>
        <p:blipFill rotWithShape="1">
          <a:blip r:embed="rId5">
            <a:alphaModFix/>
          </a:blip>
          <a:srcRect b="3579" l="19150" r="20025" t="6488"/>
          <a:stretch/>
        </p:blipFill>
        <p:spPr>
          <a:xfrm>
            <a:off x="3859335" y="1501106"/>
            <a:ext cx="1151710" cy="957853"/>
          </a:xfrm>
          <a:prstGeom prst="rect">
            <a:avLst/>
          </a:prstGeom>
          <a:noFill/>
          <a:ln>
            <a:noFill/>
          </a:ln>
        </p:spPr>
      </p:pic>
      <p:pic>
        <p:nvPicPr>
          <p:cNvPr descr="Download Mycentralvalley Is The Central Valley&amp;#39;s Source For - Fresno  Grizzlies - Full Size PNG Image - PNGkit" id="173" name="Google Shape;173;p13"/>
          <p:cNvPicPr preferRelativeResize="0"/>
          <p:nvPr/>
        </p:nvPicPr>
        <p:blipFill rotWithShape="1">
          <a:blip r:embed="rId6">
            <a:alphaModFix/>
          </a:blip>
          <a:srcRect b="0" l="0" r="0" t="0"/>
          <a:stretch/>
        </p:blipFill>
        <p:spPr>
          <a:xfrm>
            <a:off x="6717504" y="1512728"/>
            <a:ext cx="1107201" cy="91865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14"/>
          <p:cNvSpPr txBox="1"/>
          <p:nvPr>
            <p:ph type="title"/>
          </p:nvPr>
        </p:nvSpPr>
        <p:spPr>
          <a:xfrm>
            <a:off x="4789175" y="1060470"/>
            <a:ext cx="2837400" cy="798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TRADITIONS</a:t>
            </a:r>
            <a:endParaRPr b="1">
              <a:latin typeface="Arial"/>
              <a:ea typeface="Arial"/>
              <a:cs typeface="Arial"/>
              <a:sym typeface="Arial"/>
            </a:endParaRPr>
          </a:p>
        </p:txBody>
      </p:sp>
      <p:sp>
        <p:nvSpPr>
          <p:cNvPr id="179" name="Google Shape;179;p14"/>
          <p:cNvSpPr txBox="1"/>
          <p:nvPr>
            <p:ph idx="1" type="body"/>
          </p:nvPr>
        </p:nvSpPr>
        <p:spPr>
          <a:xfrm>
            <a:off x="4789175" y="1912475"/>
            <a:ext cx="3801600" cy="1858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600"/>
              </a:spcAft>
              <a:buSzPts val="1600"/>
              <a:buNone/>
            </a:pPr>
            <a:r>
              <a:rPr b="1" lang="en-US">
                <a:solidFill>
                  <a:schemeClr val="dk2"/>
                </a:solidFill>
                <a:latin typeface="Arial"/>
                <a:ea typeface="Arial"/>
                <a:cs typeface="Arial"/>
                <a:sym typeface="Arial"/>
              </a:rPr>
              <a:t>Traditions</a:t>
            </a:r>
            <a:r>
              <a:rPr b="1" lang="en-US">
                <a:latin typeface="Arial"/>
                <a:ea typeface="Arial"/>
                <a:cs typeface="Arial"/>
                <a:sym typeface="Arial"/>
              </a:rPr>
              <a:t> </a:t>
            </a:r>
            <a:r>
              <a:rPr lang="en-US">
                <a:latin typeface="Arial"/>
                <a:ea typeface="Arial"/>
                <a:cs typeface="Arial"/>
                <a:sym typeface="Arial"/>
              </a:rPr>
              <a:t>are</a:t>
            </a:r>
            <a:r>
              <a:rPr lang="en-US">
                <a:latin typeface="Arial"/>
                <a:ea typeface="Arial"/>
                <a:cs typeface="Arial"/>
                <a:sym typeface="Arial"/>
              </a:rPr>
              <a:t> things like the seventh inning stretch or throwing out the first pitch in baseball, college students rushing the court after a big upset in a basketball game, waving “Terrible Towels” at a Steelers game, or a Gatorade bath at the end of a game for the winning coach.</a:t>
            </a:r>
            <a:endParaRPr>
              <a:latin typeface="Arial"/>
              <a:ea typeface="Arial"/>
              <a:cs typeface="Arial"/>
              <a:sym typeface="Arial"/>
            </a:endParaRPr>
          </a:p>
        </p:txBody>
      </p:sp>
      <p:cxnSp>
        <p:nvCxnSpPr>
          <p:cNvPr id="180" name="Google Shape;180;p14"/>
          <p:cNvCxnSpPr/>
          <p:nvPr/>
        </p:nvCxnSpPr>
        <p:spPr>
          <a:xfrm>
            <a:off x="4677150" y="1540302"/>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81" name="Google Shape;181;p14"/>
          <p:cNvPicPr preferRelativeResize="0"/>
          <p:nvPr/>
        </p:nvPicPr>
        <p:blipFill rotWithShape="1">
          <a:blip r:embed="rId3">
            <a:alphaModFix/>
          </a:blip>
          <a:srcRect b="0" l="22233" r="22232" t="0"/>
          <a:stretch/>
        </p:blipFill>
        <p:spPr>
          <a:xfrm>
            <a:off x="-360825" y="-173298"/>
            <a:ext cx="4714800" cy="5616900"/>
          </a:xfrm>
          <a:prstGeom prst="flowChartDelay">
            <a:avLst/>
          </a:prstGeom>
          <a:noFill/>
          <a:ln>
            <a:noFill/>
          </a:ln>
        </p:spPr>
      </p:pic>
      <p:pic>
        <p:nvPicPr>
          <p:cNvPr id="182" name="Google Shape;182;p14"/>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183" name="Google Shape;183;p1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15"/>
          <p:cNvSpPr txBox="1"/>
          <p:nvPr>
            <p:ph type="title"/>
          </p:nvPr>
        </p:nvSpPr>
        <p:spPr>
          <a:xfrm>
            <a:off x="5128050" y="1219475"/>
            <a:ext cx="3404100" cy="798900"/>
          </a:xfrm>
          <a:prstGeom prst="rect">
            <a:avLst/>
          </a:prstGeom>
          <a:noFill/>
          <a:ln>
            <a:noFill/>
          </a:ln>
        </p:spPr>
        <p:txBody>
          <a:bodyPr anchorCtr="0" anchor="b"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ADDITIONAL FACTORS</a:t>
            </a:r>
            <a:endParaRPr b="1">
              <a:latin typeface="Arial"/>
              <a:ea typeface="Arial"/>
              <a:cs typeface="Arial"/>
              <a:sym typeface="Arial"/>
            </a:endParaRPr>
          </a:p>
        </p:txBody>
      </p:sp>
      <p:sp>
        <p:nvSpPr>
          <p:cNvPr id="189" name="Google Shape;189;p15"/>
          <p:cNvSpPr txBox="1"/>
          <p:nvPr>
            <p:ph idx="1" type="body"/>
          </p:nvPr>
        </p:nvSpPr>
        <p:spPr>
          <a:xfrm>
            <a:off x="5128050" y="2040485"/>
            <a:ext cx="3234300" cy="1858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600"/>
              </a:spcAft>
              <a:buSzPts val="1600"/>
              <a:buNone/>
            </a:pPr>
            <a:r>
              <a:rPr lang="en-US">
                <a:latin typeface="Arial"/>
                <a:ea typeface="Arial"/>
                <a:cs typeface="Arial"/>
                <a:sym typeface="Arial"/>
              </a:rPr>
              <a:t>Other factors that influence game attractiveness could include highly visible athletes, mascots, special events like Opening Day or playoff games, music volume and playlists, and in-game entertainment like cheer teams and t-shirt cannons.</a:t>
            </a:r>
            <a:endParaRPr>
              <a:latin typeface="Arial"/>
              <a:ea typeface="Arial"/>
              <a:cs typeface="Arial"/>
              <a:sym typeface="Arial"/>
            </a:endParaRPr>
          </a:p>
        </p:txBody>
      </p:sp>
      <p:cxnSp>
        <p:nvCxnSpPr>
          <p:cNvPr id="190" name="Google Shape;190;p15"/>
          <p:cNvCxnSpPr/>
          <p:nvPr/>
        </p:nvCxnSpPr>
        <p:spPr>
          <a:xfrm>
            <a:off x="4869500" y="1540302"/>
            <a:ext cx="0" cy="218970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91" name="Google Shape;191;p15"/>
          <p:cNvPicPr preferRelativeResize="0"/>
          <p:nvPr/>
        </p:nvPicPr>
        <p:blipFill rotWithShape="1">
          <a:blip r:embed="rId3">
            <a:alphaModFix/>
          </a:blip>
          <a:srcRect b="0" l="15113" r="15113" t="0"/>
          <a:stretch/>
        </p:blipFill>
        <p:spPr>
          <a:xfrm>
            <a:off x="-360825" y="-173298"/>
            <a:ext cx="4714800" cy="5616900"/>
          </a:xfrm>
          <a:prstGeom prst="flowChartDelay">
            <a:avLst/>
          </a:prstGeom>
          <a:noFill/>
          <a:ln>
            <a:noFill/>
          </a:ln>
        </p:spPr>
      </p:pic>
      <p:pic>
        <p:nvPicPr>
          <p:cNvPr id="192" name="Google Shape;192;p15"/>
          <p:cNvPicPr preferRelativeResize="0"/>
          <p:nvPr/>
        </p:nvPicPr>
        <p:blipFill rotWithShape="1">
          <a:blip r:embed="rId4">
            <a:alphaModFix/>
          </a:blip>
          <a:srcRect b="0" l="0" r="0" t="0"/>
          <a:stretch/>
        </p:blipFill>
        <p:spPr>
          <a:xfrm>
            <a:off x="8023500" y="4711125"/>
            <a:ext cx="1006524" cy="356000"/>
          </a:xfrm>
          <a:prstGeom prst="rect">
            <a:avLst/>
          </a:prstGeom>
          <a:noFill/>
          <a:ln>
            <a:noFill/>
          </a:ln>
        </p:spPr>
      </p:pic>
      <p:sp>
        <p:nvSpPr>
          <p:cNvPr id="193" name="Google Shape;193;p1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pic>
        <p:nvPicPr>
          <p:cNvPr id="198" name="Google Shape;198;p1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99" name="Google Shape;199;p1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200" name="Google Shape;200;p16"/>
          <p:cNvPicPr preferRelativeResize="0"/>
          <p:nvPr/>
        </p:nvPicPr>
        <p:blipFill rotWithShape="1">
          <a:blip r:embed="rId4">
            <a:alphaModFix/>
          </a:blip>
          <a:srcRect b="0" l="0" r="0" t="0"/>
          <a:stretch/>
        </p:blipFill>
        <p:spPr>
          <a:xfrm>
            <a:off x="3395370" y="2300949"/>
            <a:ext cx="2353260" cy="81693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 name="Shape 45"/>
        <p:cNvGrpSpPr/>
        <p:nvPr/>
      </p:nvGrpSpPr>
      <p:grpSpPr>
        <a:xfrm>
          <a:off x="0" y="0"/>
          <a:ext cx="0" cy="0"/>
          <a:chOff x="0" y="0"/>
          <a:chExt cx="0" cy="0"/>
        </a:xfrm>
      </p:grpSpPr>
      <p:sp>
        <p:nvSpPr>
          <p:cNvPr id="46" name="Google Shape;46;p2"/>
          <p:cNvSpPr txBox="1"/>
          <p:nvPr>
            <p:ph type="title"/>
          </p:nvPr>
        </p:nvSpPr>
        <p:spPr>
          <a:xfrm>
            <a:off x="1704150" y="1726349"/>
            <a:ext cx="5735700" cy="552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en-US">
                <a:latin typeface="Arial"/>
                <a:ea typeface="Arial"/>
                <a:cs typeface="Arial"/>
                <a:sym typeface="Arial"/>
              </a:rPr>
              <a:t>GAME OPERATIONS</a:t>
            </a:r>
            <a:endParaRPr b="1">
              <a:latin typeface="Arial"/>
              <a:ea typeface="Arial"/>
              <a:cs typeface="Arial"/>
              <a:sym typeface="Arial"/>
            </a:endParaRPr>
          </a:p>
        </p:txBody>
      </p:sp>
      <p:sp>
        <p:nvSpPr>
          <p:cNvPr id="47" name="Google Shape;47;p2"/>
          <p:cNvSpPr txBox="1"/>
          <p:nvPr>
            <p:ph idx="1" type="body"/>
          </p:nvPr>
        </p:nvSpPr>
        <p:spPr>
          <a:xfrm>
            <a:off x="1915200" y="2478150"/>
            <a:ext cx="5313600" cy="939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600"/>
              </a:spcAft>
              <a:buSzPts val="1150"/>
              <a:buNone/>
            </a:pPr>
            <a:r>
              <a:rPr lang="en-US" sz="1600">
                <a:solidFill>
                  <a:schemeClr val="lt1"/>
                </a:solidFill>
                <a:latin typeface="Arial"/>
                <a:ea typeface="Arial"/>
                <a:cs typeface="Arial"/>
                <a:sym typeface="Arial"/>
              </a:rPr>
              <a:t>The term </a:t>
            </a:r>
            <a:r>
              <a:rPr b="1" lang="en-US" sz="1600">
                <a:solidFill>
                  <a:schemeClr val="dk2"/>
                </a:solidFill>
                <a:latin typeface="Arial"/>
                <a:ea typeface="Arial"/>
                <a:cs typeface="Arial"/>
                <a:sym typeface="Arial"/>
              </a:rPr>
              <a:t>game operations</a:t>
            </a:r>
            <a:r>
              <a:rPr lang="en-US" sz="1600">
                <a:solidFill>
                  <a:srgbClr val="EF8600"/>
                </a:solidFill>
                <a:latin typeface="Arial"/>
                <a:ea typeface="Arial"/>
                <a:cs typeface="Arial"/>
                <a:sym typeface="Arial"/>
              </a:rPr>
              <a:t> </a:t>
            </a:r>
            <a:r>
              <a:rPr lang="en-US" sz="1600">
                <a:solidFill>
                  <a:schemeClr val="lt1"/>
                </a:solidFill>
                <a:latin typeface="Arial"/>
                <a:ea typeface="Arial"/>
                <a:cs typeface="Arial"/>
                <a:sym typeface="Arial"/>
              </a:rPr>
              <a:t>refers to the planning, organization and execution of game production, presentation, entertainment, and promotion. </a:t>
            </a:r>
            <a:endParaRPr sz="1600">
              <a:latin typeface="Arial"/>
              <a:ea typeface="Arial"/>
              <a:cs typeface="Arial"/>
              <a:sym typeface="Arial"/>
            </a:endParaRPr>
          </a:p>
        </p:txBody>
      </p:sp>
      <p:cxnSp>
        <p:nvCxnSpPr>
          <p:cNvPr id="48" name="Google Shape;48;p2"/>
          <p:cNvCxnSpPr/>
          <p:nvPr/>
        </p:nvCxnSpPr>
        <p:spPr>
          <a:xfrm>
            <a:off x="3190500" y="2287068"/>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49" name="Google Shape;49;p2"/>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50" name="Google Shape;50;p2"/>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 name="Shape 54"/>
        <p:cNvGrpSpPr/>
        <p:nvPr/>
      </p:nvGrpSpPr>
      <p:grpSpPr>
        <a:xfrm>
          <a:off x="0" y="0"/>
          <a:ext cx="0" cy="0"/>
          <a:chOff x="0" y="0"/>
          <a:chExt cx="0" cy="0"/>
        </a:xfrm>
      </p:grpSpPr>
      <p:sp>
        <p:nvSpPr>
          <p:cNvPr id="55" name="Google Shape;55;p3"/>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GAME OPERATIONS</a:t>
            </a:r>
            <a:endParaRPr b="1">
              <a:latin typeface="Arial"/>
              <a:ea typeface="Arial"/>
              <a:cs typeface="Arial"/>
              <a:sym typeface="Arial"/>
            </a:endParaRPr>
          </a:p>
        </p:txBody>
      </p:sp>
      <p:sp>
        <p:nvSpPr>
          <p:cNvPr id="56" name="Google Shape;56;p3"/>
          <p:cNvSpPr txBox="1"/>
          <p:nvPr>
            <p:ph idx="1" type="body"/>
          </p:nvPr>
        </p:nvSpPr>
        <p:spPr>
          <a:xfrm>
            <a:off x="938500" y="936978"/>
            <a:ext cx="7172100" cy="3348947"/>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600">
                <a:latin typeface="Arial"/>
                <a:ea typeface="Arial"/>
                <a:cs typeface="Arial"/>
                <a:sym typeface="Arial"/>
              </a:rPr>
              <a:t>The game operations process includes: </a:t>
            </a:r>
            <a:endParaRPr b="1"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National Anthem</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Pre-game groups</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Half-time entertainment</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Execution of promotions</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Dance team and stunt team integration</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Mascot coordination</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Managing any additional entertainment such as in-arena blimps	</a:t>
            </a:r>
            <a:endParaRPr sz="1600">
              <a:latin typeface="Arial"/>
              <a:ea typeface="Arial"/>
              <a:cs typeface="Arial"/>
              <a:sym typeface="Arial"/>
            </a:endParaRPr>
          </a:p>
          <a:p>
            <a:pPr indent="0" lvl="0" marL="0" rtl="0" algn="l">
              <a:lnSpc>
                <a:spcPct val="100000"/>
              </a:lnSpc>
              <a:spcBef>
                <a:spcPts val="500"/>
              </a:spcBef>
              <a:spcAft>
                <a:spcPts val="500"/>
              </a:spcAft>
              <a:buSzPts val="1150"/>
              <a:buNone/>
            </a:pPr>
            <a:r>
              <a:t/>
            </a:r>
            <a:endParaRPr sz="1600">
              <a:latin typeface="Arial"/>
              <a:ea typeface="Arial"/>
              <a:cs typeface="Arial"/>
              <a:sym typeface="Arial"/>
            </a:endParaRPr>
          </a:p>
        </p:txBody>
      </p:sp>
      <p:cxnSp>
        <p:nvCxnSpPr>
          <p:cNvPr id="57" name="Google Shape;57;p3"/>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58" name="Google Shape;58;p3"/>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59" name="Google Shape;59;p3"/>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sp>
        <p:nvSpPr>
          <p:cNvPr id="64" name="Google Shape;64;p4"/>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GAME OPERATIONS</a:t>
            </a:r>
            <a:endParaRPr b="1">
              <a:latin typeface="Arial"/>
              <a:ea typeface="Arial"/>
              <a:cs typeface="Arial"/>
              <a:sym typeface="Arial"/>
            </a:endParaRPr>
          </a:p>
        </p:txBody>
      </p:sp>
      <p:cxnSp>
        <p:nvCxnSpPr>
          <p:cNvPr id="65" name="Google Shape;65;p4"/>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66" name="Google Shape;66;p4"/>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67" name="Google Shape;67;p4"/>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68" name="Google Shape;68;p4"/>
          <p:cNvSpPr/>
          <p:nvPr/>
        </p:nvSpPr>
        <p:spPr>
          <a:xfrm>
            <a:off x="2099144" y="1059039"/>
            <a:ext cx="4832234" cy="3025422"/>
          </a:xfrm>
          <a:prstGeom prst="roundRect">
            <a:avLst>
              <a:gd fmla="val 16667" name="adj"/>
            </a:avLst>
          </a:prstGeom>
          <a:solidFill>
            <a:schemeClr val="accent1"/>
          </a:solidFill>
          <a:ln cap="flat" cmpd="sng" w="25400">
            <a:solidFill>
              <a:srgbClr val="BA7C2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rPr b="1" i="1" lang="en-US" sz="1400" u="none" cap="none" strike="noStrike">
                <a:solidFill>
                  <a:schemeClr val="lt1"/>
                </a:solidFill>
              </a:rPr>
              <a:t>“Now more than ever, fans want to be entertained throughout each step of game day. And much of what they want is a place to gather; to see and be seen. A place to sip on custom cocktails and craft beers; to munch on traditional and nontraditional snacks; to listen to a DJ or live music and then glance up at television screens showing highlights and broadcasts of other games in progress.  If they can’t have all of that, and comfortably, then they’ll go to a sports bar or stay home and have a party with friends while watching the main event on a 70-inch, high-definition TV.”</a:t>
            </a:r>
            <a:endParaRPr b="1"/>
          </a:p>
        </p:txBody>
      </p:sp>
      <p:sp>
        <p:nvSpPr>
          <p:cNvPr id="69" name="Google Shape;69;p4"/>
          <p:cNvSpPr txBox="1"/>
          <p:nvPr/>
        </p:nvSpPr>
        <p:spPr>
          <a:xfrm>
            <a:off x="2481900" y="4154393"/>
            <a:ext cx="4180200" cy="4647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lt1"/>
              </a:buClr>
              <a:buSzPts val="1150"/>
              <a:buFont typeface="Montserrat"/>
              <a:buNone/>
            </a:pPr>
            <a:r>
              <a:rPr b="1" i="0" lang="en-US" sz="1150" u="none" cap="none" strike="noStrike">
                <a:solidFill>
                  <a:schemeClr val="lt2"/>
                </a:solidFill>
              </a:rPr>
              <a:t>— </a:t>
            </a:r>
            <a:r>
              <a:rPr b="1" i="0" lang="en-US" sz="1400" u="none" cap="none" strike="noStrike">
                <a:solidFill>
                  <a:schemeClr val="lt2"/>
                </a:solidFill>
              </a:rPr>
              <a:t>Erik</a:t>
            </a:r>
            <a:r>
              <a:rPr b="1" i="0" lang="en-US" sz="1150" u="none" cap="none" strike="noStrike">
                <a:solidFill>
                  <a:schemeClr val="lt2"/>
                </a:solidFill>
              </a:rPr>
              <a:t> </a:t>
            </a:r>
            <a:r>
              <a:rPr b="1" i="0" lang="en-US" sz="1400" u="none" cap="none" strike="noStrike">
                <a:solidFill>
                  <a:schemeClr val="lt2"/>
                </a:solidFill>
              </a:rPr>
              <a:t>Spanberg</a:t>
            </a:r>
            <a:r>
              <a:rPr b="1" i="0" lang="en-US" sz="1150" u="none" cap="none" strike="noStrike">
                <a:solidFill>
                  <a:schemeClr val="lt2"/>
                </a:solidFill>
              </a:rPr>
              <a:t> </a:t>
            </a:r>
            <a:r>
              <a:rPr b="1" i="1" lang="en-US" sz="1400" u="none" cap="none" strike="noStrike">
                <a:solidFill>
                  <a:schemeClr val="lt2"/>
                </a:solidFill>
              </a:rPr>
              <a:t>Sports</a:t>
            </a:r>
            <a:r>
              <a:rPr b="1" i="1" lang="en-US" sz="1150" u="none" cap="none" strike="noStrike">
                <a:solidFill>
                  <a:schemeClr val="lt2"/>
                </a:solidFill>
              </a:rPr>
              <a:t> </a:t>
            </a:r>
            <a:r>
              <a:rPr b="1" i="1" lang="en-US" sz="1400" u="none" cap="none" strike="noStrike">
                <a:solidFill>
                  <a:schemeClr val="lt2"/>
                </a:solidFill>
              </a:rPr>
              <a:t>Business</a:t>
            </a:r>
            <a:r>
              <a:rPr b="1" i="1" lang="en-US" sz="1150" u="none" cap="none" strike="noStrike">
                <a:solidFill>
                  <a:schemeClr val="lt2"/>
                </a:solidFill>
              </a:rPr>
              <a:t> </a:t>
            </a:r>
            <a:r>
              <a:rPr b="1" i="1" lang="en-US" sz="1400" u="none" cap="none" strike="noStrike">
                <a:solidFill>
                  <a:schemeClr val="lt2"/>
                </a:solidFill>
              </a:rPr>
              <a:t>Journal</a:t>
            </a:r>
            <a:endParaRPr b="1">
              <a:solidFill>
                <a:schemeClr val="lt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5"/>
          <p:cNvSpPr txBox="1"/>
          <p:nvPr>
            <p:ph type="title"/>
          </p:nvPr>
        </p:nvSpPr>
        <p:spPr>
          <a:xfrm>
            <a:off x="1805525" y="402175"/>
            <a:ext cx="5443500" cy="6129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sz="3500">
                <a:solidFill>
                  <a:schemeClr val="lt1"/>
                </a:solidFill>
                <a:latin typeface="Arial"/>
                <a:ea typeface="Arial"/>
                <a:cs typeface="Arial"/>
                <a:sym typeface="Arial"/>
              </a:rPr>
              <a:t>TIME OUT!</a:t>
            </a:r>
            <a:endParaRPr b="1" sz="3500">
              <a:solidFill>
                <a:schemeClr val="lt1"/>
              </a:solidFill>
              <a:latin typeface="Arial"/>
              <a:ea typeface="Arial"/>
              <a:cs typeface="Arial"/>
              <a:sym typeface="Arial"/>
            </a:endParaRPr>
          </a:p>
        </p:txBody>
      </p:sp>
      <p:sp>
        <p:nvSpPr>
          <p:cNvPr id="75" name="Google Shape;75;p5"/>
          <p:cNvSpPr txBox="1"/>
          <p:nvPr>
            <p:ph idx="1" type="subTitle"/>
          </p:nvPr>
        </p:nvSpPr>
        <p:spPr>
          <a:xfrm>
            <a:off x="1718000" y="1332175"/>
            <a:ext cx="5443500" cy="204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lang="en-US" sz="1700">
                <a:latin typeface="Arial"/>
                <a:ea typeface="Arial"/>
                <a:cs typeface="Arial"/>
                <a:sym typeface="Arial"/>
              </a:rPr>
              <a:t>Think about the last time you attended a live sporting event, concert or festival.  Try to recall all the things happening around you throughout the event, from your arrival to departure.</a:t>
            </a:r>
            <a:endParaRPr sz="1700">
              <a:latin typeface="Arial"/>
              <a:ea typeface="Arial"/>
              <a:cs typeface="Arial"/>
              <a:sym typeface="Arial"/>
            </a:endParaRPr>
          </a:p>
          <a:p>
            <a:pPr indent="0" lvl="0" marL="0" rtl="0" algn="l">
              <a:lnSpc>
                <a:spcPct val="100000"/>
              </a:lnSpc>
              <a:spcBef>
                <a:spcPts val="1000"/>
              </a:spcBef>
              <a:spcAft>
                <a:spcPts val="0"/>
              </a:spcAft>
              <a:buSzPts val="1800"/>
              <a:buNone/>
            </a:pPr>
            <a:r>
              <a:rPr lang="en-US" sz="1700">
                <a:latin typeface="Arial"/>
                <a:ea typeface="Arial"/>
                <a:cs typeface="Arial"/>
                <a:sym typeface="Arial"/>
              </a:rPr>
              <a:t>What types of responsibilities do you think game day staffers must carry out to make sure you have a positive experience at the event?  The responsibilities are carried out by game/event operations professionals.</a:t>
            </a:r>
            <a:endParaRPr sz="1700">
              <a:latin typeface="Arial"/>
              <a:ea typeface="Arial"/>
              <a:cs typeface="Arial"/>
              <a:sym typeface="Arial"/>
            </a:endParaRPr>
          </a:p>
          <a:p>
            <a:pPr indent="0" lvl="0" marL="0" rtl="0" algn="l">
              <a:lnSpc>
                <a:spcPct val="100000"/>
              </a:lnSpc>
              <a:spcBef>
                <a:spcPts val="0"/>
              </a:spcBef>
              <a:spcAft>
                <a:spcPts val="0"/>
              </a:spcAft>
              <a:buSzPts val="1800"/>
              <a:buNone/>
            </a:pPr>
            <a:r>
              <a:t/>
            </a:r>
            <a:endParaRPr sz="1700">
              <a:latin typeface="Arial"/>
              <a:ea typeface="Arial"/>
              <a:cs typeface="Arial"/>
              <a:sym typeface="Arial"/>
            </a:endParaRPr>
          </a:p>
        </p:txBody>
      </p:sp>
      <p:pic>
        <p:nvPicPr>
          <p:cNvPr id="76" name="Google Shape;76;p5"/>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77" name="Google Shape;77;p5"/>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rgbClr val="3D85C6"/>
                </a:solidFill>
                <a:latin typeface="Oswald"/>
                <a:ea typeface="Oswald"/>
                <a:cs typeface="Oswald"/>
                <a:sym typeface="Oswald"/>
              </a:rPr>
              <a:t>©</a:t>
            </a:r>
            <a:r>
              <a:rPr b="0" i="0" lang="en-US" sz="1400" u="none" cap="none" strike="noStrik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b="0" i="0" lang="en-US" sz="800" u="none" cap="none" strike="noStrike">
                <a:solidFill>
                  <a:srgbClr val="3D85C6"/>
                </a:solidFill>
                <a:latin typeface="Oswald"/>
                <a:ea typeface="Oswald"/>
                <a:cs typeface="Oswald"/>
                <a:sym typeface="Oswald"/>
              </a:rPr>
              <a:t>. Sports Career Consulting, LLC.</a:t>
            </a:r>
            <a:endParaRPr b="0" i="0" sz="800" u="none" cap="none" strike="noStrike">
              <a:solidFill>
                <a:srgbClr val="3D85C6"/>
              </a:solidFill>
              <a:latin typeface="Oswald"/>
              <a:ea typeface="Oswald"/>
              <a:cs typeface="Oswald"/>
              <a:sym typeface="Oswald"/>
            </a:endParaRPr>
          </a:p>
        </p:txBody>
      </p:sp>
      <p:pic>
        <p:nvPicPr>
          <p:cNvPr id="78" name="Google Shape;78;p5"/>
          <p:cNvPicPr preferRelativeResize="0"/>
          <p:nvPr/>
        </p:nvPicPr>
        <p:blipFill rotWithShape="1">
          <a:blip r:embed="rId4">
            <a:alphaModFix/>
          </a:blip>
          <a:srcRect b="0" l="0" r="0" t="0"/>
          <a:stretch/>
        </p:blipFill>
        <p:spPr>
          <a:xfrm>
            <a:off x="572425" y="128150"/>
            <a:ext cx="1145575" cy="116095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6"/>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GAME DAY STAFF</a:t>
            </a:r>
            <a:endParaRPr b="1">
              <a:latin typeface="Arial"/>
              <a:ea typeface="Arial"/>
              <a:cs typeface="Arial"/>
              <a:sym typeface="Arial"/>
            </a:endParaRPr>
          </a:p>
        </p:txBody>
      </p:sp>
      <p:sp>
        <p:nvSpPr>
          <p:cNvPr id="84" name="Google Shape;84;p6"/>
          <p:cNvSpPr txBox="1"/>
          <p:nvPr>
            <p:ph idx="1" type="body"/>
          </p:nvPr>
        </p:nvSpPr>
        <p:spPr>
          <a:xfrm>
            <a:off x="938500" y="967129"/>
            <a:ext cx="7144550" cy="1108206"/>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lang="en-US" sz="1600">
                <a:latin typeface="Arial"/>
                <a:ea typeface="Arial"/>
                <a:cs typeface="Arial"/>
                <a:sym typeface="Arial"/>
              </a:rPr>
              <a:t>To execute and implement each element of the game operations plan, an organization typically has a game day staff in place. </a:t>
            </a:r>
            <a:endParaRPr sz="1600">
              <a:latin typeface="Arial"/>
              <a:ea typeface="Arial"/>
              <a:cs typeface="Arial"/>
              <a:sym typeface="Arial"/>
            </a:endParaRPr>
          </a:p>
        </p:txBody>
      </p:sp>
      <p:cxnSp>
        <p:nvCxnSpPr>
          <p:cNvPr id="85" name="Google Shape;85;p6"/>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86" name="Google Shape;86;p6"/>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87" name="Google Shape;87;p6"/>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pic>
        <p:nvPicPr>
          <p:cNvPr id="88" name="Google Shape;88;p6"/>
          <p:cNvPicPr preferRelativeResize="0"/>
          <p:nvPr/>
        </p:nvPicPr>
        <p:blipFill rotWithShape="1">
          <a:blip r:embed="rId4">
            <a:alphaModFix/>
          </a:blip>
          <a:srcRect b="0" l="0" r="0" t="0"/>
          <a:stretch/>
        </p:blipFill>
        <p:spPr>
          <a:xfrm>
            <a:off x="525734" y="1837185"/>
            <a:ext cx="2807911" cy="2204210"/>
          </a:xfrm>
          <a:prstGeom prst="rect">
            <a:avLst/>
          </a:prstGeom>
          <a:noFill/>
          <a:ln>
            <a:noFill/>
          </a:ln>
        </p:spPr>
      </p:pic>
      <p:pic>
        <p:nvPicPr>
          <p:cNvPr id="89" name="Google Shape;89;p6"/>
          <p:cNvPicPr preferRelativeResize="0"/>
          <p:nvPr/>
        </p:nvPicPr>
        <p:blipFill rotWithShape="1">
          <a:blip r:embed="rId5">
            <a:alphaModFix/>
          </a:blip>
          <a:srcRect b="0" l="0" r="0" t="0"/>
          <a:stretch/>
        </p:blipFill>
        <p:spPr>
          <a:xfrm>
            <a:off x="7309772" y="2305878"/>
            <a:ext cx="1575335" cy="1941861"/>
          </a:xfrm>
          <a:prstGeom prst="rect">
            <a:avLst/>
          </a:prstGeom>
          <a:noFill/>
          <a:ln>
            <a:noFill/>
          </a:ln>
        </p:spPr>
      </p:pic>
      <p:pic>
        <p:nvPicPr>
          <p:cNvPr id="90" name="Google Shape;90;p6"/>
          <p:cNvPicPr preferRelativeResize="0"/>
          <p:nvPr/>
        </p:nvPicPr>
        <p:blipFill rotWithShape="1">
          <a:blip r:embed="rId6">
            <a:alphaModFix/>
          </a:blip>
          <a:srcRect b="0" l="0" r="0" t="0"/>
          <a:stretch/>
        </p:blipFill>
        <p:spPr>
          <a:xfrm>
            <a:off x="5810357" y="1889486"/>
            <a:ext cx="1185434" cy="1364527"/>
          </a:xfrm>
          <a:prstGeom prst="rect">
            <a:avLst/>
          </a:prstGeom>
          <a:noFill/>
          <a:ln>
            <a:noFill/>
          </a:ln>
        </p:spPr>
      </p:pic>
      <p:pic>
        <p:nvPicPr>
          <p:cNvPr id="91" name="Google Shape;91;p6"/>
          <p:cNvPicPr preferRelativeResize="0"/>
          <p:nvPr/>
        </p:nvPicPr>
        <p:blipFill rotWithShape="1">
          <a:blip r:embed="rId7">
            <a:alphaModFix/>
          </a:blip>
          <a:srcRect b="0" l="0" r="0" t="0"/>
          <a:stretch/>
        </p:blipFill>
        <p:spPr>
          <a:xfrm>
            <a:off x="2652250" y="2939290"/>
            <a:ext cx="3056097" cy="2204210"/>
          </a:xfrm>
          <a:prstGeom prst="rect">
            <a:avLst/>
          </a:prstGeom>
          <a:noFill/>
          <a:ln>
            <a:noFill/>
          </a:ln>
        </p:spPr>
      </p:pic>
      <p:sp>
        <p:nvSpPr>
          <p:cNvPr id="92" name="Google Shape;92;p6"/>
          <p:cNvSpPr/>
          <p:nvPr/>
        </p:nvSpPr>
        <p:spPr>
          <a:xfrm>
            <a:off x="720542" y="2792348"/>
            <a:ext cx="928459" cy="92333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1800" u="none" cap="none" strike="noStrike">
                <a:solidFill>
                  <a:srgbClr val="000000"/>
                </a:solidFill>
                <a:latin typeface="Arial"/>
                <a:ea typeface="Arial"/>
                <a:cs typeface="Arial"/>
                <a:sym typeface="Arial"/>
              </a:rPr>
              <a:t>GAME</a:t>
            </a:r>
            <a:endParaRPr/>
          </a:p>
          <a:p>
            <a:pPr indent="0" lvl="0" marL="0" marR="0" rtl="0" algn="ctr">
              <a:lnSpc>
                <a:spcPct val="100000"/>
              </a:lnSpc>
              <a:spcBef>
                <a:spcPts val="0"/>
              </a:spcBef>
              <a:spcAft>
                <a:spcPts val="0"/>
              </a:spcAft>
              <a:buNone/>
            </a:pPr>
            <a:r>
              <a:rPr b="1" i="0" lang="en-US" sz="1800" u="none" cap="none" strike="noStrike">
                <a:solidFill>
                  <a:srgbClr val="000000"/>
                </a:solidFill>
                <a:latin typeface="Arial"/>
                <a:ea typeface="Arial"/>
                <a:cs typeface="Arial"/>
                <a:sym typeface="Arial"/>
              </a:rPr>
              <a:t>DAY</a:t>
            </a:r>
            <a:endParaRPr/>
          </a:p>
          <a:p>
            <a:pPr indent="0" lvl="0" marL="0" marR="0" rtl="0" algn="ctr">
              <a:lnSpc>
                <a:spcPct val="100000"/>
              </a:lnSpc>
              <a:spcBef>
                <a:spcPts val="0"/>
              </a:spcBef>
              <a:spcAft>
                <a:spcPts val="0"/>
              </a:spcAft>
              <a:buNone/>
            </a:pPr>
            <a:r>
              <a:rPr b="1" i="0" lang="en-US" sz="1800" u="none" cap="none" strike="noStrike">
                <a:solidFill>
                  <a:srgbClr val="000000"/>
                </a:solidFill>
                <a:latin typeface="Arial"/>
                <a:ea typeface="Arial"/>
                <a:cs typeface="Arial"/>
                <a:sym typeface="Arial"/>
              </a:rPr>
              <a:t>STAFF</a:t>
            </a:r>
            <a:endParaRPr b="0" i="0" sz="1800" u="none" cap="none" strike="noStrike">
              <a:solidFill>
                <a:srgbClr val="000000"/>
              </a:solidFill>
              <a:latin typeface="Arial"/>
              <a:ea typeface="Arial"/>
              <a:cs typeface="Arial"/>
              <a:sym typeface="Arial"/>
            </a:endParaRPr>
          </a:p>
        </p:txBody>
      </p:sp>
      <p:sp>
        <p:nvSpPr>
          <p:cNvPr id="93" name="Google Shape;93;p6"/>
          <p:cNvSpPr/>
          <p:nvPr/>
        </p:nvSpPr>
        <p:spPr>
          <a:xfrm>
            <a:off x="1881352" y="2596699"/>
            <a:ext cx="134203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1400" u="none" cap="none" strike="noStrike">
                <a:solidFill>
                  <a:srgbClr val="000000"/>
                </a:solidFill>
                <a:latin typeface="Arial"/>
                <a:ea typeface="Arial"/>
                <a:cs typeface="Arial"/>
                <a:sym typeface="Arial"/>
              </a:rPr>
              <a:t>ALL-ACCESS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7"/>
          <p:cNvSpPr txBox="1"/>
          <p:nvPr>
            <p:ph type="title"/>
          </p:nvPr>
        </p:nvSpPr>
        <p:spPr>
          <a:xfrm>
            <a:off x="938500" y="445025"/>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GAME OPERATIONS</a:t>
            </a:r>
            <a:br>
              <a:rPr b="1" lang="en-US">
                <a:latin typeface="Arial"/>
                <a:ea typeface="Arial"/>
                <a:cs typeface="Arial"/>
                <a:sym typeface="Arial"/>
              </a:rPr>
            </a:br>
            <a:endParaRPr b="1">
              <a:latin typeface="Arial"/>
              <a:ea typeface="Arial"/>
              <a:cs typeface="Arial"/>
              <a:sym typeface="Arial"/>
            </a:endParaRPr>
          </a:p>
        </p:txBody>
      </p:sp>
      <p:sp>
        <p:nvSpPr>
          <p:cNvPr id="99" name="Google Shape;99;p7"/>
          <p:cNvSpPr txBox="1"/>
          <p:nvPr>
            <p:ph idx="1" type="body"/>
          </p:nvPr>
        </p:nvSpPr>
        <p:spPr>
          <a:xfrm>
            <a:off x="938500" y="1112850"/>
            <a:ext cx="7172100" cy="3145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50"/>
              <a:buNone/>
            </a:pPr>
            <a:r>
              <a:rPr b="1" lang="en-US" sz="1800">
                <a:latin typeface="Arial"/>
                <a:ea typeface="Arial"/>
                <a:cs typeface="Arial"/>
                <a:sym typeface="Arial"/>
              </a:rPr>
              <a:t>Why are game operations important?</a:t>
            </a:r>
            <a:endParaRPr b="1" sz="1800">
              <a:latin typeface="Arial"/>
              <a:ea typeface="Arial"/>
              <a:cs typeface="Arial"/>
              <a:sym typeface="Arial"/>
            </a:endParaRPr>
          </a:p>
          <a:p>
            <a:pPr indent="-330200" lvl="0" marL="457200" rtl="0" algn="l">
              <a:lnSpc>
                <a:spcPct val="100000"/>
              </a:lnSpc>
              <a:spcBef>
                <a:spcPts val="1000"/>
              </a:spcBef>
              <a:spcAft>
                <a:spcPts val="0"/>
              </a:spcAft>
              <a:buSzPts val="1600"/>
              <a:buFont typeface="Arial"/>
              <a:buChar char="●"/>
            </a:pPr>
            <a:r>
              <a:rPr lang="en-US" sz="1600">
                <a:latin typeface="Arial"/>
                <a:ea typeface="Arial"/>
                <a:cs typeface="Arial"/>
                <a:sym typeface="Arial"/>
              </a:rPr>
              <a:t>An effective game-ops strategy benefits an organization by: </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Driving ticket sales</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Increasing sponsorship sales opportunities</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Generating publicity</a:t>
            </a:r>
            <a:endParaRPr sz="1600">
              <a:latin typeface="Arial"/>
              <a:ea typeface="Arial"/>
              <a:cs typeface="Arial"/>
              <a:sym typeface="Arial"/>
            </a:endParaRPr>
          </a:p>
          <a:p>
            <a:pPr indent="-330200" lvl="1" marL="914400" rtl="0" algn="l">
              <a:lnSpc>
                <a:spcPct val="100000"/>
              </a:lnSpc>
              <a:spcBef>
                <a:spcPts val="500"/>
              </a:spcBef>
              <a:spcAft>
                <a:spcPts val="0"/>
              </a:spcAft>
              <a:buSzPts val="1600"/>
              <a:buFont typeface="Arial"/>
              <a:buChar char="○"/>
            </a:pPr>
            <a:r>
              <a:rPr lang="en-US" sz="1600">
                <a:latin typeface="Arial"/>
                <a:ea typeface="Arial"/>
                <a:cs typeface="Arial"/>
                <a:sym typeface="Arial"/>
              </a:rPr>
              <a:t>To generate buzz for a home game, the Minnesota Wild brought in a member of the St. Paul SWAT team to rappel from the ceiling and drop the ceremonial puck</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Assisting in customer service</a:t>
            </a:r>
            <a:endParaRPr sz="1600">
              <a:latin typeface="Arial"/>
              <a:ea typeface="Arial"/>
              <a:cs typeface="Arial"/>
              <a:sym typeface="Arial"/>
            </a:endParaRPr>
          </a:p>
          <a:p>
            <a:pPr indent="-330200" lvl="0" marL="457200" rtl="0" algn="l">
              <a:lnSpc>
                <a:spcPct val="100000"/>
              </a:lnSpc>
              <a:spcBef>
                <a:spcPts val="500"/>
              </a:spcBef>
              <a:spcAft>
                <a:spcPts val="0"/>
              </a:spcAft>
              <a:buSzPts val="1600"/>
              <a:buFont typeface="Arial"/>
              <a:buChar char="●"/>
            </a:pPr>
            <a:r>
              <a:rPr lang="en-US" sz="1600">
                <a:latin typeface="Arial"/>
                <a:ea typeface="Arial"/>
                <a:cs typeface="Arial"/>
                <a:sym typeface="Arial"/>
              </a:rPr>
              <a:t>Enhancing the overall event experience, regardless of the game’s outcome</a:t>
            </a:r>
            <a:endParaRPr sz="1600">
              <a:latin typeface="Arial"/>
              <a:ea typeface="Arial"/>
              <a:cs typeface="Arial"/>
              <a:sym typeface="Arial"/>
            </a:endParaRPr>
          </a:p>
          <a:p>
            <a:pPr indent="0" lvl="0" marL="0" rtl="0" algn="l">
              <a:lnSpc>
                <a:spcPct val="100000"/>
              </a:lnSpc>
              <a:spcBef>
                <a:spcPts val="500"/>
              </a:spcBef>
              <a:spcAft>
                <a:spcPts val="1600"/>
              </a:spcAft>
              <a:buSzPts val="1150"/>
              <a:buNone/>
            </a:pPr>
            <a:r>
              <a:t/>
            </a:r>
            <a:endParaRPr sz="1600">
              <a:latin typeface="Arial"/>
              <a:ea typeface="Arial"/>
              <a:cs typeface="Arial"/>
              <a:sym typeface="Arial"/>
            </a:endParaRPr>
          </a:p>
        </p:txBody>
      </p:sp>
      <p:cxnSp>
        <p:nvCxnSpPr>
          <p:cNvPr id="100" name="Google Shape;100;p7"/>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01" name="Google Shape;101;p7"/>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02" name="Google Shape;102;p7"/>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8"/>
          <p:cNvSpPr txBox="1"/>
          <p:nvPr>
            <p:ph type="title"/>
          </p:nvPr>
        </p:nvSpPr>
        <p:spPr>
          <a:xfrm>
            <a:off x="1704150" y="1556324"/>
            <a:ext cx="5735700" cy="5529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b="1" lang="en-US">
                <a:latin typeface="Arial"/>
                <a:ea typeface="Arial"/>
                <a:cs typeface="Arial"/>
                <a:sym typeface="Arial"/>
              </a:rPr>
              <a:t>GAME ATTRACTIVENESS</a:t>
            </a:r>
            <a:endParaRPr b="1">
              <a:latin typeface="Arial"/>
              <a:ea typeface="Arial"/>
              <a:cs typeface="Arial"/>
              <a:sym typeface="Arial"/>
            </a:endParaRPr>
          </a:p>
        </p:txBody>
      </p:sp>
      <p:sp>
        <p:nvSpPr>
          <p:cNvPr id="108" name="Google Shape;108;p8"/>
          <p:cNvSpPr txBox="1"/>
          <p:nvPr>
            <p:ph idx="1" type="body"/>
          </p:nvPr>
        </p:nvSpPr>
        <p:spPr>
          <a:xfrm>
            <a:off x="1704150" y="2316075"/>
            <a:ext cx="5735700" cy="1271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600"/>
              </a:spcAft>
              <a:buSzPts val="1150"/>
              <a:buNone/>
            </a:pPr>
            <a:r>
              <a:rPr b="1" lang="en-US" sz="1600">
                <a:solidFill>
                  <a:schemeClr val="dk2"/>
                </a:solidFill>
                <a:latin typeface="Arial"/>
                <a:ea typeface="Arial"/>
                <a:cs typeface="Arial"/>
                <a:sym typeface="Arial"/>
              </a:rPr>
              <a:t>Game attractiveness</a:t>
            </a:r>
            <a:r>
              <a:rPr b="1" lang="en-US" sz="1600">
                <a:solidFill>
                  <a:srgbClr val="EF8600"/>
                </a:solidFill>
                <a:latin typeface="Arial"/>
                <a:ea typeface="Arial"/>
                <a:cs typeface="Arial"/>
                <a:sym typeface="Arial"/>
              </a:rPr>
              <a:t> </a:t>
            </a:r>
            <a:r>
              <a:rPr lang="en-US" sz="1600">
                <a:solidFill>
                  <a:schemeClr val="lt1"/>
                </a:solidFill>
                <a:latin typeface="Arial"/>
                <a:ea typeface="Arial"/>
                <a:cs typeface="Arial"/>
                <a:sym typeface="Arial"/>
              </a:rPr>
              <a:t>refers to the customer’s perception of the event. It is a situational factor that varies from game to game or event to event. Game attractiveness can be influenced by a variety of factors.</a:t>
            </a:r>
            <a:endParaRPr sz="1600">
              <a:latin typeface="Arial"/>
              <a:ea typeface="Arial"/>
              <a:cs typeface="Arial"/>
              <a:sym typeface="Arial"/>
            </a:endParaRPr>
          </a:p>
        </p:txBody>
      </p:sp>
      <p:cxnSp>
        <p:nvCxnSpPr>
          <p:cNvPr id="109" name="Google Shape;109;p8"/>
          <p:cNvCxnSpPr/>
          <p:nvPr/>
        </p:nvCxnSpPr>
        <p:spPr>
          <a:xfrm>
            <a:off x="3190500" y="2117043"/>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10" name="Google Shape;110;p8"/>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11" name="Google Shape;111;p8"/>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9"/>
          <p:cNvSpPr txBox="1"/>
          <p:nvPr>
            <p:ph type="title"/>
          </p:nvPr>
        </p:nvSpPr>
        <p:spPr>
          <a:xfrm>
            <a:off x="938500" y="422447"/>
            <a:ext cx="5735700" cy="941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400"/>
              <a:buNone/>
            </a:pPr>
            <a:r>
              <a:rPr b="1" lang="en-US">
                <a:latin typeface="Arial"/>
                <a:ea typeface="Arial"/>
                <a:cs typeface="Arial"/>
                <a:sym typeface="Arial"/>
              </a:rPr>
              <a:t>GAME ATTRACTIVENESS</a:t>
            </a:r>
            <a:br>
              <a:rPr b="1" lang="en-US">
                <a:latin typeface="Arial"/>
                <a:ea typeface="Arial"/>
                <a:cs typeface="Arial"/>
                <a:sym typeface="Arial"/>
              </a:rPr>
            </a:br>
            <a:endParaRPr b="1">
              <a:latin typeface="Arial"/>
              <a:ea typeface="Arial"/>
              <a:cs typeface="Arial"/>
              <a:sym typeface="Arial"/>
            </a:endParaRPr>
          </a:p>
        </p:txBody>
      </p:sp>
      <p:sp>
        <p:nvSpPr>
          <p:cNvPr id="117" name="Google Shape;117;p9"/>
          <p:cNvSpPr txBox="1"/>
          <p:nvPr>
            <p:ph idx="1" type="body"/>
          </p:nvPr>
        </p:nvSpPr>
        <p:spPr>
          <a:xfrm>
            <a:off x="938500" y="1077629"/>
            <a:ext cx="7172100" cy="733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600"/>
              </a:spcAft>
              <a:buSzPts val="1150"/>
              <a:buNone/>
            </a:pPr>
            <a:r>
              <a:rPr b="1" lang="en-US" sz="1800">
                <a:latin typeface="Arial"/>
                <a:ea typeface="Arial"/>
                <a:cs typeface="Arial"/>
                <a:sym typeface="Arial"/>
              </a:rPr>
              <a:t>Event variables that contribute to game attractiveness:</a:t>
            </a:r>
            <a:endParaRPr b="1" sz="1800">
              <a:latin typeface="Arial"/>
              <a:ea typeface="Arial"/>
              <a:cs typeface="Arial"/>
              <a:sym typeface="Arial"/>
            </a:endParaRPr>
          </a:p>
        </p:txBody>
      </p:sp>
      <p:cxnSp>
        <p:nvCxnSpPr>
          <p:cNvPr id="118" name="Google Shape;118;p9"/>
          <p:cNvCxnSpPr/>
          <p:nvPr/>
        </p:nvCxnSpPr>
        <p:spPr>
          <a:xfrm>
            <a:off x="1026200" y="414022"/>
            <a:ext cx="2763000" cy="0"/>
          </a:xfrm>
          <a:prstGeom prst="straightConnector1">
            <a:avLst/>
          </a:prstGeom>
          <a:noFill/>
          <a:ln cap="flat" cmpd="sng" w="9525">
            <a:solidFill>
              <a:schemeClr val="accent1"/>
            </a:solidFill>
            <a:prstDash val="solid"/>
            <a:round/>
            <a:headEnd len="sm" w="sm" type="none"/>
            <a:tailEnd len="sm" w="sm" type="none"/>
          </a:ln>
          <a:effectLst>
            <a:outerShdw blurRad="57150" rotWithShape="0" algn="bl" dir="5400000" dist="19050">
              <a:srgbClr val="FFFFFF">
                <a:alpha val="49803"/>
              </a:srgbClr>
            </a:outerShdw>
          </a:effectLst>
        </p:spPr>
      </p:cxnSp>
      <p:pic>
        <p:nvPicPr>
          <p:cNvPr id="119" name="Google Shape;119;p9"/>
          <p:cNvPicPr preferRelativeResize="0"/>
          <p:nvPr/>
        </p:nvPicPr>
        <p:blipFill rotWithShape="1">
          <a:blip r:embed="rId3">
            <a:alphaModFix/>
          </a:blip>
          <a:srcRect b="0" l="0" r="0" t="0"/>
          <a:stretch/>
        </p:blipFill>
        <p:spPr>
          <a:xfrm>
            <a:off x="8023500" y="4711125"/>
            <a:ext cx="1006524" cy="356000"/>
          </a:xfrm>
          <a:prstGeom prst="rect">
            <a:avLst/>
          </a:prstGeom>
          <a:noFill/>
          <a:ln>
            <a:noFill/>
          </a:ln>
        </p:spPr>
      </p:pic>
      <p:sp>
        <p:nvSpPr>
          <p:cNvPr id="120" name="Google Shape;120;p9"/>
          <p:cNvSpPr txBox="1"/>
          <p:nvPr/>
        </p:nvSpPr>
        <p:spPr>
          <a:xfrm>
            <a:off x="5577150" y="4689025"/>
            <a:ext cx="2505900" cy="4002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800"/>
              <a:buFont typeface="Arial"/>
              <a:buNone/>
            </a:pPr>
            <a:r>
              <a:rPr b="0" i="0" lang="en-US" sz="800" u="none" cap="none" strike="noStrike">
                <a:solidFill>
                  <a:schemeClr val="accent5"/>
                </a:solidFill>
                <a:latin typeface="Oswald"/>
                <a:ea typeface="Oswald"/>
                <a:cs typeface="Oswald"/>
                <a:sym typeface="Oswald"/>
              </a:rPr>
              <a:t>©</a:t>
            </a:r>
            <a:r>
              <a:rPr b="0" i="0" lang="en-US" sz="1400" u="none" cap="none" strike="noStrik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b="0" i="0" lang="en-US" sz="800" u="none" cap="none" strike="noStrike">
                <a:solidFill>
                  <a:schemeClr val="accent5"/>
                </a:solidFill>
                <a:latin typeface="Oswald"/>
                <a:ea typeface="Oswald"/>
                <a:cs typeface="Oswald"/>
                <a:sym typeface="Oswald"/>
              </a:rPr>
              <a:t>. Sports Career Consulting, LLC.</a:t>
            </a:r>
            <a:endParaRPr b="0" i="0" sz="800" u="none" cap="none" strike="noStrike">
              <a:solidFill>
                <a:schemeClr val="accent5"/>
              </a:solidFill>
              <a:latin typeface="Oswald"/>
              <a:ea typeface="Oswald"/>
              <a:cs typeface="Oswald"/>
              <a:sym typeface="Oswald"/>
            </a:endParaRPr>
          </a:p>
        </p:txBody>
      </p:sp>
      <p:sp>
        <p:nvSpPr>
          <p:cNvPr id="121" name="Google Shape;121;p9"/>
          <p:cNvSpPr txBox="1"/>
          <p:nvPr/>
        </p:nvSpPr>
        <p:spPr>
          <a:xfrm>
            <a:off x="1026200" y="1640964"/>
            <a:ext cx="3545400" cy="2750700"/>
          </a:xfrm>
          <a:prstGeom prst="rect">
            <a:avLst/>
          </a:prstGeom>
          <a:noFill/>
          <a:ln>
            <a:noFill/>
          </a:ln>
        </p:spPr>
        <p:txBody>
          <a:bodyPr anchorCtr="0" anchor="t" bIns="91425" lIns="91425" spcFirstLastPara="1" rIns="91425" wrap="square" tIns="91425">
            <a:noAutofit/>
          </a:bodyPr>
          <a:lstStyle/>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Highly visible star athletes (Bryce Harper, Aaron Rodgers, Sabrina Iunesco, Alex Ovechkin, etc.)</a:t>
            </a:r>
            <a:endParaRPr sz="1600"/>
          </a:p>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Team record / opponent record</a:t>
            </a:r>
            <a:endParaRPr sz="1600"/>
          </a:p>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Opening day</a:t>
            </a:r>
            <a:endParaRPr sz="1600"/>
          </a:p>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Giveaways  </a:t>
            </a:r>
            <a:endParaRPr sz="1600"/>
          </a:p>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Presence of mascots, dance teams and cheerleaders</a:t>
            </a:r>
            <a:endParaRPr sz="1600"/>
          </a:p>
        </p:txBody>
      </p:sp>
      <p:sp>
        <p:nvSpPr>
          <p:cNvPr id="122" name="Google Shape;122;p9"/>
          <p:cNvSpPr txBox="1"/>
          <p:nvPr/>
        </p:nvSpPr>
        <p:spPr>
          <a:xfrm>
            <a:off x="4544100" y="1640975"/>
            <a:ext cx="4156200" cy="2062500"/>
          </a:xfrm>
          <a:prstGeom prst="rect">
            <a:avLst/>
          </a:prstGeom>
          <a:noFill/>
          <a:ln>
            <a:noFill/>
          </a:ln>
        </p:spPr>
        <p:txBody>
          <a:bodyPr anchorCtr="0" anchor="t" bIns="45700" lIns="91425" spcFirstLastPara="1" rIns="91425" wrap="square" tIns="45700">
            <a:spAutoFit/>
          </a:bodyPr>
          <a:lstStyle/>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Prominent half time entertainment (Blues Brothers, The Extreme Dunk Team, Quick Change etc.)</a:t>
            </a:r>
            <a:endParaRPr sz="1600"/>
          </a:p>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Pre- and post-game concerts</a:t>
            </a:r>
            <a:endParaRPr sz="1600"/>
          </a:p>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T-shirt cannons</a:t>
            </a:r>
            <a:endParaRPr sz="1600"/>
          </a:p>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Fireworks and other entertainment </a:t>
            </a:r>
            <a:endParaRPr sz="1600"/>
          </a:p>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Quality/variety of concessions items</a:t>
            </a:r>
            <a:endParaRPr sz="1600"/>
          </a:p>
          <a:p>
            <a:pPr indent="-330200" lvl="0" marL="457200" marR="0" rtl="0" algn="l">
              <a:lnSpc>
                <a:spcPct val="100000"/>
              </a:lnSpc>
              <a:spcBef>
                <a:spcPts val="0"/>
              </a:spcBef>
              <a:spcAft>
                <a:spcPts val="0"/>
              </a:spcAft>
              <a:buClr>
                <a:schemeClr val="lt1"/>
              </a:buClr>
              <a:buSzPts val="1600"/>
              <a:buFont typeface="Arial"/>
              <a:buChar char="●"/>
            </a:pPr>
            <a:r>
              <a:rPr b="0" i="0" lang="en-US" sz="1600" u="none" cap="none" strike="noStrike">
                <a:solidFill>
                  <a:schemeClr val="lt1"/>
                </a:solidFill>
                <a:latin typeface="Arial"/>
                <a:ea typeface="Arial"/>
                <a:cs typeface="Arial"/>
                <a:sym typeface="Arial"/>
              </a:rPr>
              <a:t>Game or event day traditions</a:t>
            </a:r>
            <a:endParaRPr sz="16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Kelly, Bob</dc:creator>
</cp:coreProperties>
</file>