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32"/>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Lst>
  <p:sldSz cx="9144000" cy="5143500" type="screen16x9"/>
  <p:notesSz cx="6858000" cy="9144000"/>
  <p:embeddedFontLst>
    <p:embeddedFont>
      <p:font typeface="Montserrat" pitchFamily="2" charset="77"/>
      <p:regular r:id="rId33"/>
      <p:bold r:id="rId34"/>
      <p:italic r:id="rId35"/>
      <p:boldItalic r:id="rId36"/>
    </p:embeddedFont>
    <p:embeddedFont>
      <p:font typeface="Oswald" panose="02000703000000000000" pitchFamily="2" charset="77"/>
      <p:regular r:id="rId37"/>
      <p:bold r:id="rId3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41" roundtripDataSignature="AMtx7mj4564XQrfWfr8nfl7y3A8h1pvtow=="/>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08"/>
    <p:restoredTop sz="94672"/>
  </p:normalViewPr>
  <p:slideViewPr>
    <p:cSldViewPr snapToGrid="0">
      <p:cViewPr varScale="1">
        <p:scale>
          <a:sx n="132" d="100"/>
          <a:sy n="132" d="100"/>
        </p:scale>
        <p:origin x="504"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font" Target="fonts/font2.fntdata"/><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customschemas.google.com/relationships/presentationmetadata" Target="meta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font" Target="fonts/font5.fntdata"/><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4.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3.fntdata"/><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1.fntdata"/><Relationship Id="rId38" Type="http://schemas.openxmlformats.org/officeDocument/2006/relationships/font" Target="fonts/font6.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
        <p:cNvGrpSpPr/>
        <p:nvPr/>
      </p:nvGrpSpPr>
      <p:grpSpPr>
        <a:xfrm>
          <a:off x="0" y="0"/>
          <a:ext cx="0" cy="0"/>
          <a:chOff x="0" y="0"/>
          <a:chExt cx="0" cy="0"/>
        </a:xfrm>
      </p:grpSpPr>
      <p:sp>
        <p:nvSpPr>
          <p:cNvPr id="26" name="Google Shape;26;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7" name="Google Shape;27;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Google Shape;109;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0" name="Google Shape;110;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
        <p:cNvGrpSpPr/>
        <p:nvPr/>
      </p:nvGrpSpPr>
      <p:grpSpPr>
        <a:xfrm>
          <a:off x="0" y="0"/>
          <a:ext cx="0" cy="0"/>
          <a:chOff x="0" y="0"/>
          <a:chExt cx="0" cy="0"/>
        </a:xfrm>
      </p:grpSpPr>
      <p:sp>
        <p:nvSpPr>
          <p:cNvPr id="119" name="Google Shape;119;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20" name="Google Shape;120;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4" name="Google Shape;134;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p:cNvGrpSpPr/>
        <p:nvPr/>
      </p:nvGrpSpPr>
      <p:grpSpPr>
        <a:xfrm>
          <a:off x="0" y="0"/>
          <a:ext cx="0" cy="0"/>
          <a:chOff x="0" y="0"/>
          <a:chExt cx="0" cy="0"/>
        </a:xfrm>
      </p:grpSpPr>
      <p:sp>
        <p:nvSpPr>
          <p:cNvPr id="143" name="Google Shape;143;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44" name="Google Shape;144;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53" name="Google Shape;153;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65" name="Google Shape;165;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4" name="Google Shape;174;p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5" name="Google Shape;185;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4" name="Google Shape;194;p1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4" name="Google Shape;204;p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
        <p:cNvGrpSpPr/>
        <p:nvPr/>
      </p:nvGrpSpPr>
      <p:grpSpPr>
        <a:xfrm>
          <a:off x="0" y="0"/>
          <a:ext cx="0" cy="0"/>
          <a:chOff x="0" y="0"/>
          <a:chExt cx="0" cy="0"/>
        </a:xfrm>
      </p:grpSpPr>
      <p:sp>
        <p:nvSpPr>
          <p:cNvPr id="35" name="Google Shape;35;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6" name="Google Shape;36;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Google Shape;212;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3" name="Google Shape;213;p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p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2" name="Google Shape;222;p2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Google Shape;231;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2" name="Google Shape;232;p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Google Shape;242;p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3" name="Google Shape;243;p2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
        <p:cNvGrpSpPr/>
        <p:nvPr/>
      </p:nvGrpSpPr>
      <p:grpSpPr>
        <a:xfrm>
          <a:off x="0" y="0"/>
          <a:ext cx="0" cy="0"/>
          <a:chOff x="0" y="0"/>
          <a:chExt cx="0" cy="0"/>
        </a:xfrm>
      </p:grpSpPr>
      <p:sp>
        <p:nvSpPr>
          <p:cNvPr id="251" name="Google Shape;251;p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52" name="Google Shape;252;p2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p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1" name="Google Shape;261;p2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8"/>
        <p:cNvGrpSpPr/>
        <p:nvPr/>
      </p:nvGrpSpPr>
      <p:grpSpPr>
        <a:xfrm>
          <a:off x="0" y="0"/>
          <a:ext cx="0" cy="0"/>
          <a:chOff x="0" y="0"/>
          <a:chExt cx="0" cy="0"/>
        </a:xfrm>
      </p:grpSpPr>
      <p:sp>
        <p:nvSpPr>
          <p:cNvPr id="269" name="Google Shape;269;p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70" name="Google Shape;270;p2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7"/>
        <p:cNvGrpSpPr/>
        <p:nvPr/>
      </p:nvGrpSpPr>
      <p:grpSpPr>
        <a:xfrm>
          <a:off x="0" y="0"/>
          <a:ext cx="0" cy="0"/>
          <a:chOff x="0" y="0"/>
          <a:chExt cx="0" cy="0"/>
        </a:xfrm>
      </p:grpSpPr>
      <p:sp>
        <p:nvSpPr>
          <p:cNvPr id="278" name="Google Shape;278;p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79" name="Google Shape;279;p2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6"/>
        <p:cNvGrpSpPr/>
        <p:nvPr/>
      </p:nvGrpSpPr>
      <p:grpSpPr>
        <a:xfrm>
          <a:off x="0" y="0"/>
          <a:ext cx="0" cy="0"/>
          <a:chOff x="0" y="0"/>
          <a:chExt cx="0" cy="0"/>
        </a:xfrm>
      </p:grpSpPr>
      <p:sp>
        <p:nvSpPr>
          <p:cNvPr id="287" name="Google Shape;287;p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88" name="Google Shape;288;p2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5"/>
        <p:cNvGrpSpPr/>
        <p:nvPr/>
      </p:nvGrpSpPr>
      <p:grpSpPr>
        <a:xfrm>
          <a:off x="0" y="0"/>
          <a:ext cx="0" cy="0"/>
          <a:chOff x="0" y="0"/>
          <a:chExt cx="0" cy="0"/>
        </a:xfrm>
      </p:grpSpPr>
      <p:sp>
        <p:nvSpPr>
          <p:cNvPr id="296" name="Google Shape;296;p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97" name="Google Shape;297;p2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
        <p:cNvGrpSpPr/>
        <p:nvPr/>
      </p:nvGrpSpPr>
      <p:grpSpPr>
        <a:xfrm>
          <a:off x="0" y="0"/>
          <a:ext cx="0" cy="0"/>
          <a:chOff x="0" y="0"/>
          <a:chExt cx="0" cy="0"/>
        </a:xfrm>
      </p:grpSpPr>
      <p:sp>
        <p:nvSpPr>
          <p:cNvPr id="44" name="Google Shape;44;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5" name="Google Shape;45;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4"/>
        <p:cNvGrpSpPr/>
        <p:nvPr/>
      </p:nvGrpSpPr>
      <p:grpSpPr>
        <a:xfrm>
          <a:off x="0" y="0"/>
          <a:ext cx="0" cy="0"/>
          <a:chOff x="0" y="0"/>
          <a:chExt cx="0" cy="0"/>
        </a:xfrm>
      </p:grpSpPr>
      <p:sp>
        <p:nvSpPr>
          <p:cNvPr id="305" name="Google Shape;305;p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06" name="Google Shape;306;p3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
        <p:cNvGrpSpPr/>
        <p:nvPr/>
      </p:nvGrpSpPr>
      <p:grpSpPr>
        <a:xfrm>
          <a:off x="0" y="0"/>
          <a:ext cx="0" cy="0"/>
          <a:chOff x="0" y="0"/>
          <a:chExt cx="0" cy="0"/>
        </a:xfrm>
      </p:grpSpPr>
      <p:sp>
        <p:nvSpPr>
          <p:cNvPr id="53" name="Google Shape;53;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54" name="Google Shape;54;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
        <p:cNvGrpSpPr/>
        <p:nvPr/>
      </p:nvGrpSpPr>
      <p:grpSpPr>
        <a:xfrm>
          <a:off x="0" y="0"/>
          <a:ext cx="0" cy="0"/>
          <a:chOff x="0" y="0"/>
          <a:chExt cx="0" cy="0"/>
        </a:xfrm>
      </p:grpSpPr>
      <p:sp>
        <p:nvSpPr>
          <p:cNvPr id="62" name="Google Shape;62;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3" name="Google Shape;63;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
        <p:cNvGrpSpPr/>
        <p:nvPr/>
      </p:nvGrpSpPr>
      <p:grpSpPr>
        <a:xfrm>
          <a:off x="0" y="0"/>
          <a:ext cx="0" cy="0"/>
          <a:chOff x="0" y="0"/>
          <a:chExt cx="0" cy="0"/>
        </a:xfrm>
      </p:grpSpPr>
      <p:sp>
        <p:nvSpPr>
          <p:cNvPr id="71" name="Google Shape;71;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2" name="Google Shape;72;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2" name="Google Shape;82;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2" name="Google Shape;92;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
        <p:cNvGrpSpPr/>
        <p:nvPr/>
      </p:nvGrpSpPr>
      <p:grpSpPr>
        <a:xfrm>
          <a:off x="0" y="0"/>
          <a:ext cx="0" cy="0"/>
          <a:chOff x="0" y="0"/>
          <a:chExt cx="0" cy="0"/>
        </a:xfrm>
      </p:grpSpPr>
      <p:sp>
        <p:nvSpPr>
          <p:cNvPr id="100" name="Google Shape;100;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1" name="Google Shape;101;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33"/>
          <p:cNvSpPr txBox="1">
            <a:spLocks noGrp="1"/>
          </p:cNvSpPr>
          <p:nvPr>
            <p:ph type="ctrTitle"/>
          </p:nvPr>
        </p:nvSpPr>
        <p:spPr>
          <a:xfrm>
            <a:off x="2175900" y="1950100"/>
            <a:ext cx="4792200" cy="644700"/>
          </a:xfrm>
          <a:prstGeom prst="rect">
            <a:avLst/>
          </a:prstGeom>
          <a:noFill/>
          <a:ln>
            <a:noFill/>
          </a:ln>
        </p:spPr>
        <p:txBody>
          <a:bodyPr spcFirstLastPara="1" wrap="square" lIns="91425" tIns="91425" rIns="91425" bIns="91425" anchor="b" anchorCtr="0">
            <a:noAutofit/>
          </a:bodyPr>
          <a:lstStyle>
            <a:lvl1pPr lvl="0" algn="ctr">
              <a:lnSpc>
                <a:spcPct val="100000"/>
              </a:lnSpc>
              <a:spcBef>
                <a:spcPts val="0"/>
              </a:spcBef>
              <a:spcAft>
                <a:spcPts val="0"/>
              </a:spcAft>
              <a:buClr>
                <a:schemeClr val="lt1"/>
              </a:buClr>
              <a:buSzPts val="3600"/>
              <a:buNone/>
              <a:defRPr sz="3600" b="1">
                <a:solidFill>
                  <a:schemeClr val="lt1"/>
                </a:solidFill>
              </a:defRPr>
            </a:lvl1pPr>
            <a:lvl2pPr lvl="1" algn="ctr">
              <a:lnSpc>
                <a:spcPct val="100000"/>
              </a:lnSpc>
              <a:spcBef>
                <a:spcPts val="0"/>
              </a:spcBef>
              <a:spcAft>
                <a:spcPts val="0"/>
              </a:spcAft>
              <a:buClr>
                <a:schemeClr val="lt1"/>
              </a:buClr>
              <a:buSzPts val="3600"/>
              <a:buNone/>
              <a:defRPr sz="3600" b="1">
                <a:solidFill>
                  <a:schemeClr val="lt1"/>
                </a:solidFill>
              </a:defRPr>
            </a:lvl2pPr>
            <a:lvl3pPr lvl="2" algn="ctr">
              <a:lnSpc>
                <a:spcPct val="100000"/>
              </a:lnSpc>
              <a:spcBef>
                <a:spcPts val="0"/>
              </a:spcBef>
              <a:spcAft>
                <a:spcPts val="0"/>
              </a:spcAft>
              <a:buClr>
                <a:schemeClr val="lt1"/>
              </a:buClr>
              <a:buSzPts val="3600"/>
              <a:buNone/>
              <a:defRPr sz="3600" b="1">
                <a:solidFill>
                  <a:schemeClr val="lt1"/>
                </a:solidFill>
              </a:defRPr>
            </a:lvl3pPr>
            <a:lvl4pPr lvl="3" algn="ctr">
              <a:lnSpc>
                <a:spcPct val="100000"/>
              </a:lnSpc>
              <a:spcBef>
                <a:spcPts val="0"/>
              </a:spcBef>
              <a:spcAft>
                <a:spcPts val="0"/>
              </a:spcAft>
              <a:buClr>
                <a:schemeClr val="lt1"/>
              </a:buClr>
              <a:buSzPts val="3600"/>
              <a:buNone/>
              <a:defRPr sz="3600" b="1">
                <a:solidFill>
                  <a:schemeClr val="lt1"/>
                </a:solidFill>
              </a:defRPr>
            </a:lvl4pPr>
            <a:lvl5pPr lvl="4" algn="ctr">
              <a:lnSpc>
                <a:spcPct val="100000"/>
              </a:lnSpc>
              <a:spcBef>
                <a:spcPts val="0"/>
              </a:spcBef>
              <a:spcAft>
                <a:spcPts val="0"/>
              </a:spcAft>
              <a:buClr>
                <a:schemeClr val="lt1"/>
              </a:buClr>
              <a:buSzPts val="3600"/>
              <a:buNone/>
              <a:defRPr sz="3600" b="1">
                <a:solidFill>
                  <a:schemeClr val="lt1"/>
                </a:solidFill>
              </a:defRPr>
            </a:lvl5pPr>
            <a:lvl6pPr lvl="5" algn="ctr">
              <a:lnSpc>
                <a:spcPct val="100000"/>
              </a:lnSpc>
              <a:spcBef>
                <a:spcPts val="0"/>
              </a:spcBef>
              <a:spcAft>
                <a:spcPts val="0"/>
              </a:spcAft>
              <a:buClr>
                <a:schemeClr val="lt1"/>
              </a:buClr>
              <a:buSzPts val="3600"/>
              <a:buNone/>
              <a:defRPr sz="3600" b="1">
                <a:solidFill>
                  <a:schemeClr val="lt1"/>
                </a:solidFill>
              </a:defRPr>
            </a:lvl6pPr>
            <a:lvl7pPr lvl="6" algn="ctr">
              <a:lnSpc>
                <a:spcPct val="100000"/>
              </a:lnSpc>
              <a:spcBef>
                <a:spcPts val="0"/>
              </a:spcBef>
              <a:spcAft>
                <a:spcPts val="0"/>
              </a:spcAft>
              <a:buClr>
                <a:schemeClr val="lt1"/>
              </a:buClr>
              <a:buSzPts val="3600"/>
              <a:buNone/>
              <a:defRPr sz="3600" b="1">
                <a:solidFill>
                  <a:schemeClr val="lt1"/>
                </a:solidFill>
              </a:defRPr>
            </a:lvl7pPr>
            <a:lvl8pPr lvl="7" algn="ctr">
              <a:lnSpc>
                <a:spcPct val="100000"/>
              </a:lnSpc>
              <a:spcBef>
                <a:spcPts val="0"/>
              </a:spcBef>
              <a:spcAft>
                <a:spcPts val="0"/>
              </a:spcAft>
              <a:buClr>
                <a:schemeClr val="lt1"/>
              </a:buClr>
              <a:buSzPts val="3600"/>
              <a:buNone/>
              <a:defRPr sz="3600" b="1">
                <a:solidFill>
                  <a:schemeClr val="lt1"/>
                </a:solidFill>
              </a:defRPr>
            </a:lvl8pPr>
            <a:lvl9pPr lvl="8" algn="ctr">
              <a:lnSpc>
                <a:spcPct val="100000"/>
              </a:lnSpc>
              <a:spcBef>
                <a:spcPts val="0"/>
              </a:spcBef>
              <a:spcAft>
                <a:spcPts val="0"/>
              </a:spcAft>
              <a:buClr>
                <a:schemeClr val="lt1"/>
              </a:buClr>
              <a:buSzPts val="3600"/>
              <a:buNone/>
              <a:defRPr sz="3600" b="1">
                <a:solidFill>
                  <a:schemeClr val="lt1"/>
                </a:solidFill>
              </a:defRPr>
            </a:lvl9pPr>
          </a:lstStyle>
          <a:p>
            <a:endParaRPr/>
          </a:p>
        </p:txBody>
      </p:sp>
      <p:sp>
        <p:nvSpPr>
          <p:cNvPr id="10" name="Google Shape;10;p33"/>
          <p:cNvSpPr txBox="1">
            <a:spLocks noGrp="1"/>
          </p:cNvSpPr>
          <p:nvPr>
            <p:ph type="subTitle" idx="1"/>
          </p:nvPr>
        </p:nvSpPr>
        <p:spPr>
          <a:xfrm>
            <a:off x="2044200" y="3704650"/>
            <a:ext cx="5055600" cy="464700"/>
          </a:xfrm>
          <a:prstGeom prst="rect">
            <a:avLst/>
          </a:prstGeom>
          <a:noFill/>
          <a:ln>
            <a:noFill/>
          </a:ln>
        </p:spPr>
        <p:txBody>
          <a:bodyPr spcFirstLastPara="1" wrap="square" lIns="91425" tIns="91425" rIns="91425" bIns="91425" anchor="t" anchorCtr="0">
            <a:noAutofit/>
          </a:bodyPr>
          <a:lstStyle>
            <a:lvl1pPr lvl="0" algn="ctr">
              <a:lnSpc>
                <a:spcPct val="100000"/>
              </a:lnSpc>
              <a:spcBef>
                <a:spcPts val="0"/>
              </a:spcBef>
              <a:spcAft>
                <a:spcPts val="0"/>
              </a:spcAft>
              <a:buClr>
                <a:schemeClr val="accent1"/>
              </a:buClr>
              <a:buSzPts val="1400"/>
              <a:buNone/>
              <a:defRPr sz="1400">
                <a:solidFill>
                  <a:schemeClr val="accent1"/>
                </a:solidFill>
              </a:defRPr>
            </a:lvl1pPr>
            <a:lvl2pPr lvl="1" algn="ctr">
              <a:lnSpc>
                <a:spcPct val="100000"/>
              </a:lnSpc>
              <a:spcBef>
                <a:spcPts val="0"/>
              </a:spcBef>
              <a:spcAft>
                <a:spcPts val="0"/>
              </a:spcAft>
              <a:buClr>
                <a:schemeClr val="lt1"/>
              </a:buClr>
              <a:buSzPts val="1800"/>
              <a:buNone/>
              <a:defRPr sz="1800">
                <a:solidFill>
                  <a:schemeClr val="lt1"/>
                </a:solidFill>
              </a:defRPr>
            </a:lvl2pPr>
            <a:lvl3pPr lvl="2" algn="ctr">
              <a:lnSpc>
                <a:spcPct val="100000"/>
              </a:lnSpc>
              <a:spcBef>
                <a:spcPts val="0"/>
              </a:spcBef>
              <a:spcAft>
                <a:spcPts val="0"/>
              </a:spcAft>
              <a:buClr>
                <a:schemeClr val="lt1"/>
              </a:buClr>
              <a:buSzPts val="1800"/>
              <a:buNone/>
              <a:defRPr sz="1800">
                <a:solidFill>
                  <a:schemeClr val="lt1"/>
                </a:solidFill>
              </a:defRPr>
            </a:lvl3pPr>
            <a:lvl4pPr lvl="3" algn="ctr">
              <a:lnSpc>
                <a:spcPct val="100000"/>
              </a:lnSpc>
              <a:spcBef>
                <a:spcPts val="0"/>
              </a:spcBef>
              <a:spcAft>
                <a:spcPts val="0"/>
              </a:spcAft>
              <a:buClr>
                <a:schemeClr val="lt1"/>
              </a:buClr>
              <a:buSzPts val="1800"/>
              <a:buNone/>
              <a:defRPr sz="1800">
                <a:solidFill>
                  <a:schemeClr val="lt1"/>
                </a:solidFill>
              </a:defRPr>
            </a:lvl4pPr>
            <a:lvl5pPr lvl="4" algn="ctr">
              <a:lnSpc>
                <a:spcPct val="100000"/>
              </a:lnSpc>
              <a:spcBef>
                <a:spcPts val="0"/>
              </a:spcBef>
              <a:spcAft>
                <a:spcPts val="0"/>
              </a:spcAft>
              <a:buClr>
                <a:schemeClr val="lt1"/>
              </a:buClr>
              <a:buSzPts val="1800"/>
              <a:buNone/>
              <a:defRPr sz="1800">
                <a:solidFill>
                  <a:schemeClr val="lt1"/>
                </a:solidFill>
              </a:defRPr>
            </a:lvl5pPr>
            <a:lvl6pPr lvl="5" algn="ctr">
              <a:lnSpc>
                <a:spcPct val="100000"/>
              </a:lnSpc>
              <a:spcBef>
                <a:spcPts val="0"/>
              </a:spcBef>
              <a:spcAft>
                <a:spcPts val="0"/>
              </a:spcAft>
              <a:buClr>
                <a:schemeClr val="lt1"/>
              </a:buClr>
              <a:buSzPts val="1800"/>
              <a:buNone/>
              <a:defRPr sz="1800">
                <a:solidFill>
                  <a:schemeClr val="lt1"/>
                </a:solidFill>
              </a:defRPr>
            </a:lvl6pPr>
            <a:lvl7pPr lvl="6" algn="ctr">
              <a:lnSpc>
                <a:spcPct val="100000"/>
              </a:lnSpc>
              <a:spcBef>
                <a:spcPts val="0"/>
              </a:spcBef>
              <a:spcAft>
                <a:spcPts val="0"/>
              </a:spcAft>
              <a:buClr>
                <a:schemeClr val="lt1"/>
              </a:buClr>
              <a:buSzPts val="1800"/>
              <a:buNone/>
              <a:defRPr sz="1800">
                <a:solidFill>
                  <a:schemeClr val="lt1"/>
                </a:solidFill>
              </a:defRPr>
            </a:lvl7pPr>
            <a:lvl8pPr lvl="7" algn="ctr">
              <a:lnSpc>
                <a:spcPct val="100000"/>
              </a:lnSpc>
              <a:spcBef>
                <a:spcPts val="0"/>
              </a:spcBef>
              <a:spcAft>
                <a:spcPts val="0"/>
              </a:spcAft>
              <a:buClr>
                <a:schemeClr val="lt1"/>
              </a:buClr>
              <a:buSzPts val="1800"/>
              <a:buNone/>
              <a:defRPr sz="1800">
                <a:solidFill>
                  <a:schemeClr val="lt1"/>
                </a:solidFill>
              </a:defRPr>
            </a:lvl8pPr>
            <a:lvl9pPr lvl="8" algn="ctr">
              <a:lnSpc>
                <a:spcPct val="100000"/>
              </a:lnSpc>
              <a:spcBef>
                <a:spcPts val="0"/>
              </a:spcBef>
              <a:spcAft>
                <a:spcPts val="0"/>
              </a:spcAft>
              <a:buClr>
                <a:schemeClr val="lt1"/>
              </a:buClr>
              <a:buSzPts val="1800"/>
              <a:buNone/>
              <a:defRPr sz="1800">
                <a:solidFill>
                  <a:schemeClr val="lt1"/>
                </a:solidFill>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 Bullet Points">
  <p:cSld name="CAPTION_ONLY_3">
    <p:spTree>
      <p:nvGrpSpPr>
        <p:cNvPr id="1" name="Shape 11"/>
        <p:cNvGrpSpPr/>
        <p:nvPr/>
      </p:nvGrpSpPr>
      <p:grpSpPr>
        <a:xfrm>
          <a:off x="0" y="0"/>
          <a:ext cx="0" cy="0"/>
          <a:chOff x="0" y="0"/>
          <a:chExt cx="0" cy="0"/>
        </a:xfrm>
      </p:grpSpPr>
      <p:sp>
        <p:nvSpPr>
          <p:cNvPr id="12" name="Google Shape;12;p34"/>
          <p:cNvSpPr txBox="1">
            <a:spLocks noGrp="1"/>
          </p:cNvSpPr>
          <p:nvPr>
            <p:ph type="title"/>
          </p:nvPr>
        </p:nvSpPr>
        <p:spPr>
          <a:xfrm>
            <a:off x="938500" y="445025"/>
            <a:ext cx="57357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13" name="Google Shape;13;p34"/>
          <p:cNvSpPr txBox="1">
            <a:spLocks noGrp="1"/>
          </p:cNvSpPr>
          <p:nvPr>
            <p:ph type="body" idx="1"/>
          </p:nvPr>
        </p:nvSpPr>
        <p:spPr>
          <a:xfrm>
            <a:off x="938500" y="1246025"/>
            <a:ext cx="7172100" cy="3039900"/>
          </a:xfrm>
          <a:prstGeom prst="rect">
            <a:avLst/>
          </a:prstGeom>
          <a:noFill/>
          <a:ln>
            <a:noFill/>
          </a:ln>
        </p:spPr>
        <p:txBody>
          <a:bodyPr spcFirstLastPara="1" wrap="square" lIns="91425" tIns="91425" rIns="91425" bIns="91425" anchor="t" anchorCtr="0">
            <a:noAutofit/>
          </a:bodyPr>
          <a:lstStyle>
            <a:lvl1pPr marL="457200" lvl="0" indent="-301625" algn="l">
              <a:lnSpc>
                <a:spcPct val="100000"/>
              </a:lnSpc>
              <a:spcBef>
                <a:spcPts val="0"/>
              </a:spcBef>
              <a:spcAft>
                <a:spcPts val="0"/>
              </a:spcAft>
              <a:buClr>
                <a:schemeClr val="lt1"/>
              </a:buClr>
              <a:buSzPts val="1150"/>
              <a:buChar char="●"/>
              <a:defRPr sz="1150">
                <a:solidFill>
                  <a:schemeClr val="lt1"/>
                </a:solidFill>
              </a:defRPr>
            </a:lvl1pPr>
            <a:lvl2pPr marL="914400" lvl="1" indent="-301625" algn="l">
              <a:lnSpc>
                <a:spcPct val="100000"/>
              </a:lnSpc>
              <a:spcBef>
                <a:spcPts val="1600"/>
              </a:spcBef>
              <a:spcAft>
                <a:spcPts val="0"/>
              </a:spcAft>
              <a:buClr>
                <a:schemeClr val="lt1"/>
              </a:buClr>
              <a:buSzPts val="1150"/>
              <a:buChar char="○"/>
              <a:defRPr sz="1150">
                <a:solidFill>
                  <a:schemeClr val="lt1"/>
                </a:solidFill>
              </a:defRPr>
            </a:lvl2pPr>
            <a:lvl3pPr marL="1371600" lvl="2" indent="-301625" algn="l">
              <a:lnSpc>
                <a:spcPct val="100000"/>
              </a:lnSpc>
              <a:spcBef>
                <a:spcPts val="1600"/>
              </a:spcBef>
              <a:spcAft>
                <a:spcPts val="0"/>
              </a:spcAft>
              <a:buClr>
                <a:schemeClr val="lt1"/>
              </a:buClr>
              <a:buSzPts val="1150"/>
              <a:buChar char="■"/>
              <a:defRPr sz="1150">
                <a:solidFill>
                  <a:schemeClr val="lt1"/>
                </a:solidFill>
              </a:defRPr>
            </a:lvl3pPr>
            <a:lvl4pPr marL="1828800" lvl="3" indent="-301625" algn="l">
              <a:lnSpc>
                <a:spcPct val="100000"/>
              </a:lnSpc>
              <a:spcBef>
                <a:spcPts val="1600"/>
              </a:spcBef>
              <a:spcAft>
                <a:spcPts val="0"/>
              </a:spcAft>
              <a:buClr>
                <a:schemeClr val="lt1"/>
              </a:buClr>
              <a:buSzPts val="1150"/>
              <a:buChar char="●"/>
              <a:defRPr sz="1150">
                <a:solidFill>
                  <a:schemeClr val="lt1"/>
                </a:solidFill>
              </a:defRPr>
            </a:lvl4pPr>
            <a:lvl5pPr marL="2286000" lvl="4" indent="-301625" algn="l">
              <a:lnSpc>
                <a:spcPct val="100000"/>
              </a:lnSpc>
              <a:spcBef>
                <a:spcPts val="1600"/>
              </a:spcBef>
              <a:spcAft>
                <a:spcPts val="0"/>
              </a:spcAft>
              <a:buClr>
                <a:schemeClr val="lt1"/>
              </a:buClr>
              <a:buSzPts val="1150"/>
              <a:buChar char="○"/>
              <a:defRPr sz="1150">
                <a:solidFill>
                  <a:schemeClr val="lt1"/>
                </a:solidFill>
              </a:defRPr>
            </a:lvl5pPr>
            <a:lvl6pPr marL="2743200" lvl="5" indent="-301625" algn="l">
              <a:lnSpc>
                <a:spcPct val="100000"/>
              </a:lnSpc>
              <a:spcBef>
                <a:spcPts val="1600"/>
              </a:spcBef>
              <a:spcAft>
                <a:spcPts val="0"/>
              </a:spcAft>
              <a:buClr>
                <a:schemeClr val="lt1"/>
              </a:buClr>
              <a:buSzPts val="1150"/>
              <a:buChar char="■"/>
              <a:defRPr sz="1150">
                <a:solidFill>
                  <a:schemeClr val="lt1"/>
                </a:solidFill>
              </a:defRPr>
            </a:lvl6pPr>
            <a:lvl7pPr marL="3200400" lvl="6" indent="-301625" algn="l">
              <a:lnSpc>
                <a:spcPct val="100000"/>
              </a:lnSpc>
              <a:spcBef>
                <a:spcPts val="1600"/>
              </a:spcBef>
              <a:spcAft>
                <a:spcPts val="0"/>
              </a:spcAft>
              <a:buClr>
                <a:schemeClr val="lt1"/>
              </a:buClr>
              <a:buSzPts val="1150"/>
              <a:buChar char="●"/>
              <a:defRPr sz="1150">
                <a:solidFill>
                  <a:schemeClr val="lt1"/>
                </a:solidFill>
              </a:defRPr>
            </a:lvl7pPr>
            <a:lvl8pPr marL="3657600" lvl="7" indent="-301625" algn="l">
              <a:lnSpc>
                <a:spcPct val="100000"/>
              </a:lnSpc>
              <a:spcBef>
                <a:spcPts val="1600"/>
              </a:spcBef>
              <a:spcAft>
                <a:spcPts val="0"/>
              </a:spcAft>
              <a:buClr>
                <a:schemeClr val="lt1"/>
              </a:buClr>
              <a:buSzPts val="1150"/>
              <a:buChar char="○"/>
              <a:defRPr sz="1150">
                <a:solidFill>
                  <a:schemeClr val="lt1"/>
                </a:solidFill>
              </a:defRPr>
            </a:lvl8pPr>
            <a:lvl9pPr marL="4114800" lvl="8" indent="-301625" algn="l">
              <a:lnSpc>
                <a:spcPct val="100000"/>
              </a:lnSpc>
              <a:spcBef>
                <a:spcPts val="1600"/>
              </a:spcBef>
              <a:spcAft>
                <a:spcPts val="1600"/>
              </a:spcAft>
              <a:buClr>
                <a:schemeClr val="lt1"/>
              </a:buClr>
              <a:buSzPts val="1150"/>
              <a:buChar char="■"/>
              <a:defRPr sz="1150">
                <a:solidFill>
                  <a:schemeClr val="lt1"/>
                </a:solidFill>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 Text 1">
  <p:cSld name="Title + Text 1">
    <p:spTree>
      <p:nvGrpSpPr>
        <p:cNvPr id="1" name="Shape 14"/>
        <p:cNvGrpSpPr/>
        <p:nvPr/>
      </p:nvGrpSpPr>
      <p:grpSpPr>
        <a:xfrm>
          <a:off x="0" y="0"/>
          <a:ext cx="0" cy="0"/>
          <a:chOff x="0" y="0"/>
          <a:chExt cx="0" cy="0"/>
        </a:xfrm>
      </p:grpSpPr>
      <p:sp>
        <p:nvSpPr>
          <p:cNvPr id="15" name="Google Shape;15;p35"/>
          <p:cNvSpPr txBox="1">
            <a:spLocks noGrp="1"/>
          </p:cNvSpPr>
          <p:nvPr>
            <p:ph type="title"/>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16" name="Google Shape;16;p35"/>
          <p:cNvSpPr txBox="1">
            <a:spLocks noGrp="1"/>
          </p:cNvSpPr>
          <p:nvPr>
            <p:ph type="subTitle" idx="1"/>
          </p:nvPr>
        </p:nvSpPr>
        <p:spPr>
          <a:xfrm>
            <a:off x="938500" y="2435925"/>
            <a:ext cx="2556300" cy="2048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lt1"/>
              </a:buClr>
              <a:buSzPts val="1800"/>
              <a:buNone/>
              <a:defRPr>
                <a:solidFill>
                  <a:schemeClr val="lt1"/>
                </a:solidFill>
              </a:defRPr>
            </a:lvl1pPr>
            <a:lvl2pPr lvl="1" algn="ctr">
              <a:lnSpc>
                <a:spcPct val="100000"/>
              </a:lnSpc>
              <a:spcBef>
                <a:spcPts val="0"/>
              </a:spcBef>
              <a:spcAft>
                <a:spcPts val="0"/>
              </a:spcAft>
              <a:buClr>
                <a:schemeClr val="lt1"/>
              </a:buClr>
              <a:buSzPts val="1800"/>
              <a:buNone/>
              <a:defRPr sz="1800">
                <a:solidFill>
                  <a:schemeClr val="lt1"/>
                </a:solidFill>
              </a:defRPr>
            </a:lvl2pPr>
            <a:lvl3pPr lvl="2" algn="ctr">
              <a:lnSpc>
                <a:spcPct val="100000"/>
              </a:lnSpc>
              <a:spcBef>
                <a:spcPts val="0"/>
              </a:spcBef>
              <a:spcAft>
                <a:spcPts val="0"/>
              </a:spcAft>
              <a:buClr>
                <a:schemeClr val="lt1"/>
              </a:buClr>
              <a:buSzPts val="1800"/>
              <a:buNone/>
              <a:defRPr sz="1800">
                <a:solidFill>
                  <a:schemeClr val="lt1"/>
                </a:solidFill>
              </a:defRPr>
            </a:lvl3pPr>
            <a:lvl4pPr lvl="3" algn="ctr">
              <a:lnSpc>
                <a:spcPct val="100000"/>
              </a:lnSpc>
              <a:spcBef>
                <a:spcPts val="0"/>
              </a:spcBef>
              <a:spcAft>
                <a:spcPts val="0"/>
              </a:spcAft>
              <a:buClr>
                <a:schemeClr val="lt1"/>
              </a:buClr>
              <a:buSzPts val="1800"/>
              <a:buNone/>
              <a:defRPr sz="1800">
                <a:solidFill>
                  <a:schemeClr val="lt1"/>
                </a:solidFill>
              </a:defRPr>
            </a:lvl4pPr>
            <a:lvl5pPr lvl="4" algn="ctr">
              <a:lnSpc>
                <a:spcPct val="100000"/>
              </a:lnSpc>
              <a:spcBef>
                <a:spcPts val="0"/>
              </a:spcBef>
              <a:spcAft>
                <a:spcPts val="0"/>
              </a:spcAft>
              <a:buClr>
                <a:schemeClr val="lt1"/>
              </a:buClr>
              <a:buSzPts val="1800"/>
              <a:buNone/>
              <a:defRPr sz="1800">
                <a:solidFill>
                  <a:schemeClr val="lt1"/>
                </a:solidFill>
              </a:defRPr>
            </a:lvl5pPr>
            <a:lvl6pPr lvl="5" algn="ctr">
              <a:lnSpc>
                <a:spcPct val="100000"/>
              </a:lnSpc>
              <a:spcBef>
                <a:spcPts val="0"/>
              </a:spcBef>
              <a:spcAft>
                <a:spcPts val="0"/>
              </a:spcAft>
              <a:buClr>
                <a:schemeClr val="lt1"/>
              </a:buClr>
              <a:buSzPts val="1800"/>
              <a:buNone/>
              <a:defRPr sz="1800">
                <a:solidFill>
                  <a:schemeClr val="lt1"/>
                </a:solidFill>
              </a:defRPr>
            </a:lvl6pPr>
            <a:lvl7pPr lvl="6" algn="ctr">
              <a:lnSpc>
                <a:spcPct val="100000"/>
              </a:lnSpc>
              <a:spcBef>
                <a:spcPts val="0"/>
              </a:spcBef>
              <a:spcAft>
                <a:spcPts val="0"/>
              </a:spcAft>
              <a:buClr>
                <a:schemeClr val="lt1"/>
              </a:buClr>
              <a:buSzPts val="1800"/>
              <a:buNone/>
              <a:defRPr sz="1800">
                <a:solidFill>
                  <a:schemeClr val="lt1"/>
                </a:solidFill>
              </a:defRPr>
            </a:lvl7pPr>
            <a:lvl8pPr lvl="7" algn="ctr">
              <a:lnSpc>
                <a:spcPct val="100000"/>
              </a:lnSpc>
              <a:spcBef>
                <a:spcPts val="0"/>
              </a:spcBef>
              <a:spcAft>
                <a:spcPts val="0"/>
              </a:spcAft>
              <a:buClr>
                <a:schemeClr val="lt1"/>
              </a:buClr>
              <a:buSzPts val="1800"/>
              <a:buNone/>
              <a:defRPr sz="1800">
                <a:solidFill>
                  <a:schemeClr val="lt1"/>
                </a:solidFill>
              </a:defRPr>
            </a:lvl8pPr>
            <a:lvl9pPr lvl="8" algn="ctr">
              <a:lnSpc>
                <a:spcPct val="100000"/>
              </a:lnSpc>
              <a:spcBef>
                <a:spcPts val="0"/>
              </a:spcBef>
              <a:spcAft>
                <a:spcPts val="0"/>
              </a:spcAft>
              <a:buClr>
                <a:schemeClr val="lt1"/>
              </a:buClr>
              <a:buSzPts val="1800"/>
              <a:buNone/>
              <a:defRPr sz="1800">
                <a:solidFill>
                  <a:schemeClr val="lt1"/>
                </a:solidFill>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17"/>
        <p:cNvGrpSpPr/>
        <p:nvPr/>
      </p:nvGrpSpPr>
      <p:grpSpPr>
        <a:xfrm>
          <a:off x="0" y="0"/>
          <a:ext cx="0" cy="0"/>
          <a:chOff x="0" y="0"/>
          <a:chExt cx="0" cy="0"/>
        </a:xfrm>
      </p:grpSpPr>
      <p:sp>
        <p:nvSpPr>
          <p:cNvPr id="18" name="Google Shape;18;p36"/>
          <p:cNvSpPr txBox="1">
            <a:spLocks noGrp="1"/>
          </p:cNvSpPr>
          <p:nvPr>
            <p:ph type="title"/>
          </p:nvPr>
        </p:nvSpPr>
        <p:spPr>
          <a:xfrm>
            <a:off x="5337175" y="1297125"/>
            <a:ext cx="2837400" cy="1252500"/>
          </a:xfrm>
          <a:prstGeom prst="rect">
            <a:avLst/>
          </a:prstGeom>
          <a:noFill/>
          <a:ln>
            <a:noFill/>
          </a:ln>
        </p:spPr>
        <p:txBody>
          <a:bodyPr spcFirstLastPara="1" wrap="square" lIns="91425" tIns="91425" rIns="91425" bIns="91425" anchor="b"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19" name="Google Shape;19;p36"/>
          <p:cNvSpPr txBox="1">
            <a:spLocks noGrp="1"/>
          </p:cNvSpPr>
          <p:nvPr>
            <p:ph type="body" idx="1"/>
          </p:nvPr>
        </p:nvSpPr>
        <p:spPr>
          <a:xfrm>
            <a:off x="5337175" y="2593875"/>
            <a:ext cx="2837400" cy="1252500"/>
          </a:xfrm>
          <a:prstGeom prst="rect">
            <a:avLst/>
          </a:prstGeom>
          <a:noFill/>
          <a:ln>
            <a:noFill/>
          </a:ln>
        </p:spPr>
        <p:txBody>
          <a:bodyPr spcFirstLastPara="1" wrap="square" lIns="91425" tIns="91425" rIns="91425" bIns="91425" anchor="t" anchorCtr="0">
            <a:noAutofit/>
          </a:bodyPr>
          <a:lstStyle>
            <a:lvl1pPr marL="457200" lvl="0" indent="-330200" algn="l">
              <a:lnSpc>
                <a:spcPct val="100000"/>
              </a:lnSpc>
              <a:spcBef>
                <a:spcPts val="0"/>
              </a:spcBef>
              <a:spcAft>
                <a:spcPts val="0"/>
              </a:spcAft>
              <a:buClr>
                <a:schemeClr val="lt1"/>
              </a:buClr>
              <a:buSzPts val="1600"/>
              <a:buChar char="●"/>
              <a:defRPr sz="1600">
                <a:solidFill>
                  <a:schemeClr val="lt1"/>
                </a:solidFill>
              </a:defRPr>
            </a:lvl1pPr>
            <a:lvl2pPr marL="914400" lvl="1" indent="-330200" algn="l">
              <a:lnSpc>
                <a:spcPct val="100000"/>
              </a:lnSpc>
              <a:spcBef>
                <a:spcPts val="1600"/>
              </a:spcBef>
              <a:spcAft>
                <a:spcPts val="0"/>
              </a:spcAft>
              <a:buClr>
                <a:schemeClr val="lt1"/>
              </a:buClr>
              <a:buSzPts val="1600"/>
              <a:buChar char="○"/>
              <a:defRPr sz="1600">
                <a:solidFill>
                  <a:schemeClr val="lt1"/>
                </a:solidFill>
              </a:defRPr>
            </a:lvl2pPr>
            <a:lvl3pPr marL="1371600" lvl="2" indent="-330200" algn="l">
              <a:lnSpc>
                <a:spcPct val="100000"/>
              </a:lnSpc>
              <a:spcBef>
                <a:spcPts val="1600"/>
              </a:spcBef>
              <a:spcAft>
                <a:spcPts val="0"/>
              </a:spcAft>
              <a:buClr>
                <a:schemeClr val="lt1"/>
              </a:buClr>
              <a:buSzPts val="1600"/>
              <a:buChar char="■"/>
              <a:defRPr sz="1600">
                <a:solidFill>
                  <a:schemeClr val="lt1"/>
                </a:solidFill>
              </a:defRPr>
            </a:lvl3pPr>
            <a:lvl4pPr marL="1828800" lvl="3" indent="-330200" algn="l">
              <a:lnSpc>
                <a:spcPct val="100000"/>
              </a:lnSpc>
              <a:spcBef>
                <a:spcPts val="1600"/>
              </a:spcBef>
              <a:spcAft>
                <a:spcPts val="0"/>
              </a:spcAft>
              <a:buClr>
                <a:schemeClr val="lt1"/>
              </a:buClr>
              <a:buSzPts val="1600"/>
              <a:buChar char="●"/>
              <a:defRPr sz="1600">
                <a:solidFill>
                  <a:schemeClr val="lt1"/>
                </a:solidFill>
              </a:defRPr>
            </a:lvl4pPr>
            <a:lvl5pPr marL="2286000" lvl="4" indent="-330200" algn="l">
              <a:lnSpc>
                <a:spcPct val="100000"/>
              </a:lnSpc>
              <a:spcBef>
                <a:spcPts val="1600"/>
              </a:spcBef>
              <a:spcAft>
                <a:spcPts val="0"/>
              </a:spcAft>
              <a:buClr>
                <a:schemeClr val="lt1"/>
              </a:buClr>
              <a:buSzPts val="1600"/>
              <a:buChar char="○"/>
              <a:defRPr sz="1600">
                <a:solidFill>
                  <a:schemeClr val="lt1"/>
                </a:solidFill>
              </a:defRPr>
            </a:lvl5pPr>
            <a:lvl6pPr marL="2743200" lvl="5" indent="-330200" algn="l">
              <a:lnSpc>
                <a:spcPct val="100000"/>
              </a:lnSpc>
              <a:spcBef>
                <a:spcPts val="1600"/>
              </a:spcBef>
              <a:spcAft>
                <a:spcPts val="0"/>
              </a:spcAft>
              <a:buClr>
                <a:schemeClr val="lt1"/>
              </a:buClr>
              <a:buSzPts val="1600"/>
              <a:buChar char="■"/>
              <a:defRPr sz="1600">
                <a:solidFill>
                  <a:schemeClr val="lt1"/>
                </a:solidFill>
              </a:defRPr>
            </a:lvl6pPr>
            <a:lvl7pPr marL="3200400" lvl="6" indent="-330200" algn="l">
              <a:lnSpc>
                <a:spcPct val="100000"/>
              </a:lnSpc>
              <a:spcBef>
                <a:spcPts val="1600"/>
              </a:spcBef>
              <a:spcAft>
                <a:spcPts val="0"/>
              </a:spcAft>
              <a:buClr>
                <a:schemeClr val="lt1"/>
              </a:buClr>
              <a:buSzPts val="1600"/>
              <a:buChar char="●"/>
              <a:defRPr sz="1600">
                <a:solidFill>
                  <a:schemeClr val="lt1"/>
                </a:solidFill>
              </a:defRPr>
            </a:lvl7pPr>
            <a:lvl8pPr marL="3657600" lvl="7" indent="-330200" algn="l">
              <a:lnSpc>
                <a:spcPct val="100000"/>
              </a:lnSpc>
              <a:spcBef>
                <a:spcPts val="1600"/>
              </a:spcBef>
              <a:spcAft>
                <a:spcPts val="0"/>
              </a:spcAft>
              <a:buClr>
                <a:schemeClr val="lt1"/>
              </a:buClr>
              <a:buSzPts val="1600"/>
              <a:buChar char="○"/>
              <a:defRPr sz="1600">
                <a:solidFill>
                  <a:schemeClr val="lt1"/>
                </a:solidFill>
              </a:defRPr>
            </a:lvl8pPr>
            <a:lvl9pPr marL="4114800" lvl="8" indent="-330200" algn="l">
              <a:lnSpc>
                <a:spcPct val="100000"/>
              </a:lnSpc>
              <a:spcBef>
                <a:spcPts val="1600"/>
              </a:spcBef>
              <a:spcAft>
                <a:spcPts val="1600"/>
              </a:spcAft>
              <a:buClr>
                <a:schemeClr val="lt1"/>
              </a:buClr>
              <a:buSzPts val="1600"/>
              <a:buChar char="■"/>
              <a:defRPr sz="1600">
                <a:solidFill>
                  <a:schemeClr val="lt1"/>
                </a:solidFill>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0"/>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1"/>
        <p:cNvGrpSpPr/>
        <p:nvPr/>
      </p:nvGrpSpPr>
      <p:grpSpPr>
        <a:xfrm>
          <a:off x="0" y="0"/>
          <a:ext cx="0" cy="0"/>
          <a:chOff x="0" y="0"/>
          <a:chExt cx="0" cy="0"/>
        </a:xfrm>
      </p:grpSpPr>
      <p:sp>
        <p:nvSpPr>
          <p:cNvPr id="22" name="Google Shape;22;p38"/>
          <p:cNvSpPr txBox="1">
            <a:spLocks noGrp="1"/>
          </p:cNvSpPr>
          <p:nvPr>
            <p:ph type="title"/>
          </p:nvPr>
        </p:nvSpPr>
        <p:spPr>
          <a:xfrm>
            <a:off x="938500" y="445025"/>
            <a:ext cx="4629300" cy="9414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accent1"/>
              </a:buClr>
              <a:buSzPts val="2400"/>
              <a:buNone/>
              <a:defRPr sz="2400">
                <a:solidFill>
                  <a:schemeClr val="accent1"/>
                </a:solidFill>
              </a:defRPr>
            </a:lvl1pPr>
            <a:lvl2pPr lvl="1" algn="l">
              <a:lnSpc>
                <a:spcPct val="100000"/>
              </a:lnSpc>
              <a:spcBef>
                <a:spcPts val="0"/>
              </a:spcBef>
              <a:spcAft>
                <a:spcPts val="0"/>
              </a:spcAft>
              <a:buClr>
                <a:schemeClr val="lt1"/>
              </a:buClr>
              <a:buSzPts val="2800"/>
              <a:buNone/>
              <a:defRPr>
                <a:solidFill>
                  <a:schemeClr val="lt1"/>
                </a:solidFill>
              </a:defRPr>
            </a:lvl2pPr>
            <a:lvl3pPr lvl="2" algn="l">
              <a:lnSpc>
                <a:spcPct val="100000"/>
              </a:lnSpc>
              <a:spcBef>
                <a:spcPts val="0"/>
              </a:spcBef>
              <a:spcAft>
                <a:spcPts val="0"/>
              </a:spcAft>
              <a:buClr>
                <a:schemeClr val="lt1"/>
              </a:buClr>
              <a:buSzPts val="2800"/>
              <a:buNone/>
              <a:defRPr>
                <a:solidFill>
                  <a:schemeClr val="lt1"/>
                </a:solidFill>
              </a:defRPr>
            </a:lvl3pPr>
            <a:lvl4pPr lvl="3" algn="l">
              <a:lnSpc>
                <a:spcPct val="100000"/>
              </a:lnSpc>
              <a:spcBef>
                <a:spcPts val="0"/>
              </a:spcBef>
              <a:spcAft>
                <a:spcPts val="0"/>
              </a:spcAft>
              <a:buClr>
                <a:schemeClr val="lt1"/>
              </a:buClr>
              <a:buSzPts val="2800"/>
              <a:buNone/>
              <a:defRPr>
                <a:solidFill>
                  <a:schemeClr val="lt1"/>
                </a:solidFill>
              </a:defRPr>
            </a:lvl4pPr>
            <a:lvl5pPr lvl="4" algn="l">
              <a:lnSpc>
                <a:spcPct val="100000"/>
              </a:lnSpc>
              <a:spcBef>
                <a:spcPts val="0"/>
              </a:spcBef>
              <a:spcAft>
                <a:spcPts val="0"/>
              </a:spcAft>
              <a:buClr>
                <a:schemeClr val="lt1"/>
              </a:buClr>
              <a:buSzPts val="2800"/>
              <a:buNone/>
              <a:defRPr>
                <a:solidFill>
                  <a:schemeClr val="lt1"/>
                </a:solidFill>
              </a:defRPr>
            </a:lvl5pPr>
            <a:lvl6pPr lvl="5" algn="l">
              <a:lnSpc>
                <a:spcPct val="100000"/>
              </a:lnSpc>
              <a:spcBef>
                <a:spcPts val="0"/>
              </a:spcBef>
              <a:spcAft>
                <a:spcPts val="0"/>
              </a:spcAft>
              <a:buClr>
                <a:schemeClr val="lt1"/>
              </a:buClr>
              <a:buSzPts val="2800"/>
              <a:buNone/>
              <a:defRPr>
                <a:solidFill>
                  <a:schemeClr val="lt1"/>
                </a:solidFill>
              </a:defRPr>
            </a:lvl6pPr>
            <a:lvl7pPr lvl="6" algn="l">
              <a:lnSpc>
                <a:spcPct val="100000"/>
              </a:lnSpc>
              <a:spcBef>
                <a:spcPts val="0"/>
              </a:spcBef>
              <a:spcAft>
                <a:spcPts val="0"/>
              </a:spcAft>
              <a:buClr>
                <a:schemeClr val="lt1"/>
              </a:buClr>
              <a:buSzPts val="2800"/>
              <a:buNone/>
              <a:defRPr>
                <a:solidFill>
                  <a:schemeClr val="lt1"/>
                </a:solidFill>
              </a:defRPr>
            </a:lvl7pPr>
            <a:lvl8pPr lvl="7" algn="l">
              <a:lnSpc>
                <a:spcPct val="100000"/>
              </a:lnSpc>
              <a:spcBef>
                <a:spcPts val="0"/>
              </a:spcBef>
              <a:spcAft>
                <a:spcPts val="0"/>
              </a:spcAft>
              <a:buClr>
                <a:schemeClr val="lt1"/>
              </a:buClr>
              <a:buSzPts val="2800"/>
              <a:buNone/>
              <a:defRPr>
                <a:solidFill>
                  <a:schemeClr val="lt1"/>
                </a:solidFill>
              </a:defRPr>
            </a:lvl8pPr>
            <a:lvl9pPr lvl="8" algn="l">
              <a:lnSpc>
                <a:spcPct val="100000"/>
              </a:lnSpc>
              <a:spcBef>
                <a:spcPts val="0"/>
              </a:spcBef>
              <a:spcAft>
                <a:spcPts val="0"/>
              </a:spcAft>
              <a:buClr>
                <a:schemeClr val="lt1"/>
              </a:buClr>
              <a:buSzPts val="2800"/>
              <a:buNone/>
              <a:defRPr>
                <a:solidFill>
                  <a:schemeClr val="lt1"/>
                </a:solidFill>
              </a:defRPr>
            </a:lvl9pPr>
          </a:lstStyle>
          <a:p>
            <a:endParaRPr/>
          </a:p>
        </p:txBody>
      </p:sp>
      <p:sp>
        <p:nvSpPr>
          <p:cNvPr id="23" name="Google Shape;23;p38"/>
          <p:cNvSpPr txBox="1">
            <a:spLocks noGrp="1"/>
          </p:cNvSpPr>
          <p:nvPr>
            <p:ph type="body" idx="1"/>
          </p:nvPr>
        </p:nvSpPr>
        <p:spPr>
          <a:xfrm>
            <a:off x="938500" y="1659275"/>
            <a:ext cx="3186900" cy="27609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Clr>
                <a:schemeClr val="lt1"/>
              </a:buClr>
              <a:buSzPts val="1400"/>
              <a:buChar char="●"/>
              <a:defRPr sz="1400">
                <a:solidFill>
                  <a:schemeClr val="lt1"/>
                </a:solidFill>
              </a:defRPr>
            </a:lvl1pPr>
            <a:lvl2pPr marL="914400" lvl="1" indent="-317500" algn="l">
              <a:lnSpc>
                <a:spcPct val="100000"/>
              </a:lnSpc>
              <a:spcBef>
                <a:spcPts val="1600"/>
              </a:spcBef>
              <a:spcAft>
                <a:spcPts val="0"/>
              </a:spcAft>
              <a:buClr>
                <a:schemeClr val="lt1"/>
              </a:buClr>
              <a:buSzPts val="1400"/>
              <a:buChar char="○"/>
              <a:defRPr>
                <a:solidFill>
                  <a:schemeClr val="lt1"/>
                </a:solidFill>
              </a:defRPr>
            </a:lvl2pPr>
            <a:lvl3pPr marL="1371600" lvl="2" indent="-317500" algn="l">
              <a:lnSpc>
                <a:spcPct val="100000"/>
              </a:lnSpc>
              <a:spcBef>
                <a:spcPts val="1600"/>
              </a:spcBef>
              <a:spcAft>
                <a:spcPts val="0"/>
              </a:spcAft>
              <a:buClr>
                <a:schemeClr val="lt1"/>
              </a:buClr>
              <a:buSzPts val="1400"/>
              <a:buChar char="■"/>
              <a:defRPr>
                <a:solidFill>
                  <a:schemeClr val="lt1"/>
                </a:solidFill>
              </a:defRPr>
            </a:lvl3pPr>
            <a:lvl4pPr marL="1828800" lvl="3" indent="-317500" algn="l">
              <a:lnSpc>
                <a:spcPct val="100000"/>
              </a:lnSpc>
              <a:spcBef>
                <a:spcPts val="1600"/>
              </a:spcBef>
              <a:spcAft>
                <a:spcPts val="0"/>
              </a:spcAft>
              <a:buClr>
                <a:schemeClr val="lt1"/>
              </a:buClr>
              <a:buSzPts val="1400"/>
              <a:buChar char="●"/>
              <a:defRPr>
                <a:solidFill>
                  <a:schemeClr val="lt1"/>
                </a:solidFill>
              </a:defRPr>
            </a:lvl4pPr>
            <a:lvl5pPr marL="2286000" lvl="4" indent="-317500" algn="l">
              <a:lnSpc>
                <a:spcPct val="100000"/>
              </a:lnSpc>
              <a:spcBef>
                <a:spcPts val="1600"/>
              </a:spcBef>
              <a:spcAft>
                <a:spcPts val="0"/>
              </a:spcAft>
              <a:buClr>
                <a:schemeClr val="lt1"/>
              </a:buClr>
              <a:buSzPts val="1400"/>
              <a:buChar char="○"/>
              <a:defRPr>
                <a:solidFill>
                  <a:schemeClr val="lt1"/>
                </a:solidFill>
              </a:defRPr>
            </a:lvl5pPr>
            <a:lvl6pPr marL="2743200" lvl="5" indent="-317500" algn="l">
              <a:lnSpc>
                <a:spcPct val="100000"/>
              </a:lnSpc>
              <a:spcBef>
                <a:spcPts val="1600"/>
              </a:spcBef>
              <a:spcAft>
                <a:spcPts val="0"/>
              </a:spcAft>
              <a:buClr>
                <a:schemeClr val="lt1"/>
              </a:buClr>
              <a:buSzPts val="1400"/>
              <a:buChar char="■"/>
              <a:defRPr>
                <a:solidFill>
                  <a:schemeClr val="lt1"/>
                </a:solidFill>
              </a:defRPr>
            </a:lvl6pPr>
            <a:lvl7pPr marL="3200400" lvl="6" indent="-317500" algn="l">
              <a:lnSpc>
                <a:spcPct val="100000"/>
              </a:lnSpc>
              <a:spcBef>
                <a:spcPts val="1600"/>
              </a:spcBef>
              <a:spcAft>
                <a:spcPts val="0"/>
              </a:spcAft>
              <a:buClr>
                <a:schemeClr val="lt1"/>
              </a:buClr>
              <a:buSzPts val="1400"/>
              <a:buChar char="●"/>
              <a:defRPr>
                <a:solidFill>
                  <a:schemeClr val="lt1"/>
                </a:solidFill>
              </a:defRPr>
            </a:lvl7pPr>
            <a:lvl8pPr marL="3657600" lvl="7" indent="-317500" algn="l">
              <a:lnSpc>
                <a:spcPct val="100000"/>
              </a:lnSpc>
              <a:spcBef>
                <a:spcPts val="1600"/>
              </a:spcBef>
              <a:spcAft>
                <a:spcPts val="0"/>
              </a:spcAft>
              <a:buClr>
                <a:schemeClr val="lt1"/>
              </a:buClr>
              <a:buSzPts val="1400"/>
              <a:buChar char="○"/>
              <a:defRPr>
                <a:solidFill>
                  <a:schemeClr val="lt1"/>
                </a:solidFill>
              </a:defRPr>
            </a:lvl8pPr>
            <a:lvl9pPr marL="4114800" lvl="8" indent="-317500" algn="l">
              <a:lnSpc>
                <a:spcPct val="100000"/>
              </a:lnSpc>
              <a:spcBef>
                <a:spcPts val="1600"/>
              </a:spcBef>
              <a:spcAft>
                <a:spcPts val="1600"/>
              </a:spcAft>
              <a:buClr>
                <a:schemeClr val="lt1"/>
              </a:buClr>
              <a:buSzPts val="1400"/>
              <a:buChar char="■"/>
              <a:defRPr>
                <a:solidFill>
                  <a:schemeClr val="lt1"/>
                </a:solidFill>
              </a:defRPr>
            </a:lvl9pPr>
          </a:lstStyle>
          <a:p>
            <a:endParaRPr/>
          </a:p>
        </p:txBody>
      </p:sp>
      <p:sp>
        <p:nvSpPr>
          <p:cNvPr id="24" name="Google Shape;24;p38"/>
          <p:cNvSpPr txBox="1">
            <a:spLocks noGrp="1"/>
          </p:cNvSpPr>
          <p:nvPr>
            <p:ph type="body" idx="2"/>
          </p:nvPr>
        </p:nvSpPr>
        <p:spPr>
          <a:xfrm>
            <a:off x="5037525" y="1659275"/>
            <a:ext cx="3186900" cy="2760900"/>
          </a:xfrm>
          <a:prstGeom prst="rect">
            <a:avLst/>
          </a:prstGeom>
          <a:noFill/>
          <a:ln>
            <a:noFill/>
          </a:ln>
        </p:spPr>
        <p:txBody>
          <a:bodyPr spcFirstLastPara="1" wrap="square" lIns="91425" tIns="91425" rIns="91425" bIns="91425" anchor="t" anchorCtr="0">
            <a:noAutofit/>
          </a:bodyPr>
          <a:lstStyle>
            <a:lvl1pPr marL="457200" lvl="0" indent="-317500" algn="l">
              <a:lnSpc>
                <a:spcPct val="100000"/>
              </a:lnSpc>
              <a:spcBef>
                <a:spcPts val="0"/>
              </a:spcBef>
              <a:spcAft>
                <a:spcPts val="0"/>
              </a:spcAft>
              <a:buClr>
                <a:schemeClr val="lt1"/>
              </a:buClr>
              <a:buSzPts val="1400"/>
              <a:buChar char="●"/>
              <a:defRPr sz="1400">
                <a:solidFill>
                  <a:schemeClr val="lt1"/>
                </a:solidFill>
              </a:defRPr>
            </a:lvl1pPr>
            <a:lvl2pPr marL="914400" lvl="1" indent="-317500" algn="l">
              <a:lnSpc>
                <a:spcPct val="100000"/>
              </a:lnSpc>
              <a:spcBef>
                <a:spcPts val="1600"/>
              </a:spcBef>
              <a:spcAft>
                <a:spcPts val="0"/>
              </a:spcAft>
              <a:buClr>
                <a:schemeClr val="lt1"/>
              </a:buClr>
              <a:buSzPts val="1400"/>
              <a:buChar char="○"/>
              <a:defRPr>
                <a:solidFill>
                  <a:schemeClr val="lt1"/>
                </a:solidFill>
              </a:defRPr>
            </a:lvl2pPr>
            <a:lvl3pPr marL="1371600" lvl="2" indent="-317500" algn="l">
              <a:lnSpc>
                <a:spcPct val="100000"/>
              </a:lnSpc>
              <a:spcBef>
                <a:spcPts val="1600"/>
              </a:spcBef>
              <a:spcAft>
                <a:spcPts val="0"/>
              </a:spcAft>
              <a:buClr>
                <a:schemeClr val="lt1"/>
              </a:buClr>
              <a:buSzPts val="1400"/>
              <a:buChar char="■"/>
              <a:defRPr>
                <a:solidFill>
                  <a:schemeClr val="lt1"/>
                </a:solidFill>
              </a:defRPr>
            </a:lvl3pPr>
            <a:lvl4pPr marL="1828800" lvl="3" indent="-317500" algn="l">
              <a:lnSpc>
                <a:spcPct val="100000"/>
              </a:lnSpc>
              <a:spcBef>
                <a:spcPts val="1600"/>
              </a:spcBef>
              <a:spcAft>
                <a:spcPts val="0"/>
              </a:spcAft>
              <a:buClr>
                <a:schemeClr val="lt1"/>
              </a:buClr>
              <a:buSzPts val="1400"/>
              <a:buChar char="●"/>
              <a:defRPr>
                <a:solidFill>
                  <a:schemeClr val="lt1"/>
                </a:solidFill>
              </a:defRPr>
            </a:lvl4pPr>
            <a:lvl5pPr marL="2286000" lvl="4" indent="-317500" algn="l">
              <a:lnSpc>
                <a:spcPct val="100000"/>
              </a:lnSpc>
              <a:spcBef>
                <a:spcPts val="1600"/>
              </a:spcBef>
              <a:spcAft>
                <a:spcPts val="0"/>
              </a:spcAft>
              <a:buClr>
                <a:schemeClr val="lt1"/>
              </a:buClr>
              <a:buSzPts val="1400"/>
              <a:buChar char="○"/>
              <a:defRPr>
                <a:solidFill>
                  <a:schemeClr val="lt1"/>
                </a:solidFill>
              </a:defRPr>
            </a:lvl5pPr>
            <a:lvl6pPr marL="2743200" lvl="5" indent="-317500" algn="l">
              <a:lnSpc>
                <a:spcPct val="100000"/>
              </a:lnSpc>
              <a:spcBef>
                <a:spcPts val="1600"/>
              </a:spcBef>
              <a:spcAft>
                <a:spcPts val="0"/>
              </a:spcAft>
              <a:buClr>
                <a:schemeClr val="lt1"/>
              </a:buClr>
              <a:buSzPts val="1400"/>
              <a:buChar char="■"/>
              <a:defRPr>
                <a:solidFill>
                  <a:schemeClr val="lt1"/>
                </a:solidFill>
              </a:defRPr>
            </a:lvl6pPr>
            <a:lvl7pPr marL="3200400" lvl="6" indent="-317500" algn="l">
              <a:lnSpc>
                <a:spcPct val="100000"/>
              </a:lnSpc>
              <a:spcBef>
                <a:spcPts val="1600"/>
              </a:spcBef>
              <a:spcAft>
                <a:spcPts val="0"/>
              </a:spcAft>
              <a:buClr>
                <a:schemeClr val="lt1"/>
              </a:buClr>
              <a:buSzPts val="1400"/>
              <a:buChar char="●"/>
              <a:defRPr>
                <a:solidFill>
                  <a:schemeClr val="lt1"/>
                </a:solidFill>
              </a:defRPr>
            </a:lvl7pPr>
            <a:lvl8pPr marL="3657600" lvl="7" indent="-317500" algn="l">
              <a:lnSpc>
                <a:spcPct val="100000"/>
              </a:lnSpc>
              <a:spcBef>
                <a:spcPts val="1600"/>
              </a:spcBef>
              <a:spcAft>
                <a:spcPts val="0"/>
              </a:spcAft>
              <a:buClr>
                <a:schemeClr val="lt1"/>
              </a:buClr>
              <a:buSzPts val="1400"/>
              <a:buChar char="○"/>
              <a:defRPr>
                <a:solidFill>
                  <a:schemeClr val="lt1"/>
                </a:solidFill>
              </a:defRPr>
            </a:lvl8pPr>
            <a:lvl9pPr marL="4114800" lvl="8" indent="-317500" algn="l">
              <a:lnSpc>
                <a:spcPct val="100000"/>
              </a:lnSpc>
              <a:spcBef>
                <a:spcPts val="1600"/>
              </a:spcBef>
              <a:spcAft>
                <a:spcPts val="1600"/>
              </a:spcAft>
              <a:buClr>
                <a:schemeClr val="lt1"/>
              </a:buClr>
              <a:buSzPts val="1400"/>
              <a:buChar char="■"/>
              <a:defRPr>
                <a:solidFill>
                  <a:schemeClr val="lt1"/>
                </a:solidFill>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blipFill>
          <a:blip r:embed="rId8">
            <a:alphaModFix/>
          </a:blip>
          <a:stretch>
            <a:fillRect/>
          </a:stretch>
        </a:blipFill>
        <a:effectLst/>
      </p:bgPr>
    </p:bg>
    <p:spTree>
      <p:nvGrpSpPr>
        <p:cNvPr id="1" name="Shape 5"/>
        <p:cNvGrpSpPr/>
        <p:nvPr/>
      </p:nvGrpSpPr>
      <p:grpSpPr>
        <a:xfrm>
          <a:off x="0" y="0"/>
          <a:ext cx="0" cy="0"/>
          <a:chOff x="0" y="0"/>
          <a:chExt cx="0" cy="0"/>
        </a:xfrm>
      </p:grpSpPr>
      <p:sp>
        <p:nvSpPr>
          <p:cNvPr id="6" name="Google Shape;6;p32"/>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chemeClr val="lt1"/>
              </a:buClr>
              <a:buSzPts val="2800"/>
              <a:buFont typeface="Montserrat"/>
              <a:buNone/>
              <a:defRPr sz="2800" b="0" i="0" u="none" strike="noStrike" cap="none">
                <a:solidFill>
                  <a:schemeClr val="lt1"/>
                </a:solidFill>
                <a:latin typeface="Montserrat"/>
                <a:ea typeface="Montserrat"/>
                <a:cs typeface="Montserrat"/>
                <a:sym typeface="Montserrat"/>
              </a:defRPr>
            </a:lvl1pPr>
            <a:lvl2pPr marR="0" lvl="1"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2pPr>
            <a:lvl3pPr marR="0" lvl="2"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3pPr>
            <a:lvl4pPr marR="0" lvl="3"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4pPr>
            <a:lvl5pPr marR="0" lvl="4"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5pPr>
            <a:lvl6pPr marR="0" lvl="5"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6pPr>
            <a:lvl7pPr marR="0" lvl="6"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7pPr>
            <a:lvl8pPr marR="0" lvl="7"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8pPr>
            <a:lvl9pPr marR="0" lvl="8" algn="l" rtl="0">
              <a:lnSpc>
                <a:spcPct val="100000"/>
              </a:lnSpc>
              <a:spcBef>
                <a:spcPts val="0"/>
              </a:spcBef>
              <a:spcAft>
                <a:spcPts val="0"/>
              </a:spcAft>
              <a:buClr>
                <a:schemeClr val="dk1"/>
              </a:buClr>
              <a:buSzPts val="2800"/>
              <a:buFont typeface="Montserrat"/>
              <a:buNone/>
              <a:defRPr sz="2800" b="0" i="0" u="none" strike="noStrike" cap="none">
                <a:solidFill>
                  <a:schemeClr val="dk1"/>
                </a:solidFill>
                <a:latin typeface="Montserrat"/>
                <a:ea typeface="Montserrat"/>
                <a:cs typeface="Montserrat"/>
                <a:sym typeface="Montserrat"/>
              </a:defRPr>
            </a:lvl9pPr>
          </a:lstStyle>
          <a:p>
            <a:endParaRPr/>
          </a:p>
        </p:txBody>
      </p:sp>
      <p:sp>
        <p:nvSpPr>
          <p:cNvPr id="7" name="Google Shape;7;p32"/>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marR="0" lvl="0" indent="-342900" algn="l" rtl="0">
              <a:lnSpc>
                <a:spcPct val="100000"/>
              </a:lnSpc>
              <a:spcBef>
                <a:spcPts val="0"/>
              </a:spcBef>
              <a:spcAft>
                <a:spcPts val="0"/>
              </a:spcAft>
              <a:buClr>
                <a:schemeClr val="dk2"/>
              </a:buClr>
              <a:buSzPts val="1800"/>
              <a:buFont typeface="Montserrat"/>
              <a:buChar char="●"/>
              <a:defRPr sz="1800" b="0" i="0" u="none" strike="noStrike" cap="none">
                <a:solidFill>
                  <a:schemeClr val="dk2"/>
                </a:solidFill>
                <a:latin typeface="Montserrat"/>
                <a:ea typeface="Montserrat"/>
                <a:cs typeface="Montserrat"/>
                <a:sym typeface="Montserrat"/>
              </a:defRPr>
            </a:lvl1pPr>
            <a:lvl2pPr marL="914400" marR="0" lvl="1"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2pPr>
            <a:lvl3pPr marL="1371600" marR="0" lvl="2"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3pPr>
            <a:lvl4pPr marL="1828800" marR="0" lvl="3"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4pPr>
            <a:lvl5pPr marL="2286000" marR="0" lvl="4"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5pPr>
            <a:lvl6pPr marL="2743200" marR="0" lvl="5"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6pPr>
            <a:lvl7pPr marL="3200400" marR="0" lvl="6"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7pPr>
            <a:lvl8pPr marL="3657600" marR="0" lvl="7" indent="-317500" algn="l" rtl="0">
              <a:lnSpc>
                <a:spcPct val="100000"/>
              </a:lnSpc>
              <a:spcBef>
                <a:spcPts val="1600"/>
              </a:spcBef>
              <a:spcAft>
                <a:spcPts val="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8pPr>
            <a:lvl9pPr marL="4114800" marR="0" lvl="8" indent="-317500" algn="l" rtl="0">
              <a:lnSpc>
                <a:spcPct val="100000"/>
              </a:lnSpc>
              <a:spcBef>
                <a:spcPts val="1600"/>
              </a:spcBef>
              <a:spcAft>
                <a:spcPts val="1600"/>
              </a:spcAft>
              <a:buClr>
                <a:schemeClr val="dk2"/>
              </a:buClr>
              <a:buSzPts val="1400"/>
              <a:buFont typeface="Montserrat"/>
              <a:buChar char="■"/>
              <a:defRPr sz="1400" b="0" i="0" u="none" strike="noStrike" cap="none">
                <a:solidFill>
                  <a:schemeClr val="dk2"/>
                </a:solidFill>
                <a:latin typeface="Montserrat"/>
                <a:ea typeface="Montserrat"/>
                <a:cs typeface="Montserrat"/>
                <a:sym typeface="Montserrat"/>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jpg"/></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21.xml"/><Relationship Id="rId1" Type="http://schemas.openxmlformats.org/officeDocument/2006/relationships/slideLayout" Target="../slideLayouts/slideLayout4.xml"/><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4.xml"/><Relationship Id="rId5" Type="http://schemas.openxmlformats.org/officeDocument/2006/relationships/image" Target="../media/image16.jpg"/><Relationship Id="rId4" Type="http://schemas.openxmlformats.org/officeDocument/2006/relationships/image" Target="../media/image15.jpg"/></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0.xml"/><Relationship Id="rId1" Type="http://schemas.openxmlformats.org/officeDocument/2006/relationships/slideLayout" Target="../slideLayouts/slideLayout5.xml"/><Relationship Id="rId4" Type="http://schemas.openxmlformats.org/officeDocument/2006/relationships/image" Target="../media/image17.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8"/>
        <p:cNvGrpSpPr/>
        <p:nvPr/>
      </p:nvGrpSpPr>
      <p:grpSpPr>
        <a:xfrm>
          <a:off x="0" y="0"/>
          <a:ext cx="0" cy="0"/>
          <a:chOff x="0" y="0"/>
          <a:chExt cx="0" cy="0"/>
        </a:xfrm>
      </p:grpSpPr>
      <p:sp>
        <p:nvSpPr>
          <p:cNvPr id="29" name="Google Shape;29;p1"/>
          <p:cNvSpPr txBox="1">
            <a:spLocks noGrp="1"/>
          </p:cNvSpPr>
          <p:nvPr>
            <p:ph type="ctrTitle"/>
          </p:nvPr>
        </p:nvSpPr>
        <p:spPr>
          <a:xfrm>
            <a:off x="2175900" y="1950100"/>
            <a:ext cx="4792200" cy="644700"/>
          </a:xfrm>
          <a:prstGeom prst="rect">
            <a:avLst/>
          </a:prstGeom>
          <a:noFill/>
          <a:ln>
            <a:noFill/>
          </a:ln>
          <a:effectLst>
            <a:outerShdw blurRad="142875" dist="19050" dir="8760000" algn="bl" rotWithShape="0">
              <a:srgbClr val="76A5AF">
                <a:alpha val="49803"/>
              </a:srgbClr>
            </a:outerShdw>
          </a:effectLst>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3600"/>
              <a:buNone/>
            </a:pPr>
            <a:r>
              <a:rPr lang="en-US">
                <a:latin typeface="Arial"/>
                <a:ea typeface="Arial"/>
                <a:cs typeface="Arial"/>
                <a:sym typeface="Arial"/>
              </a:rPr>
              <a:t>FAN EXPERIENCE</a:t>
            </a:r>
            <a:endParaRPr>
              <a:latin typeface="Arial"/>
              <a:ea typeface="Arial"/>
              <a:cs typeface="Arial"/>
              <a:sym typeface="Arial"/>
            </a:endParaRPr>
          </a:p>
        </p:txBody>
      </p:sp>
      <p:sp>
        <p:nvSpPr>
          <p:cNvPr id="30" name="Google Shape;30;p1"/>
          <p:cNvSpPr txBox="1">
            <a:spLocks noGrp="1"/>
          </p:cNvSpPr>
          <p:nvPr>
            <p:ph type="ctrTitle"/>
          </p:nvPr>
        </p:nvSpPr>
        <p:spPr>
          <a:xfrm>
            <a:off x="2941650" y="2624375"/>
            <a:ext cx="3260700" cy="464700"/>
          </a:xfrm>
          <a:prstGeom prst="rect">
            <a:avLst/>
          </a:prstGeom>
          <a:noFill/>
          <a:ln>
            <a:noFill/>
          </a:ln>
          <a:effectLst>
            <a:outerShdw blurRad="100013" dist="19050" dir="8460000" algn="bl" rotWithShape="0">
              <a:srgbClr val="76A5AF">
                <a:alpha val="49803"/>
              </a:srgbClr>
            </a:outerShdw>
          </a:effectLst>
        </p:spPr>
        <p:txBody>
          <a:bodyPr spcFirstLastPara="1" wrap="square" lIns="91425" tIns="91425" rIns="91425" bIns="91425" anchor="b" anchorCtr="0">
            <a:noAutofit/>
          </a:bodyPr>
          <a:lstStyle/>
          <a:p>
            <a:pPr marL="0" lvl="0" indent="0" algn="ctr" rtl="0">
              <a:lnSpc>
                <a:spcPct val="100000"/>
              </a:lnSpc>
              <a:spcBef>
                <a:spcPts val="0"/>
              </a:spcBef>
              <a:spcAft>
                <a:spcPts val="0"/>
              </a:spcAft>
              <a:buSzPts val="3600"/>
              <a:buNone/>
            </a:pPr>
            <a:r>
              <a:rPr lang="en-US" sz="2200" b="0">
                <a:latin typeface="Arial"/>
                <a:ea typeface="Arial"/>
                <a:cs typeface="Arial"/>
                <a:sym typeface="Arial"/>
              </a:rPr>
              <a:t>LESSON 10.1</a:t>
            </a:r>
            <a:endParaRPr sz="2200" b="0">
              <a:latin typeface="Arial"/>
              <a:ea typeface="Arial"/>
              <a:cs typeface="Arial"/>
              <a:sym typeface="Arial"/>
            </a:endParaRPr>
          </a:p>
        </p:txBody>
      </p:sp>
      <p:cxnSp>
        <p:nvCxnSpPr>
          <p:cNvPr id="31" name="Google Shape;31;p1"/>
          <p:cNvCxnSpPr/>
          <p:nvPr/>
        </p:nvCxnSpPr>
        <p:spPr>
          <a:xfrm>
            <a:off x="3190500" y="256517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32" name="Google Shape;32;p1"/>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33" name="Google Shape;33;p1"/>
          <p:cNvSpPr txBox="1"/>
          <p:nvPr/>
        </p:nvSpPr>
        <p:spPr>
          <a:xfrm>
            <a:off x="5577150" y="4689025"/>
            <a:ext cx="2505900" cy="3849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700"/>
              <a:buFont typeface="Arial"/>
              <a:buNone/>
            </a:pPr>
            <a:r>
              <a:rPr lang="en-US" sz="700" b="0" i="0" u="none" strike="noStrike" cap="none">
                <a:solidFill>
                  <a:schemeClr val="accent5"/>
                </a:solidFill>
                <a:latin typeface="Arial"/>
                <a:ea typeface="Arial"/>
                <a:cs typeface="Arial"/>
                <a:sym typeface="Arial"/>
              </a:rPr>
              <a:t>©</a:t>
            </a:r>
            <a:r>
              <a:rPr lang="en-US" sz="1300" b="0" i="0" u="none" strike="noStrike" cap="none">
                <a:solidFill>
                  <a:schemeClr val="accent5"/>
                </a:solidFill>
                <a:latin typeface="Arial"/>
                <a:ea typeface="Arial"/>
                <a:cs typeface="Arial"/>
                <a:sym typeface="Arial"/>
              </a:rPr>
              <a:t> </a:t>
            </a:r>
            <a:r>
              <a:rPr lang="en-US" sz="700">
                <a:solidFill>
                  <a:schemeClr val="accent5"/>
                </a:solidFill>
              </a:rPr>
              <a:t>Copyright 2023</a:t>
            </a:r>
            <a:r>
              <a:rPr lang="en-US" sz="700" b="0" i="0" u="none" strike="noStrike" cap="none">
                <a:solidFill>
                  <a:schemeClr val="accent5"/>
                </a:solidFill>
                <a:latin typeface="Arial"/>
                <a:ea typeface="Arial"/>
                <a:cs typeface="Arial"/>
                <a:sym typeface="Arial"/>
              </a:rPr>
              <a:t>. Sports Career Consulting, LLC.</a:t>
            </a:r>
            <a:endParaRPr sz="700" b="0" i="0" u="none" strike="noStrike" cap="none">
              <a:solidFill>
                <a:schemeClr val="accent5"/>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11"/>
        <p:cNvGrpSpPr/>
        <p:nvPr/>
      </p:nvGrpSpPr>
      <p:grpSpPr>
        <a:xfrm>
          <a:off x="0" y="0"/>
          <a:ext cx="0" cy="0"/>
          <a:chOff x="0" y="0"/>
          <a:chExt cx="0" cy="0"/>
        </a:xfrm>
      </p:grpSpPr>
      <p:sp>
        <p:nvSpPr>
          <p:cNvPr id="112" name="Google Shape;112;p10"/>
          <p:cNvSpPr txBox="1">
            <a:spLocks noGrp="1"/>
          </p:cNvSpPr>
          <p:nvPr>
            <p:ph type="title"/>
          </p:nvPr>
        </p:nvSpPr>
        <p:spPr>
          <a:xfrm>
            <a:off x="5316300" y="573200"/>
            <a:ext cx="3561600" cy="7773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FOOD &amp; BEVERAGE</a:t>
            </a:r>
            <a:endParaRPr b="1">
              <a:latin typeface="Arial"/>
              <a:ea typeface="Arial"/>
              <a:cs typeface="Arial"/>
              <a:sym typeface="Arial"/>
            </a:endParaRPr>
          </a:p>
        </p:txBody>
      </p:sp>
      <p:sp>
        <p:nvSpPr>
          <p:cNvPr id="113" name="Google Shape;113;p10"/>
          <p:cNvSpPr txBox="1">
            <a:spLocks noGrp="1"/>
          </p:cNvSpPr>
          <p:nvPr>
            <p:ph type="body" idx="1"/>
          </p:nvPr>
        </p:nvSpPr>
        <p:spPr>
          <a:xfrm>
            <a:off x="5316301" y="1386029"/>
            <a:ext cx="3319131" cy="3046422"/>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600"/>
              <a:buNone/>
            </a:pPr>
            <a:r>
              <a:rPr lang="en-US">
                <a:latin typeface="Arial"/>
                <a:ea typeface="Arial"/>
                <a:cs typeface="Arial"/>
                <a:sym typeface="Arial"/>
              </a:rPr>
              <a:t>Fans today are not satisfied with the hot dogs, peanuts and soda options of the past.  </a:t>
            </a:r>
            <a:br>
              <a:rPr lang="en-US">
                <a:latin typeface="Arial"/>
                <a:ea typeface="Arial"/>
                <a:cs typeface="Arial"/>
                <a:sym typeface="Arial"/>
              </a:rPr>
            </a:br>
            <a:endParaRPr>
              <a:latin typeface="Arial"/>
              <a:ea typeface="Arial"/>
              <a:cs typeface="Arial"/>
              <a:sym typeface="Arial"/>
            </a:endParaRPr>
          </a:p>
          <a:p>
            <a:pPr marL="0" lvl="0" indent="0" algn="l" rtl="0">
              <a:lnSpc>
                <a:spcPct val="100000"/>
              </a:lnSpc>
              <a:spcBef>
                <a:spcPts val="600"/>
              </a:spcBef>
              <a:spcAft>
                <a:spcPts val="600"/>
              </a:spcAft>
              <a:buSzPts val="1600"/>
              <a:buNone/>
            </a:pPr>
            <a:r>
              <a:rPr lang="en-US">
                <a:latin typeface="Arial"/>
                <a:ea typeface="Arial"/>
                <a:cs typeface="Arial"/>
                <a:sym typeface="Arial"/>
              </a:rPr>
              <a:t>The fan experience now includes partnerships with local restaurants and creative twists on old menu classics, offering a wide variety of culinary options on event or game day.</a:t>
            </a:r>
            <a:endParaRPr/>
          </a:p>
        </p:txBody>
      </p:sp>
      <p:cxnSp>
        <p:nvCxnSpPr>
          <p:cNvPr id="114" name="Google Shape;114;p10"/>
          <p:cNvCxnSpPr/>
          <p:nvPr/>
        </p:nvCxnSpPr>
        <p:spPr>
          <a:xfrm>
            <a:off x="5225150" y="1540302"/>
            <a:ext cx="0" cy="218970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115" name="Google Shape;115;p10"/>
          <p:cNvPicPr preferRelativeResize="0"/>
          <p:nvPr/>
        </p:nvPicPr>
        <p:blipFill rotWithShape="1">
          <a:blip r:embed="rId3">
            <a:alphaModFix/>
          </a:blip>
          <a:srcRect l="23836" r="23835"/>
          <a:stretch/>
        </p:blipFill>
        <p:spPr>
          <a:xfrm>
            <a:off x="0" y="-150652"/>
            <a:ext cx="4278176" cy="5444804"/>
          </a:xfrm>
          <a:prstGeom prst="flowChartDelay">
            <a:avLst/>
          </a:prstGeom>
          <a:noFill/>
          <a:ln>
            <a:noFill/>
          </a:ln>
        </p:spPr>
      </p:pic>
      <p:pic>
        <p:nvPicPr>
          <p:cNvPr id="116" name="Google Shape;116;p10"/>
          <p:cNvPicPr preferRelativeResize="0"/>
          <p:nvPr/>
        </p:nvPicPr>
        <p:blipFill rotWithShape="1">
          <a:blip r:embed="rId4">
            <a:alphaModFix/>
          </a:blip>
          <a:srcRect/>
          <a:stretch/>
        </p:blipFill>
        <p:spPr>
          <a:xfrm>
            <a:off x="8023500" y="4711125"/>
            <a:ext cx="1006524" cy="356000"/>
          </a:xfrm>
          <a:prstGeom prst="rect">
            <a:avLst/>
          </a:prstGeom>
          <a:noFill/>
          <a:ln>
            <a:noFill/>
          </a:ln>
        </p:spPr>
      </p:pic>
      <p:sp>
        <p:nvSpPr>
          <p:cNvPr id="117" name="Google Shape;117;p10"/>
          <p:cNvSpPr txBox="1"/>
          <p:nvPr/>
        </p:nvSpPr>
        <p:spPr>
          <a:xfrm>
            <a:off x="5577150" y="4689025"/>
            <a:ext cx="2505900" cy="400079"/>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lang="en-US"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21"/>
        <p:cNvGrpSpPr/>
        <p:nvPr/>
      </p:nvGrpSpPr>
      <p:grpSpPr>
        <a:xfrm>
          <a:off x="0" y="0"/>
          <a:ext cx="0" cy="0"/>
          <a:chOff x="0" y="0"/>
          <a:chExt cx="0" cy="0"/>
        </a:xfrm>
      </p:grpSpPr>
      <p:sp>
        <p:nvSpPr>
          <p:cNvPr id="122" name="Google Shape;122;p11"/>
          <p:cNvSpPr txBox="1">
            <a:spLocks noGrp="1"/>
          </p:cNvSpPr>
          <p:nvPr>
            <p:ph type="title"/>
          </p:nvPr>
        </p:nvSpPr>
        <p:spPr>
          <a:xfrm>
            <a:off x="938500" y="422447"/>
            <a:ext cx="5735700"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FAN EXPERIENCE</a:t>
            </a:r>
            <a:br>
              <a:rPr lang="en-US" b="1">
                <a:latin typeface="Arial"/>
                <a:ea typeface="Arial"/>
                <a:cs typeface="Arial"/>
                <a:sym typeface="Arial"/>
              </a:rPr>
            </a:br>
            <a:endParaRPr b="1">
              <a:latin typeface="Arial"/>
              <a:ea typeface="Arial"/>
              <a:cs typeface="Arial"/>
              <a:sym typeface="Arial"/>
            </a:endParaRPr>
          </a:p>
        </p:txBody>
      </p:sp>
      <p:sp>
        <p:nvSpPr>
          <p:cNvPr id="123" name="Google Shape;123;p11"/>
          <p:cNvSpPr txBox="1">
            <a:spLocks noGrp="1"/>
          </p:cNvSpPr>
          <p:nvPr>
            <p:ph type="body" idx="1"/>
          </p:nvPr>
        </p:nvSpPr>
        <p:spPr>
          <a:xfrm>
            <a:off x="938500" y="1272270"/>
            <a:ext cx="3386700" cy="25989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50"/>
              <a:buNone/>
            </a:pPr>
            <a:r>
              <a:rPr lang="en-US" sz="1800" b="1">
                <a:latin typeface="Arial"/>
                <a:ea typeface="Arial"/>
                <a:cs typeface="Arial"/>
                <a:sym typeface="Arial"/>
              </a:rPr>
              <a:t>Pricing</a:t>
            </a:r>
            <a:endParaRPr sz="1800" b="1">
              <a:latin typeface="Arial"/>
              <a:ea typeface="Arial"/>
              <a:cs typeface="Arial"/>
              <a:sym typeface="Arial"/>
            </a:endParaRPr>
          </a:p>
          <a:p>
            <a:pPr marL="0" lvl="0" indent="0" algn="l" rtl="0">
              <a:lnSpc>
                <a:spcPct val="100000"/>
              </a:lnSpc>
              <a:spcBef>
                <a:spcPts val="600"/>
              </a:spcBef>
              <a:spcAft>
                <a:spcPts val="600"/>
              </a:spcAft>
              <a:buSzPts val="1150"/>
              <a:buNone/>
            </a:pPr>
            <a:r>
              <a:rPr lang="en-US" sz="1600">
                <a:latin typeface="Arial"/>
                <a:ea typeface="Arial"/>
                <a:cs typeface="Arial"/>
                <a:sym typeface="Arial"/>
              </a:rPr>
              <a:t>The cost of attending an event or game factors significantly in the overall experience.  The higher the price point, the more important it becomes to make sure every other aspect of the fan experience is on point. </a:t>
            </a:r>
            <a:endParaRPr sz="1600">
              <a:latin typeface="Arial"/>
              <a:ea typeface="Arial"/>
              <a:cs typeface="Arial"/>
              <a:sym typeface="Arial"/>
            </a:endParaRPr>
          </a:p>
        </p:txBody>
      </p:sp>
      <p:cxnSp>
        <p:nvCxnSpPr>
          <p:cNvPr id="124" name="Google Shape;124;p11"/>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125" name="Google Shape;125;p11"/>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126" name="Google Shape;126;p11"/>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lang="en-US"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pic>
        <p:nvPicPr>
          <p:cNvPr id="127" name="Google Shape;127;p11" descr="Graphical user interface, application, Word&#10;&#10;Description automatically generated"/>
          <p:cNvPicPr preferRelativeResize="0"/>
          <p:nvPr/>
        </p:nvPicPr>
        <p:blipFill rotWithShape="1">
          <a:blip r:embed="rId4">
            <a:alphaModFix/>
          </a:blip>
          <a:srcRect/>
          <a:stretch/>
        </p:blipFill>
        <p:spPr>
          <a:xfrm>
            <a:off x="4818890" y="1326261"/>
            <a:ext cx="3832274" cy="2490978"/>
          </a:xfrm>
          <a:prstGeom prst="rect">
            <a:avLst/>
          </a:prstGeom>
          <a:noFill/>
          <a:ln>
            <a:noFill/>
          </a:ln>
        </p:spPr>
      </p:pic>
      <p:sp>
        <p:nvSpPr>
          <p:cNvPr id="128" name="Google Shape;128;p11"/>
          <p:cNvSpPr/>
          <p:nvPr/>
        </p:nvSpPr>
        <p:spPr>
          <a:xfrm rot="-497553">
            <a:off x="5971032" y="2377440"/>
            <a:ext cx="1170432" cy="194310"/>
          </a:xfrm>
          <a:prstGeom prst="rect">
            <a:avLst/>
          </a:prstGeom>
          <a:solidFill>
            <a:srgbClr val="EAEAEA"/>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pic>
        <p:nvPicPr>
          <p:cNvPr id="129" name="Google Shape;129;p11" descr="Dollar with solid fill"/>
          <p:cNvPicPr preferRelativeResize="0"/>
          <p:nvPr/>
        </p:nvPicPr>
        <p:blipFill rotWithShape="1">
          <a:blip r:embed="rId5">
            <a:alphaModFix/>
          </a:blip>
          <a:srcRect/>
          <a:stretch/>
        </p:blipFill>
        <p:spPr>
          <a:xfrm rot="-365423">
            <a:off x="5595921" y="2065015"/>
            <a:ext cx="914400" cy="914400"/>
          </a:xfrm>
          <a:prstGeom prst="rect">
            <a:avLst/>
          </a:prstGeom>
          <a:noFill/>
          <a:ln>
            <a:noFill/>
          </a:ln>
        </p:spPr>
      </p:pic>
      <p:pic>
        <p:nvPicPr>
          <p:cNvPr id="130" name="Google Shape;130;p11" descr="Dollar with solid fill"/>
          <p:cNvPicPr preferRelativeResize="0"/>
          <p:nvPr/>
        </p:nvPicPr>
        <p:blipFill rotWithShape="1">
          <a:blip r:embed="rId5">
            <a:alphaModFix/>
          </a:blip>
          <a:srcRect/>
          <a:stretch/>
        </p:blipFill>
        <p:spPr>
          <a:xfrm rot="-365423">
            <a:off x="6012807" y="1997781"/>
            <a:ext cx="914400" cy="914400"/>
          </a:xfrm>
          <a:prstGeom prst="rect">
            <a:avLst/>
          </a:prstGeom>
          <a:noFill/>
          <a:ln>
            <a:noFill/>
          </a:ln>
        </p:spPr>
      </p:pic>
      <p:pic>
        <p:nvPicPr>
          <p:cNvPr id="131" name="Google Shape;131;p11" descr="Dollar with solid fill"/>
          <p:cNvPicPr preferRelativeResize="0"/>
          <p:nvPr/>
        </p:nvPicPr>
        <p:blipFill rotWithShape="1">
          <a:blip r:embed="rId5">
            <a:alphaModFix/>
          </a:blip>
          <a:srcRect/>
          <a:stretch/>
        </p:blipFill>
        <p:spPr>
          <a:xfrm rot="-365423">
            <a:off x="6436807" y="1943884"/>
            <a:ext cx="914400" cy="9144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p12"/>
          <p:cNvSpPr txBox="1">
            <a:spLocks noGrp="1"/>
          </p:cNvSpPr>
          <p:nvPr>
            <p:ph type="title"/>
          </p:nvPr>
        </p:nvSpPr>
        <p:spPr>
          <a:xfrm>
            <a:off x="5316301" y="1240639"/>
            <a:ext cx="3027597" cy="777299"/>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ATMOSPHERE</a:t>
            </a:r>
            <a:endParaRPr b="1">
              <a:latin typeface="Arial"/>
              <a:ea typeface="Arial"/>
              <a:cs typeface="Arial"/>
              <a:sym typeface="Arial"/>
            </a:endParaRPr>
          </a:p>
        </p:txBody>
      </p:sp>
      <p:sp>
        <p:nvSpPr>
          <p:cNvPr id="137" name="Google Shape;137;p12"/>
          <p:cNvSpPr txBox="1">
            <a:spLocks noGrp="1"/>
          </p:cNvSpPr>
          <p:nvPr>
            <p:ph type="body" idx="1"/>
          </p:nvPr>
        </p:nvSpPr>
        <p:spPr>
          <a:xfrm>
            <a:off x="5316301" y="2040038"/>
            <a:ext cx="3319131" cy="1704643"/>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600"/>
              </a:spcAft>
              <a:buSzPts val="1600"/>
              <a:buNone/>
            </a:pPr>
            <a:r>
              <a:rPr lang="en-US">
                <a:latin typeface="Arial"/>
                <a:ea typeface="Arial"/>
                <a:cs typeface="Arial"/>
                <a:sym typeface="Arial"/>
              </a:rPr>
              <a:t>Is the stadium loud?  Are fans energetic and engaged?  Is the environment unfit for a family to attend the game?  Atmosphere plays a critical role in the overall fan experience.</a:t>
            </a:r>
            <a:endParaRPr/>
          </a:p>
        </p:txBody>
      </p:sp>
      <p:cxnSp>
        <p:nvCxnSpPr>
          <p:cNvPr id="138" name="Google Shape;138;p12"/>
          <p:cNvCxnSpPr/>
          <p:nvPr/>
        </p:nvCxnSpPr>
        <p:spPr>
          <a:xfrm>
            <a:off x="5225150" y="1540302"/>
            <a:ext cx="0" cy="218970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139" name="Google Shape;139;p12"/>
          <p:cNvPicPr preferRelativeResize="0"/>
          <p:nvPr/>
        </p:nvPicPr>
        <p:blipFill rotWithShape="1">
          <a:blip r:embed="rId3">
            <a:alphaModFix/>
          </a:blip>
          <a:srcRect l="27901" r="27901"/>
          <a:stretch/>
        </p:blipFill>
        <p:spPr>
          <a:xfrm>
            <a:off x="0" y="-150652"/>
            <a:ext cx="4278176" cy="5444804"/>
          </a:xfrm>
          <a:prstGeom prst="flowChartDelay">
            <a:avLst/>
          </a:prstGeom>
          <a:noFill/>
          <a:ln>
            <a:noFill/>
          </a:ln>
        </p:spPr>
      </p:pic>
      <p:pic>
        <p:nvPicPr>
          <p:cNvPr id="140" name="Google Shape;140;p12"/>
          <p:cNvPicPr preferRelativeResize="0"/>
          <p:nvPr/>
        </p:nvPicPr>
        <p:blipFill rotWithShape="1">
          <a:blip r:embed="rId4">
            <a:alphaModFix/>
          </a:blip>
          <a:srcRect/>
          <a:stretch/>
        </p:blipFill>
        <p:spPr>
          <a:xfrm>
            <a:off x="8023500" y="4711125"/>
            <a:ext cx="1006524" cy="356000"/>
          </a:xfrm>
          <a:prstGeom prst="rect">
            <a:avLst/>
          </a:prstGeom>
          <a:noFill/>
          <a:ln>
            <a:noFill/>
          </a:ln>
        </p:spPr>
      </p:pic>
      <p:sp>
        <p:nvSpPr>
          <p:cNvPr id="141" name="Google Shape;141;p12"/>
          <p:cNvSpPr txBox="1"/>
          <p:nvPr/>
        </p:nvSpPr>
        <p:spPr>
          <a:xfrm>
            <a:off x="5577150" y="4689025"/>
            <a:ext cx="2505900" cy="400079"/>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lang="en-US"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45"/>
        <p:cNvGrpSpPr/>
        <p:nvPr/>
      </p:nvGrpSpPr>
      <p:grpSpPr>
        <a:xfrm>
          <a:off x="0" y="0"/>
          <a:ext cx="0" cy="0"/>
          <a:chOff x="0" y="0"/>
          <a:chExt cx="0" cy="0"/>
        </a:xfrm>
      </p:grpSpPr>
      <p:sp>
        <p:nvSpPr>
          <p:cNvPr id="146" name="Google Shape;146;p13"/>
          <p:cNvSpPr txBox="1">
            <a:spLocks noGrp="1"/>
          </p:cNvSpPr>
          <p:nvPr>
            <p:ph type="title"/>
          </p:nvPr>
        </p:nvSpPr>
        <p:spPr>
          <a:xfrm>
            <a:off x="938500" y="422447"/>
            <a:ext cx="5735700"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FAN EXPERIENCE</a:t>
            </a:r>
            <a:br>
              <a:rPr lang="en-US" b="1">
                <a:latin typeface="Arial"/>
                <a:ea typeface="Arial"/>
                <a:cs typeface="Arial"/>
                <a:sym typeface="Arial"/>
              </a:rPr>
            </a:br>
            <a:endParaRPr b="1">
              <a:latin typeface="Arial"/>
              <a:ea typeface="Arial"/>
              <a:cs typeface="Arial"/>
              <a:sym typeface="Arial"/>
            </a:endParaRPr>
          </a:p>
        </p:txBody>
      </p:sp>
      <p:sp>
        <p:nvSpPr>
          <p:cNvPr id="147" name="Google Shape;147;p13"/>
          <p:cNvSpPr txBox="1">
            <a:spLocks noGrp="1"/>
          </p:cNvSpPr>
          <p:nvPr>
            <p:ph type="body" idx="1"/>
          </p:nvPr>
        </p:nvSpPr>
        <p:spPr>
          <a:xfrm>
            <a:off x="938500" y="1306553"/>
            <a:ext cx="7172100" cy="30399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US" sz="1800" b="1">
                <a:latin typeface="Arial"/>
                <a:ea typeface="Arial"/>
                <a:cs typeface="Arial"/>
                <a:sym typeface="Arial"/>
              </a:rPr>
              <a:t>Comfort</a:t>
            </a:r>
            <a:endParaRPr sz="1800" b="1">
              <a:latin typeface="Arial"/>
              <a:ea typeface="Arial"/>
              <a:cs typeface="Arial"/>
              <a:sym typeface="Arial"/>
            </a:endParaRPr>
          </a:p>
          <a:p>
            <a:pPr marL="0" lvl="0" indent="0" algn="l" rtl="0">
              <a:lnSpc>
                <a:spcPct val="100000"/>
              </a:lnSpc>
              <a:spcBef>
                <a:spcPts val="600"/>
              </a:spcBef>
              <a:spcAft>
                <a:spcPts val="600"/>
              </a:spcAft>
              <a:buNone/>
            </a:pPr>
            <a:r>
              <a:rPr lang="en-US" sz="1600">
                <a:latin typeface="Arial"/>
                <a:ea typeface="Arial"/>
                <a:cs typeface="Arial"/>
                <a:sym typeface="Arial"/>
              </a:rPr>
              <a:t>If the concourse is too narrow so fans feel crowded, the fan experience becomes uncomfortable.  The same can be said for lines at the concession stands and bathrooms, and the comfort of the seats.  Is there plenty of legroom?  Will fans feel cramped in the stadium?  When fans spend money to attend an event or game, they expect to be comfortable.</a:t>
            </a:r>
            <a:endParaRPr sz="1600">
              <a:latin typeface="Arial"/>
              <a:ea typeface="Arial"/>
              <a:cs typeface="Arial"/>
              <a:sym typeface="Arial"/>
            </a:endParaRPr>
          </a:p>
        </p:txBody>
      </p:sp>
      <p:cxnSp>
        <p:nvCxnSpPr>
          <p:cNvPr id="148" name="Google Shape;148;p13"/>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149" name="Google Shape;149;p13"/>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150" name="Google Shape;150;p13"/>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lang="en-US"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sp>
        <p:nvSpPr>
          <p:cNvPr id="155" name="Google Shape;155;p14"/>
          <p:cNvSpPr txBox="1">
            <a:spLocks noGrp="1"/>
          </p:cNvSpPr>
          <p:nvPr>
            <p:ph type="title"/>
          </p:nvPr>
        </p:nvSpPr>
        <p:spPr>
          <a:xfrm>
            <a:off x="938500" y="422447"/>
            <a:ext cx="5735700"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FAN EXPERIENCE</a:t>
            </a:r>
            <a:br>
              <a:rPr lang="en-US" b="1">
                <a:latin typeface="Arial"/>
                <a:ea typeface="Arial"/>
                <a:cs typeface="Arial"/>
                <a:sym typeface="Arial"/>
              </a:rPr>
            </a:br>
            <a:endParaRPr b="1">
              <a:latin typeface="Arial"/>
              <a:ea typeface="Arial"/>
              <a:cs typeface="Arial"/>
              <a:sym typeface="Arial"/>
            </a:endParaRPr>
          </a:p>
        </p:txBody>
      </p:sp>
      <p:sp>
        <p:nvSpPr>
          <p:cNvPr id="156" name="Google Shape;156;p14"/>
          <p:cNvSpPr txBox="1">
            <a:spLocks noGrp="1"/>
          </p:cNvSpPr>
          <p:nvPr>
            <p:ph type="body" idx="1"/>
          </p:nvPr>
        </p:nvSpPr>
        <p:spPr>
          <a:xfrm>
            <a:off x="938500" y="1272270"/>
            <a:ext cx="2984400" cy="25989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50"/>
              <a:buNone/>
            </a:pPr>
            <a:r>
              <a:rPr lang="en-US" sz="1800" b="1">
                <a:latin typeface="Arial"/>
                <a:ea typeface="Arial"/>
                <a:cs typeface="Arial"/>
                <a:sym typeface="Arial"/>
              </a:rPr>
              <a:t>Technology</a:t>
            </a:r>
            <a:endParaRPr sz="1800" b="1">
              <a:latin typeface="Arial"/>
              <a:ea typeface="Arial"/>
              <a:cs typeface="Arial"/>
              <a:sym typeface="Arial"/>
            </a:endParaRPr>
          </a:p>
          <a:p>
            <a:pPr marL="0" lvl="0" indent="0" algn="l" rtl="0">
              <a:lnSpc>
                <a:spcPct val="100000"/>
              </a:lnSpc>
              <a:spcBef>
                <a:spcPts val="1000"/>
              </a:spcBef>
              <a:spcAft>
                <a:spcPts val="0"/>
              </a:spcAft>
              <a:buSzPts val="1150"/>
              <a:buNone/>
            </a:pPr>
            <a:r>
              <a:rPr lang="en-US" sz="1600">
                <a:latin typeface="Arial"/>
                <a:ea typeface="Arial"/>
                <a:cs typeface="Arial"/>
                <a:sym typeface="Arial"/>
              </a:rPr>
              <a:t>Things like slow WiFi speeds, dropped calls and poor mobile phone service all detract from the overall fan experience.</a:t>
            </a:r>
            <a:endParaRPr sz="1600">
              <a:latin typeface="Arial"/>
              <a:ea typeface="Arial"/>
              <a:cs typeface="Arial"/>
              <a:sym typeface="Arial"/>
            </a:endParaRPr>
          </a:p>
          <a:p>
            <a:pPr marL="0" lvl="0" indent="0" algn="l" rtl="0">
              <a:lnSpc>
                <a:spcPct val="100000"/>
              </a:lnSpc>
              <a:spcBef>
                <a:spcPts val="600"/>
              </a:spcBef>
              <a:spcAft>
                <a:spcPts val="600"/>
              </a:spcAft>
              <a:buSzPts val="1150"/>
              <a:buNone/>
            </a:pPr>
            <a:endParaRPr sz="1600">
              <a:latin typeface="Arial"/>
              <a:ea typeface="Arial"/>
              <a:cs typeface="Arial"/>
              <a:sym typeface="Arial"/>
            </a:endParaRPr>
          </a:p>
        </p:txBody>
      </p:sp>
      <p:cxnSp>
        <p:nvCxnSpPr>
          <p:cNvPr id="157" name="Google Shape;157;p14"/>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158" name="Google Shape;158;p14"/>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159" name="Google Shape;159;p14"/>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lang="en-US"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pic>
        <p:nvPicPr>
          <p:cNvPr id="160" name="Google Shape;160;p14"/>
          <p:cNvPicPr preferRelativeResize="0"/>
          <p:nvPr/>
        </p:nvPicPr>
        <p:blipFill rotWithShape="1">
          <a:blip r:embed="rId4">
            <a:alphaModFix/>
          </a:blip>
          <a:srcRect l="11809" t="20011" r="11296" b="22062"/>
          <a:stretch/>
        </p:blipFill>
        <p:spPr>
          <a:xfrm>
            <a:off x="4959593" y="2235558"/>
            <a:ext cx="2875744" cy="2166394"/>
          </a:xfrm>
          <a:prstGeom prst="rect">
            <a:avLst/>
          </a:prstGeom>
          <a:noFill/>
          <a:ln>
            <a:noFill/>
          </a:ln>
        </p:spPr>
      </p:pic>
      <p:pic>
        <p:nvPicPr>
          <p:cNvPr id="161" name="Google Shape;161;p14"/>
          <p:cNvPicPr preferRelativeResize="0"/>
          <p:nvPr/>
        </p:nvPicPr>
        <p:blipFill rotWithShape="1">
          <a:blip r:embed="rId5">
            <a:alphaModFix/>
          </a:blip>
          <a:srcRect/>
          <a:stretch/>
        </p:blipFill>
        <p:spPr>
          <a:xfrm>
            <a:off x="4667515" y="620726"/>
            <a:ext cx="1797226" cy="1289509"/>
          </a:xfrm>
          <a:prstGeom prst="rect">
            <a:avLst/>
          </a:prstGeom>
          <a:noFill/>
          <a:ln>
            <a:noFill/>
          </a:ln>
        </p:spPr>
      </p:pic>
      <p:pic>
        <p:nvPicPr>
          <p:cNvPr id="162" name="Google Shape;162;p14"/>
          <p:cNvPicPr preferRelativeResize="0"/>
          <p:nvPr/>
        </p:nvPicPr>
        <p:blipFill rotWithShape="1">
          <a:blip r:embed="rId6">
            <a:alphaModFix/>
          </a:blip>
          <a:srcRect/>
          <a:stretch/>
        </p:blipFill>
        <p:spPr>
          <a:xfrm>
            <a:off x="7209480" y="620726"/>
            <a:ext cx="814020" cy="131293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sp>
        <p:nvSpPr>
          <p:cNvPr id="167" name="Google Shape;167;p15"/>
          <p:cNvSpPr txBox="1">
            <a:spLocks noGrp="1"/>
          </p:cNvSpPr>
          <p:nvPr>
            <p:ph type="title"/>
          </p:nvPr>
        </p:nvSpPr>
        <p:spPr>
          <a:xfrm>
            <a:off x="938500" y="422447"/>
            <a:ext cx="5735700"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FAN EXPERIENCE</a:t>
            </a:r>
            <a:br>
              <a:rPr lang="en-US" b="1">
                <a:latin typeface="Arial"/>
                <a:ea typeface="Arial"/>
                <a:cs typeface="Arial"/>
                <a:sym typeface="Arial"/>
              </a:rPr>
            </a:br>
            <a:endParaRPr b="1">
              <a:latin typeface="Arial"/>
              <a:ea typeface="Arial"/>
              <a:cs typeface="Arial"/>
              <a:sym typeface="Arial"/>
            </a:endParaRPr>
          </a:p>
        </p:txBody>
      </p:sp>
      <p:sp>
        <p:nvSpPr>
          <p:cNvPr id="168" name="Google Shape;168;p15"/>
          <p:cNvSpPr txBox="1">
            <a:spLocks noGrp="1"/>
          </p:cNvSpPr>
          <p:nvPr>
            <p:ph type="body" idx="1"/>
          </p:nvPr>
        </p:nvSpPr>
        <p:spPr>
          <a:xfrm>
            <a:off x="938500" y="1277575"/>
            <a:ext cx="5882100" cy="1660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900" b="1">
                <a:latin typeface="Arial"/>
                <a:ea typeface="Arial"/>
                <a:cs typeface="Arial"/>
                <a:sym typeface="Arial"/>
              </a:rPr>
              <a:t>How do organizations manage, control and </a:t>
            </a:r>
            <a:br>
              <a:rPr lang="en-US" sz="1900" b="1">
                <a:latin typeface="Arial"/>
                <a:ea typeface="Arial"/>
                <a:cs typeface="Arial"/>
                <a:sym typeface="Arial"/>
              </a:rPr>
            </a:br>
            <a:r>
              <a:rPr lang="en-US" sz="1900" b="1">
                <a:latin typeface="Arial"/>
                <a:ea typeface="Arial"/>
                <a:cs typeface="Arial"/>
                <a:sym typeface="Arial"/>
              </a:rPr>
              <a:t>enhance the fan experience?</a:t>
            </a:r>
            <a:endParaRPr sz="1900">
              <a:latin typeface="Arial"/>
              <a:ea typeface="Arial"/>
              <a:cs typeface="Arial"/>
              <a:sym typeface="Arial"/>
            </a:endParaRPr>
          </a:p>
          <a:p>
            <a:pPr marL="342900" lvl="0" indent="-371475" algn="l" rtl="0">
              <a:lnSpc>
                <a:spcPct val="100000"/>
              </a:lnSpc>
              <a:spcBef>
                <a:spcPts val="1000"/>
              </a:spcBef>
              <a:spcAft>
                <a:spcPts val="0"/>
              </a:spcAft>
              <a:buSzPts val="1600"/>
              <a:buFont typeface="Arial"/>
              <a:buChar char="●"/>
            </a:pPr>
            <a:r>
              <a:rPr lang="en-US" sz="1600">
                <a:latin typeface="Arial"/>
                <a:ea typeface="Arial"/>
                <a:cs typeface="Arial"/>
                <a:sym typeface="Arial"/>
              </a:rPr>
              <a:t>Technology</a:t>
            </a:r>
            <a:endParaRPr sz="1600">
              <a:latin typeface="Arial"/>
              <a:ea typeface="Arial"/>
              <a:cs typeface="Arial"/>
              <a:sym typeface="Arial"/>
            </a:endParaRPr>
          </a:p>
          <a:p>
            <a:pPr marL="342900" lvl="0" indent="-371475" algn="l" rtl="0">
              <a:lnSpc>
                <a:spcPct val="100000"/>
              </a:lnSpc>
              <a:spcBef>
                <a:spcPts val="600"/>
              </a:spcBef>
              <a:spcAft>
                <a:spcPts val="0"/>
              </a:spcAft>
              <a:buSzPts val="1600"/>
              <a:buFont typeface="Arial"/>
              <a:buChar char="●"/>
            </a:pPr>
            <a:r>
              <a:rPr lang="en-US" sz="1600">
                <a:latin typeface="Arial"/>
                <a:ea typeface="Arial"/>
                <a:cs typeface="Arial"/>
                <a:sym typeface="Arial"/>
              </a:rPr>
              <a:t>Proactively controlling environment</a:t>
            </a:r>
            <a:endParaRPr sz="1600">
              <a:latin typeface="Arial"/>
              <a:ea typeface="Arial"/>
              <a:cs typeface="Arial"/>
              <a:sym typeface="Arial"/>
            </a:endParaRPr>
          </a:p>
          <a:p>
            <a:pPr marL="342900" lvl="0" indent="-371475" algn="l" rtl="0">
              <a:lnSpc>
                <a:spcPct val="100000"/>
              </a:lnSpc>
              <a:spcBef>
                <a:spcPts val="600"/>
              </a:spcBef>
              <a:spcAft>
                <a:spcPts val="600"/>
              </a:spcAft>
              <a:buSzPts val="1600"/>
              <a:buFont typeface="Arial"/>
              <a:buChar char="●"/>
            </a:pPr>
            <a:r>
              <a:rPr lang="en-US" sz="1600">
                <a:latin typeface="Arial"/>
                <a:ea typeface="Arial"/>
                <a:cs typeface="Arial"/>
                <a:sym typeface="Arial"/>
              </a:rPr>
              <a:t>Communicating expectations for fan behavior</a:t>
            </a:r>
            <a:endParaRPr sz="1600">
              <a:latin typeface="Arial"/>
              <a:ea typeface="Arial"/>
              <a:cs typeface="Arial"/>
              <a:sym typeface="Arial"/>
            </a:endParaRPr>
          </a:p>
        </p:txBody>
      </p:sp>
      <p:cxnSp>
        <p:nvCxnSpPr>
          <p:cNvPr id="169" name="Google Shape;169;p15"/>
          <p:cNvCxnSpPr/>
          <p:nvPr/>
        </p:nvCxnSpPr>
        <p:spPr>
          <a:xfrm>
            <a:off x="9385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170" name="Google Shape;170;p15"/>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171" name="Google Shape;171;p15"/>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lang="en-US"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sp>
        <p:nvSpPr>
          <p:cNvPr id="176" name="Google Shape;176;p16"/>
          <p:cNvSpPr txBox="1">
            <a:spLocks noGrp="1"/>
          </p:cNvSpPr>
          <p:nvPr>
            <p:ph type="title"/>
          </p:nvPr>
        </p:nvSpPr>
        <p:spPr>
          <a:xfrm>
            <a:off x="938500" y="422447"/>
            <a:ext cx="5735700"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FAN EXPERIENCE</a:t>
            </a:r>
            <a:endParaRPr b="1">
              <a:latin typeface="Arial"/>
              <a:ea typeface="Arial"/>
              <a:cs typeface="Arial"/>
              <a:sym typeface="Arial"/>
            </a:endParaRPr>
          </a:p>
        </p:txBody>
      </p:sp>
      <p:sp>
        <p:nvSpPr>
          <p:cNvPr id="177" name="Google Shape;177;p16"/>
          <p:cNvSpPr txBox="1">
            <a:spLocks noGrp="1"/>
          </p:cNvSpPr>
          <p:nvPr>
            <p:ph type="body" idx="1"/>
          </p:nvPr>
        </p:nvSpPr>
        <p:spPr>
          <a:xfrm>
            <a:off x="938500" y="1052712"/>
            <a:ext cx="7172100" cy="733778"/>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600"/>
              </a:spcAft>
              <a:buSzPts val="1150"/>
              <a:buNone/>
            </a:pPr>
            <a:r>
              <a:rPr lang="en-US" sz="1800" b="1">
                <a:latin typeface="Arial"/>
                <a:ea typeface="Arial"/>
                <a:cs typeface="Arial"/>
                <a:sym typeface="Arial"/>
              </a:rPr>
              <a:t>Technology provides a variety of tools that help an organization to create and maintain a positive experience for fans. </a:t>
            </a:r>
            <a:endParaRPr sz="1800" b="1">
              <a:latin typeface="Arial"/>
              <a:ea typeface="Arial"/>
              <a:cs typeface="Arial"/>
              <a:sym typeface="Arial"/>
            </a:endParaRPr>
          </a:p>
        </p:txBody>
      </p:sp>
      <p:cxnSp>
        <p:nvCxnSpPr>
          <p:cNvPr id="178" name="Google Shape;178;p16"/>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179" name="Google Shape;179;p16"/>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180" name="Google Shape;180;p16"/>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lang="en-US"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sp>
        <p:nvSpPr>
          <p:cNvPr id="181" name="Google Shape;181;p16"/>
          <p:cNvSpPr txBox="1"/>
          <p:nvPr/>
        </p:nvSpPr>
        <p:spPr>
          <a:xfrm>
            <a:off x="938500" y="1854448"/>
            <a:ext cx="3545483" cy="2750636"/>
          </a:xfrm>
          <a:prstGeom prst="rect">
            <a:avLst/>
          </a:prstGeom>
          <a:noFill/>
          <a:ln>
            <a:noFill/>
          </a:ln>
        </p:spPr>
        <p:txBody>
          <a:bodyPr spcFirstLastPara="1" wrap="square" lIns="91425" tIns="91425" rIns="91425" bIns="91425" anchor="t" anchorCtr="0">
            <a:noAutofit/>
          </a:bodyPr>
          <a:lstStyle/>
          <a:p>
            <a:pPr marL="285750" marR="0" lvl="0" indent="-285750" algn="l" rtl="0">
              <a:lnSpc>
                <a:spcPct val="100000"/>
              </a:lnSpc>
              <a:spcBef>
                <a:spcPts val="0"/>
              </a:spcBef>
              <a:spcAft>
                <a:spcPts val="0"/>
              </a:spcAft>
              <a:buClr>
                <a:schemeClr val="lt1"/>
              </a:buClr>
              <a:buSzPts val="1150"/>
              <a:buFont typeface="Arial" panose="020B0604020202020204" pitchFamily="34" charset="0"/>
              <a:buChar char="•"/>
            </a:pPr>
            <a:r>
              <a:rPr lang="en-US" sz="1600" b="0" i="0" u="none" strike="noStrike" cap="none" dirty="0">
                <a:solidFill>
                  <a:schemeClr val="lt1"/>
                </a:solidFill>
                <a:latin typeface="Arial"/>
                <a:ea typeface="Arial"/>
                <a:cs typeface="Arial"/>
                <a:sym typeface="Arial"/>
              </a:rPr>
              <a:t>Communication</a:t>
            </a:r>
            <a:endParaRPr sz="1600" dirty="0"/>
          </a:p>
          <a:p>
            <a:pPr marL="285750" marR="0" lvl="0" indent="-285750" algn="l" rtl="0">
              <a:lnSpc>
                <a:spcPct val="100000"/>
              </a:lnSpc>
              <a:spcBef>
                <a:spcPts val="600"/>
              </a:spcBef>
              <a:spcAft>
                <a:spcPts val="0"/>
              </a:spcAft>
              <a:buClr>
                <a:schemeClr val="lt1"/>
              </a:buClr>
              <a:buSzPts val="1150"/>
              <a:buFont typeface="Arial" panose="020B0604020202020204" pitchFamily="34" charset="0"/>
              <a:buChar char="•"/>
            </a:pPr>
            <a:r>
              <a:rPr lang="en-US" sz="1600" b="0" i="0" u="none" strike="noStrike" cap="none" dirty="0">
                <a:solidFill>
                  <a:schemeClr val="lt1"/>
                </a:solidFill>
                <a:latin typeface="Arial"/>
                <a:ea typeface="Arial"/>
                <a:cs typeface="Arial"/>
                <a:sym typeface="Arial"/>
              </a:rPr>
              <a:t>Apps</a:t>
            </a:r>
            <a:endParaRPr sz="1600" dirty="0"/>
          </a:p>
          <a:p>
            <a:pPr marL="285750" marR="0" lvl="0" indent="-285750" algn="l" rtl="0">
              <a:lnSpc>
                <a:spcPct val="100000"/>
              </a:lnSpc>
              <a:spcBef>
                <a:spcPts val="600"/>
              </a:spcBef>
              <a:spcAft>
                <a:spcPts val="0"/>
              </a:spcAft>
              <a:buClr>
                <a:schemeClr val="lt1"/>
              </a:buClr>
              <a:buSzPts val="1150"/>
              <a:buFont typeface="Arial" panose="020B0604020202020204" pitchFamily="34" charset="0"/>
              <a:buChar char="•"/>
            </a:pPr>
            <a:r>
              <a:rPr lang="en-US" sz="1600" b="0" i="0" u="none" strike="noStrike" cap="none" dirty="0">
                <a:solidFill>
                  <a:schemeClr val="lt1"/>
                </a:solidFill>
                <a:latin typeface="Arial"/>
                <a:ea typeface="Arial"/>
                <a:cs typeface="Arial"/>
                <a:sym typeface="Arial"/>
              </a:rPr>
              <a:t>Biometric technology</a:t>
            </a:r>
            <a:endParaRPr sz="1600" dirty="0"/>
          </a:p>
          <a:p>
            <a:pPr marL="285750" marR="0" lvl="0" indent="-285750" algn="l" rtl="0">
              <a:lnSpc>
                <a:spcPct val="100000"/>
              </a:lnSpc>
              <a:spcBef>
                <a:spcPts val="600"/>
              </a:spcBef>
              <a:spcAft>
                <a:spcPts val="0"/>
              </a:spcAft>
              <a:buClr>
                <a:schemeClr val="lt1"/>
              </a:buClr>
              <a:buSzPts val="1150"/>
              <a:buFont typeface="Arial" panose="020B0604020202020204" pitchFamily="34" charset="0"/>
              <a:buChar char="•"/>
            </a:pPr>
            <a:r>
              <a:rPr lang="en-US" sz="1600" b="0" i="0" u="none" strike="noStrike" cap="none" dirty="0">
                <a:solidFill>
                  <a:schemeClr val="lt1"/>
                </a:solidFill>
                <a:latin typeface="Arial"/>
                <a:ea typeface="Arial"/>
                <a:cs typeface="Arial"/>
                <a:sym typeface="Arial"/>
              </a:rPr>
              <a:t>Transportation</a:t>
            </a:r>
            <a:endParaRPr sz="1600" dirty="0"/>
          </a:p>
          <a:p>
            <a:pPr marL="285750" marR="0" lvl="0" indent="-285750" algn="l" rtl="0">
              <a:lnSpc>
                <a:spcPct val="100000"/>
              </a:lnSpc>
              <a:spcBef>
                <a:spcPts val="600"/>
              </a:spcBef>
              <a:spcAft>
                <a:spcPts val="600"/>
              </a:spcAft>
              <a:buClr>
                <a:schemeClr val="lt1"/>
              </a:buClr>
              <a:buSzPts val="1150"/>
              <a:buFont typeface="Arial" panose="020B0604020202020204" pitchFamily="34" charset="0"/>
              <a:buChar char="•"/>
            </a:pPr>
            <a:r>
              <a:rPr lang="en-US" sz="1600" b="0" i="0" u="none" strike="noStrike" cap="none" dirty="0">
                <a:solidFill>
                  <a:schemeClr val="lt1"/>
                </a:solidFill>
                <a:latin typeface="Arial"/>
                <a:ea typeface="Arial"/>
                <a:cs typeface="Arial"/>
                <a:sym typeface="Arial"/>
              </a:rPr>
              <a:t>Contactless experiences</a:t>
            </a:r>
            <a:endParaRPr sz="1600" dirty="0"/>
          </a:p>
        </p:txBody>
      </p:sp>
      <p:sp>
        <p:nvSpPr>
          <p:cNvPr id="182" name="Google Shape;182;p16"/>
          <p:cNvSpPr txBox="1"/>
          <p:nvPr/>
        </p:nvSpPr>
        <p:spPr>
          <a:xfrm>
            <a:off x="4572000" y="1899472"/>
            <a:ext cx="3392100" cy="1631700"/>
          </a:xfrm>
          <a:prstGeom prst="rect">
            <a:avLst/>
          </a:prstGeom>
          <a:noFill/>
          <a:ln>
            <a:noFill/>
          </a:ln>
        </p:spPr>
        <p:txBody>
          <a:bodyPr spcFirstLastPara="1" wrap="square" lIns="91425" tIns="45700" rIns="91425" bIns="45700" anchor="t" anchorCtr="0">
            <a:spAutoFit/>
          </a:bodyPr>
          <a:lstStyle/>
          <a:p>
            <a:pPr marL="285750" marR="0" lvl="0" indent="-285750" algn="l" rtl="0">
              <a:lnSpc>
                <a:spcPct val="100000"/>
              </a:lnSpc>
              <a:spcBef>
                <a:spcPts val="0"/>
              </a:spcBef>
              <a:spcAft>
                <a:spcPts val="0"/>
              </a:spcAft>
              <a:buClr>
                <a:schemeClr val="bg1"/>
              </a:buClr>
              <a:buFont typeface="Arial" panose="020B0604020202020204" pitchFamily="34" charset="0"/>
              <a:buChar char="•"/>
            </a:pPr>
            <a:r>
              <a:rPr lang="en-US" sz="1600" b="0" i="0" u="none" strike="noStrike" cap="none" dirty="0">
                <a:solidFill>
                  <a:schemeClr val="lt1"/>
                </a:solidFill>
                <a:latin typeface="Arial"/>
                <a:ea typeface="Arial"/>
                <a:cs typeface="Arial"/>
                <a:sym typeface="Arial"/>
              </a:rPr>
              <a:t>Stadium amenities</a:t>
            </a:r>
            <a:endParaRPr sz="1600" dirty="0"/>
          </a:p>
          <a:p>
            <a:pPr marL="285750" marR="0" lvl="0" indent="-285750" algn="l" rtl="0">
              <a:lnSpc>
                <a:spcPct val="100000"/>
              </a:lnSpc>
              <a:spcBef>
                <a:spcPts val="600"/>
              </a:spcBef>
              <a:spcAft>
                <a:spcPts val="0"/>
              </a:spcAft>
              <a:buClr>
                <a:schemeClr val="bg1"/>
              </a:buClr>
              <a:buFont typeface="Arial" panose="020B0604020202020204" pitchFamily="34" charset="0"/>
              <a:buChar char="•"/>
            </a:pPr>
            <a:r>
              <a:rPr lang="en-US" sz="1600" b="0" i="0" u="none" strike="noStrike" cap="none" dirty="0">
                <a:solidFill>
                  <a:schemeClr val="lt1"/>
                </a:solidFill>
                <a:latin typeface="Arial"/>
                <a:ea typeface="Arial"/>
                <a:cs typeface="Arial"/>
                <a:sym typeface="Arial"/>
              </a:rPr>
              <a:t>Interactive experiences</a:t>
            </a:r>
            <a:endParaRPr sz="1600" dirty="0"/>
          </a:p>
          <a:p>
            <a:pPr marL="285750" marR="0" lvl="0" indent="-285750" algn="l" rtl="0">
              <a:lnSpc>
                <a:spcPct val="100000"/>
              </a:lnSpc>
              <a:spcBef>
                <a:spcPts val="600"/>
              </a:spcBef>
              <a:spcAft>
                <a:spcPts val="0"/>
              </a:spcAft>
              <a:buClr>
                <a:schemeClr val="bg1"/>
              </a:buClr>
              <a:buFont typeface="Arial" panose="020B0604020202020204" pitchFamily="34" charset="0"/>
              <a:buChar char="•"/>
            </a:pPr>
            <a:r>
              <a:rPr lang="en-US" sz="1600" b="0" i="0" u="none" strike="noStrike" cap="none" dirty="0">
                <a:solidFill>
                  <a:schemeClr val="lt1"/>
                </a:solidFill>
                <a:latin typeface="Arial"/>
                <a:ea typeface="Arial"/>
                <a:cs typeface="Arial"/>
                <a:sym typeface="Arial"/>
              </a:rPr>
              <a:t>In-seat technologies</a:t>
            </a:r>
            <a:endParaRPr sz="1600" dirty="0"/>
          </a:p>
          <a:p>
            <a:pPr marL="285750" marR="0" lvl="0" indent="-285750" algn="l" rtl="0">
              <a:lnSpc>
                <a:spcPct val="100000"/>
              </a:lnSpc>
              <a:spcBef>
                <a:spcPts val="600"/>
              </a:spcBef>
              <a:spcAft>
                <a:spcPts val="0"/>
              </a:spcAft>
              <a:buClr>
                <a:schemeClr val="bg1"/>
              </a:buClr>
              <a:buFont typeface="Arial" panose="020B0604020202020204" pitchFamily="34" charset="0"/>
              <a:buChar char="•"/>
            </a:pPr>
            <a:r>
              <a:rPr lang="en-US" sz="1600" b="0" i="0" u="none" strike="noStrike" cap="none" dirty="0">
                <a:solidFill>
                  <a:schemeClr val="lt1"/>
                </a:solidFill>
                <a:latin typeface="Arial"/>
                <a:ea typeface="Arial"/>
                <a:cs typeface="Arial"/>
                <a:sym typeface="Arial"/>
              </a:rPr>
              <a:t>Ticketing technologies</a:t>
            </a:r>
            <a:endParaRPr sz="1600" dirty="0"/>
          </a:p>
          <a:p>
            <a:pPr marL="285750" marR="0" lvl="0" indent="-285750" algn="l" rtl="0">
              <a:lnSpc>
                <a:spcPct val="100000"/>
              </a:lnSpc>
              <a:spcBef>
                <a:spcPts val="600"/>
              </a:spcBef>
              <a:spcAft>
                <a:spcPts val="0"/>
              </a:spcAft>
              <a:buClr>
                <a:schemeClr val="bg1"/>
              </a:buClr>
              <a:buFont typeface="Arial" panose="020B0604020202020204" pitchFamily="34" charset="0"/>
              <a:buChar char="•"/>
            </a:pPr>
            <a:r>
              <a:rPr lang="en-US" sz="1600" b="0" i="0" u="none" strike="noStrike" cap="none" dirty="0">
                <a:solidFill>
                  <a:schemeClr val="lt1"/>
                </a:solidFill>
                <a:latin typeface="Arial"/>
                <a:ea typeface="Arial"/>
                <a:cs typeface="Arial"/>
                <a:sym typeface="Arial"/>
              </a:rPr>
              <a:t>Fan health and safety</a:t>
            </a:r>
            <a:endParaRPr sz="16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7" name="Google Shape;187;p17"/>
          <p:cNvSpPr txBox="1">
            <a:spLocks noGrp="1"/>
          </p:cNvSpPr>
          <p:nvPr>
            <p:ph type="title"/>
          </p:nvPr>
        </p:nvSpPr>
        <p:spPr>
          <a:xfrm>
            <a:off x="938500" y="422446"/>
            <a:ext cx="5735700" cy="1112835"/>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FAN EXPERIENCE</a:t>
            </a:r>
            <a:endParaRPr b="1">
              <a:latin typeface="Arial"/>
              <a:ea typeface="Arial"/>
              <a:cs typeface="Arial"/>
              <a:sym typeface="Arial"/>
            </a:endParaRPr>
          </a:p>
        </p:txBody>
      </p:sp>
      <p:sp>
        <p:nvSpPr>
          <p:cNvPr id="188" name="Google Shape;188;p17"/>
          <p:cNvSpPr txBox="1">
            <a:spLocks noGrp="1"/>
          </p:cNvSpPr>
          <p:nvPr>
            <p:ph type="body" idx="1"/>
          </p:nvPr>
        </p:nvSpPr>
        <p:spPr>
          <a:xfrm>
            <a:off x="938500" y="1187252"/>
            <a:ext cx="7172100" cy="2750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50"/>
              <a:buNone/>
            </a:pPr>
            <a:r>
              <a:rPr lang="en-US" sz="1800" b="1" dirty="0">
                <a:latin typeface="Arial"/>
                <a:ea typeface="Arial"/>
                <a:cs typeface="Arial"/>
                <a:sym typeface="Arial"/>
              </a:rPr>
              <a:t>Communication</a:t>
            </a:r>
            <a:endParaRPr sz="1800" b="1" dirty="0">
              <a:latin typeface="Arial"/>
              <a:ea typeface="Arial"/>
              <a:cs typeface="Arial"/>
              <a:sym typeface="Arial"/>
            </a:endParaRPr>
          </a:p>
          <a:p>
            <a:pPr marL="0" lvl="0" indent="0" algn="l" rtl="0">
              <a:lnSpc>
                <a:spcPct val="100000"/>
              </a:lnSpc>
              <a:spcBef>
                <a:spcPts val="1000"/>
              </a:spcBef>
              <a:spcAft>
                <a:spcPts val="0"/>
              </a:spcAft>
              <a:buSzPts val="1150"/>
              <a:buNone/>
            </a:pPr>
            <a:r>
              <a:rPr lang="en-US" sz="1600" dirty="0">
                <a:latin typeface="Arial"/>
                <a:ea typeface="Arial"/>
                <a:cs typeface="Arial"/>
                <a:sym typeface="Arial"/>
              </a:rPr>
              <a:t>When it comes to security related issues and combating unruly fans, many teams and organizations offer “text” lines in which fans could report obnoxious behavior by sending a text message to team security. </a:t>
            </a:r>
            <a:endParaRPr sz="1600" dirty="0">
              <a:latin typeface="Arial"/>
              <a:ea typeface="Arial"/>
              <a:cs typeface="Arial"/>
              <a:sym typeface="Arial"/>
            </a:endParaRPr>
          </a:p>
          <a:p>
            <a:pPr marL="463550" lvl="0" indent="-463550" algn="l" rtl="0">
              <a:lnSpc>
                <a:spcPct val="100000"/>
              </a:lnSpc>
              <a:spcBef>
                <a:spcPts val="600"/>
              </a:spcBef>
              <a:spcAft>
                <a:spcPts val="0"/>
              </a:spcAft>
              <a:buSzPts val="1150"/>
              <a:buChar char="●"/>
            </a:pPr>
            <a:r>
              <a:rPr lang="en-US" sz="1600" dirty="0">
                <a:latin typeface="Arial"/>
                <a:ea typeface="Arial"/>
                <a:cs typeface="Arial"/>
                <a:sym typeface="Arial"/>
              </a:rPr>
              <a:t>At the average NFL game, about 3 people are arrested and 25 more are ejected.</a:t>
            </a:r>
            <a:endParaRPr sz="1600" dirty="0">
              <a:latin typeface="Arial"/>
              <a:ea typeface="Arial"/>
              <a:cs typeface="Arial"/>
              <a:sym typeface="Arial"/>
            </a:endParaRPr>
          </a:p>
          <a:p>
            <a:pPr marL="463550" lvl="0" indent="-463550" algn="l" rtl="0">
              <a:lnSpc>
                <a:spcPct val="100000"/>
              </a:lnSpc>
              <a:spcBef>
                <a:spcPts val="600"/>
              </a:spcBef>
              <a:spcAft>
                <a:spcPts val="0"/>
              </a:spcAft>
              <a:buSzPts val="1150"/>
              <a:buChar char="●"/>
            </a:pPr>
            <a:r>
              <a:rPr lang="en-US" sz="1600" dirty="0">
                <a:latin typeface="Arial"/>
                <a:ea typeface="Arial"/>
                <a:cs typeface="Arial"/>
                <a:sym typeface="Arial"/>
              </a:rPr>
              <a:t>Every NFL team now offers some form of a text or cell phone hotline to report disruptive fan behavior.</a:t>
            </a:r>
            <a:endParaRPr dirty="0"/>
          </a:p>
        </p:txBody>
      </p:sp>
      <p:cxnSp>
        <p:nvCxnSpPr>
          <p:cNvPr id="189" name="Google Shape;189;p17"/>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190" name="Google Shape;190;p17"/>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191" name="Google Shape;191;p17"/>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lang="en-US"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sp>
        <p:nvSpPr>
          <p:cNvPr id="196" name="Google Shape;196;p18"/>
          <p:cNvSpPr txBox="1">
            <a:spLocks noGrp="1"/>
          </p:cNvSpPr>
          <p:nvPr>
            <p:ph type="title"/>
          </p:nvPr>
        </p:nvSpPr>
        <p:spPr>
          <a:xfrm>
            <a:off x="938500" y="422446"/>
            <a:ext cx="5735700" cy="1112835"/>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FAN EXPERIENCE</a:t>
            </a:r>
            <a:endParaRPr b="1">
              <a:latin typeface="Arial"/>
              <a:ea typeface="Arial"/>
              <a:cs typeface="Arial"/>
              <a:sym typeface="Arial"/>
            </a:endParaRPr>
          </a:p>
        </p:txBody>
      </p:sp>
      <p:sp>
        <p:nvSpPr>
          <p:cNvPr id="197" name="Google Shape;197;p18"/>
          <p:cNvSpPr txBox="1">
            <a:spLocks noGrp="1"/>
          </p:cNvSpPr>
          <p:nvPr>
            <p:ph type="body" idx="1"/>
          </p:nvPr>
        </p:nvSpPr>
        <p:spPr>
          <a:xfrm>
            <a:off x="938500" y="1196389"/>
            <a:ext cx="3789000" cy="2750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50"/>
              <a:buNone/>
            </a:pPr>
            <a:r>
              <a:rPr lang="en-US" sz="1800" b="1" dirty="0">
                <a:latin typeface="Arial"/>
                <a:ea typeface="Arial"/>
                <a:cs typeface="Arial"/>
                <a:sym typeface="Arial"/>
              </a:rPr>
              <a:t>Apps</a:t>
            </a:r>
            <a:endParaRPr sz="1800" b="1" dirty="0">
              <a:latin typeface="Arial"/>
              <a:ea typeface="Arial"/>
              <a:cs typeface="Arial"/>
              <a:sym typeface="Arial"/>
            </a:endParaRPr>
          </a:p>
          <a:p>
            <a:pPr marL="0" lvl="0" indent="0" algn="l" rtl="0">
              <a:lnSpc>
                <a:spcPct val="100000"/>
              </a:lnSpc>
              <a:spcBef>
                <a:spcPts val="1000"/>
              </a:spcBef>
              <a:spcAft>
                <a:spcPts val="0"/>
              </a:spcAft>
              <a:buSzPts val="1150"/>
              <a:buNone/>
            </a:pPr>
            <a:r>
              <a:rPr lang="en-US" sz="1600" dirty="0">
                <a:latin typeface="Arial"/>
                <a:ea typeface="Arial"/>
                <a:cs typeface="Arial"/>
                <a:sym typeface="Arial"/>
              </a:rPr>
              <a:t>Apps can help fans get the most out of the fan experience</a:t>
            </a:r>
            <a:endParaRPr sz="2000" dirty="0">
              <a:latin typeface="Arial"/>
              <a:ea typeface="Arial"/>
              <a:cs typeface="Arial"/>
              <a:sym typeface="Arial"/>
            </a:endParaRPr>
          </a:p>
          <a:p>
            <a:pPr marL="463550" indent="-463550">
              <a:spcBef>
                <a:spcPts val="600"/>
              </a:spcBef>
              <a:spcAft>
                <a:spcPts val="600"/>
              </a:spcAft>
            </a:pPr>
            <a:r>
              <a:rPr lang="en-US" sz="1600" dirty="0">
                <a:latin typeface="Arial"/>
                <a:ea typeface="Arial"/>
                <a:cs typeface="Arial"/>
                <a:sym typeface="Arial"/>
              </a:rPr>
              <a:t>When it opened its doors to a brand-new football stadium, Baylor University introduced an In-Game App, making it the first college athletics application to provide instant replays from multiple views to fans, right at their seats, at McLane Stadium. </a:t>
            </a:r>
            <a:endParaRPr dirty="0"/>
          </a:p>
        </p:txBody>
      </p:sp>
      <p:cxnSp>
        <p:nvCxnSpPr>
          <p:cNvPr id="198" name="Google Shape;198;p18"/>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199" name="Google Shape;199;p18"/>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200" name="Google Shape;200;p18"/>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lang="en-US"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pic>
        <p:nvPicPr>
          <p:cNvPr id="201" name="Google Shape;201;p18" descr="Baylor&amp;#39;s In-Game app is a blueprint for programs across the country"/>
          <p:cNvPicPr preferRelativeResize="0"/>
          <p:nvPr/>
        </p:nvPicPr>
        <p:blipFill rotWithShape="1">
          <a:blip r:embed="rId4">
            <a:alphaModFix/>
          </a:blip>
          <a:srcRect/>
          <a:stretch/>
        </p:blipFill>
        <p:spPr>
          <a:xfrm>
            <a:off x="5001768" y="1188324"/>
            <a:ext cx="3689136" cy="2766852"/>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sp>
        <p:nvSpPr>
          <p:cNvPr id="206" name="Google Shape;206;p19"/>
          <p:cNvSpPr txBox="1">
            <a:spLocks noGrp="1"/>
          </p:cNvSpPr>
          <p:nvPr>
            <p:ph type="title"/>
          </p:nvPr>
        </p:nvSpPr>
        <p:spPr>
          <a:xfrm>
            <a:off x="938500" y="422446"/>
            <a:ext cx="5735700" cy="1112835"/>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FAN EXPERIENCE</a:t>
            </a:r>
            <a:endParaRPr b="1">
              <a:latin typeface="Arial"/>
              <a:ea typeface="Arial"/>
              <a:cs typeface="Arial"/>
              <a:sym typeface="Arial"/>
            </a:endParaRPr>
          </a:p>
        </p:txBody>
      </p:sp>
      <p:sp>
        <p:nvSpPr>
          <p:cNvPr id="207" name="Google Shape;207;p19"/>
          <p:cNvSpPr txBox="1">
            <a:spLocks noGrp="1"/>
          </p:cNvSpPr>
          <p:nvPr>
            <p:ph type="body" idx="1"/>
          </p:nvPr>
        </p:nvSpPr>
        <p:spPr>
          <a:xfrm>
            <a:off x="938500" y="1176202"/>
            <a:ext cx="7172100" cy="2750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US" sz="1800" b="1" dirty="0">
                <a:latin typeface="Arial"/>
                <a:ea typeface="Arial"/>
                <a:cs typeface="Arial"/>
                <a:sym typeface="Arial"/>
              </a:rPr>
              <a:t>Biometric Technology</a:t>
            </a:r>
            <a:endParaRPr sz="1800" b="1" dirty="0">
              <a:latin typeface="Arial"/>
              <a:ea typeface="Arial"/>
              <a:cs typeface="Arial"/>
              <a:sym typeface="Arial"/>
            </a:endParaRPr>
          </a:p>
          <a:p>
            <a:pPr marL="0" lvl="0" indent="0" algn="l" rtl="0">
              <a:lnSpc>
                <a:spcPct val="100000"/>
              </a:lnSpc>
              <a:spcBef>
                <a:spcPts val="1000"/>
              </a:spcBef>
              <a:spcAft>
                <a:spcPts val="0"/>
              </a:spcAft>
              <a:buNone/>
            </a:pPr>
            <a:r>
              <a:rPr lang="en-US" sz="1600" dirty="0">
                <a:latin typeface="Arial"/>
                <a:ea typeface="Arial"/>
                <a:cs typeface="Arial"/>
                <a:sym typeface="Arial"/>
              </a:rPr>
              <a:t>By 2023, biometric technology has been adopted by a wide variety of sports and entertainment teams, leagues and events; seen less as a novelty and more as the future of the fan experience. </a:t>
            </a:r>
            <a:endParaRPr sz="1600" dirty="0">
              <a:latin typeface="Arial"/>
              <a:ea typeface="Arial"/>
              <a:cs typeface="Arial"/>
              <a:sym typeface="Arial"/>
            </a:endParaRPr>
          </a:p>
          <a:p>
            <a:pPr marL="0" lvl="0" indent="0" algn="l" rtl="0">
              <a:lnSpc>
                <a:spcPct val="100000"/>
              </a:lnSpc>
              <a:spcBef>
                <a:spcPts val="600"/>
              </a:spcBef>
              <a:spcAft>
                <a:spcPts val="0"/>
              </a:spcAft>
              <a:buNone/>
            </a:pPr>
            <a:r>
              <a:rPr lang="en-US" sz="1600" b="1" dirty="0">
                <a:latin typeface="Arial"/>
                <a:ea typeface="Arial"/>
                <a:cs typeface="Arial"/>
                <a:sym typeface="Arial"/>
              </a:rPr>
              <a:t>Biometric technology includes:</a:t>
            </a:r>
            <a:endParaRPr sz="1600" b="1" dirty="0">
              <a:latin typeface="Arial"/>
              <a:ea typeface="Arial"/>
              <a:cs typeface="Arial"/>
              <a:sym typeface="Arial"/>
            </a:endParaRPr>
          </a:p>
          <a:p>
            <a:pPr marL="457200" lvl="0" indent="-330200" algn="l" rtl="0">
              <a:lnSpc>
                <a:spcPct val="100000"/>
              </a:lnSpc>
              <a:spcBef>
                <a:spcPts val="600"/>
              </a:spcBef>
              <a:spcAft>
                <a:spcPts val="0"/>
              </a:spcAft>
              <a:buSzPts val="1600"/>
              <a:buFont typeface="Arial"/>
              <a:buChar char="●"/>
            </a:pPr>
            <a:r>
              <a:rPr lang="en-US" sz="1600" dirty="0">
                <a:latin typeface="Arial"/>
                <a:ea typeface="Arial"/>
                <a:cs typeface="Arial"/>
                <a:sym typeface="Arial"/>
              </a:rPr>
              <a:t>Facial Ticketing</a:t>
            </a:r>
            <a:endParaRPr sz="1600" dirty="0">
              <a:latin typeface="Arial"/>
              <a:ea typeface="Arial"/>
              <a:cs typeface="Arial"/>
              <a:sym typeface="Arial"/>
            </a:endParaRPr>
          </a:p>
          <a:p>
            <a:pPr marL="457200" lvl="0" indent="-330200" algn="l" rtl="0">
              <a:lnSpc>
                <a:spcPct val="100000"/>
              </a:lnSpc>
              <a:spcBef>
                <a:spcPts val="0"/>
              </a:spcBef>
              <a:spcAft>
                <a:spcPts val="0"/>
              </a:spcAft>
              <a:buSzPts val="1600"/>
              <a:buFont typeface="Arial"/>
              <a:buChar char="●"/>
            </a:pPr>
            <a:r>
              <a:rPr lang="en-US" sz="1600" dirty="0">
                <a:latin typeface="Arial"/>
                <a:ea typeface="Arial"/>
                <a:cs typeface="Arial"/>
                <a:sym typeface="Arial"/>
              </a:rPr>
              <a:t>Facial Payments</a:t>
            </a:r>
            <a:endParaRPr sz="1600" dirty="0">
              <a:latin typeface="Arial"/>
              <a:ea typeface="Arial"/>
              <a:cs typeface="Arial"/>
              <a:sym typeface="Arial"/>
            </a:endParaRPr>
          </a:p>
          <a:p>
            <a:pPr marL="457200" lvl="0" indent="-330200" algn="l" rtl="0">
              <a:lnSpc>
                <a:spcPct val="100000"/>
              </a:lnSpc>
              <a:spcBef>
                <a:spcPts val="0"/>
              </a:spcBef>
              <a:spcAft>
                <a:spcPts val="0"/>
              </a:spcAft>
              <a:buSzPts val="1600"/>
              <a:buFont typeface="Arial"/>
              <a:buChar char="●"/>
            </a:pPr>
            <a:r>
              <a:rPr lang="en-US" sz="1600" dirty="0">
                <a:latin typeface="Arial"/>
                <a:ea typeface="Arial"/>
                <a:cs typeface="Arial"/>
                <a:sym typeface="Arial"/>
              </a:rPr>
              <a:t>Stadium Security</a:t>
            </a:r>
            <a:endParaRPr sz="1600" dirty="0">
              <a:latin typeface="Arial"/>
              <a:ea typeface="Arial"/>
              <a:cs typeface="Arial"/>
              <a:sym typeface="Arial"/>
            </a:endParaRPr>
          </a:p>
          <a:p>
            <a:pPr marL="457200" lvl="0" indent="0" algn="l" rtl="0">
              <a:lnSpc>
                <a:spcPct val="100000"/>
              </a:lnSpc>
              <a:spcBef>
                <a:spcPts val="600"/>
              </a:spcBef>
              <a:spcAft>
                <a:spcPts val="600"/>
              </a:spcAft>
              <a:buNone/>
            </a:pPr>
            <a:endParaRPr sz="1600" dirty="0">
              <a:latin typeface="Arial"/>
              <a:ea typeface="Arial"/>
              <a:cs typeface="Arial"/>
              <a:sym typeface="Arial"/>
            </a:endParaRPr>
          </a:p>
        </p:txBody>
      </p:sp>
      <p:cxnSp>
        <p:nvCxnSpPr>
          <p:cNvPr id="208" name="Google Shape;208;p19"/>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209" name="Google Shape;209;p19"/>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210" name="Google Shape;210;p1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lang="en-US"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7"/>
        <p:cNvGrpSpPr/>
        <p:nvPr/>
      </p:nvGrpSpPr>
      <p:grpSpPr>
        <a:xfrm>
          <a:off x="0" y="0"/>
          <a:ext cx="0" cy="0"/>
          <a:chOff x="0" y="0"/>
          <a:chExt cx="0" cy="0"/>
        </a:xfrm>
      </p:grpSpPr>
      <p:sp>
        <p:nvSpPr>
          <p:cNvPr id="38" name="Google Shape;38;p2"/>
          <p:cNvSpPr txBox="1">
            <a:spLocks noGrp="1"/>
          </p:cNvSpPr>
          <p:nvPr>
            <p:ph type="title"/>
          </p:nvPr>
        </p:nvSpPr>
        <p:spPr>
          <a:xfrm>
            <a:off x="1534200" y="1411324"/>
            <a:ext cx="5735700" cy="5529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2400"/>
              <a:buNone/>
            </a:pPr>
            <a:r>
              <a:rPr lang="en-US" b="1">
                <a:latin typeface="Arial"/>
                <a:ea typeface="Arial"/>
                <a:cs typeface="Arial"/>
                <a:sym typeface="Arial"/>
              </a:rPr>
              <a:t>FAN EXPERIENCE</a:t>
            </a:r>
            <a:endParaRPr b="1">
              <a:latin typeface="Arial"/>
              <a:ea typeface="Arial"/>
              <a:cs typeface="Arial"/>
              <a:sym typeface="Arial"/>
            </a:endParaRPr>
          </a:p>
        </p:txBody>
      </p:sp>
      <p:sp>
        <p:nvSpPr>
          <p:cNvPr id="39" name="Google Shape;39;p2"/>
          <p:cNvSpPr txBox="1">
            <a:spLocks noGrp="1"/>
          </p:cNvSpPr>
          <p:nvPr>
            <p:ph type="body" idx="1"/>
          </p:nvPr>
        </p:nvSpPr>
        <p:spPr>
          <a:xfrm>
            <a:off x="1809750" y="1979875"/>
            <a:ext cx="5184600" cy="17523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SzPts val="1150"/>
              <a:buNone/>
            </a:pPr>
            <a:r>
              <a:rPr lang="en-US" sz="1600">
                <a:solidFill>
                  <a:schemeClr val="lt1"/>
                </a:solidFill>
                <a:latin typeface="Arial"/>
                <a:ea typeface="Arial"/>
                <a:cs typeface="Arial"/>
                <a:sym typeface="Arial"/>
              </a:rPr>
              <a:t>The</a:t>
            </a:r>
            <a:r>
              <a:rPr lang="en-US" sz="1600">
                <a:solidFill>
                  <a:srgbClr val="EF8600"/>
                </a:solidFill>
                <a:latin typeface="Arial"/>
                <a:ea typeface="Arial"/>
                <a:cs typeface="Arial"/>
                <a:sym typeface="Arial"/>
              </a:rPr>
              <a:t> </a:t>
            </a:r>
            <a:r>
              <a:rPr lang="en-US" sz="1600" b="1">
                <a:solidFill>
                  <a:schemeClr val="dk2"/>
                </a:solidFill>
                <a:latin typeface="Arial"/>
                <a:ea typeface="Arial"/>
                <a:cs typeface="Arial"/>
                <a:sym typeface="Arial"/>
              </a:rPr>
              <a:t>fan experience</a:t>
            </a:r>
            <a:r>
              <a:rPr lang="en-US" sz="1600" b="1">
                <a:solidFill>
                  <a:srgbClr val="EF8600"/>
                </a:solidFill>
                <a:latin typeface="Arial"/>
                <a:ea typeface="Arial"/>
                <a:cs typeface="Arial"/>
                <a:sym typeface="Arial"/>
              </a:rPr>
              <a:t> </a:t>
            </a:r>
            <a:r>
              <a:rPr lang="en-US" sz="1600">
                <a:solidFill>
                  <a:schemeClr val="lt1"/>
                </a:solidFill>
                <a:latin typeface="Arial"/>
                <a:ea typeface="Arial"/>
                <a:cs typeface="Arial"/>
                <a:sym typeface="Arial"/>
              </a:rPr>
              <a:t>as it relates to live events refers to the overall impression made on the sports or entertainment consumer. </a:t>
            </a:r>
            <a:endParaRPr sz="1600">
              <a:latin typeface="Arial"/>
              <a:ea typeface="Arial"/>
              <a:cs typeface="Arial"/>
              <a:sym typeface="Arial"/>
            </a:endParaRPr>
          </a:p>
          <a:p>
            <a:pPr marL="0" lvl="0" indent="0" algn="ctr" rtl="0">
              <a:lnSpc>
                <a:spcPct val="100000"/>
              </a:lnSpc>
              <a:spcBef>
                <a:spcPts val="1000"/>
              </a:spcBef>
              <a:spcAft>
                <a:spcPts val="1000"/>
              </a:spcAft>
              <a:buSzPts val="1150"/>
              <a:buNone/>
            </a:pPr>
            <a:r>
              <a:rPr lang="en-US" sz="1600">
                <a:solidFill>
                  <a:schemeClr val="lt1"/>
                </a:solidFill>
                <a:latin typeface="Arial"/>
                <a:ea typeface="Arial"/>
                <a:cs typeface="Arial"/>
                <a:sym typeface="Arial"/>
              </a:rPr>
              <a:t>The positive or negative experience by fans at a game will determine whether those spectators will become repeat customers.</a:t>
            </a:r>
            <a:endParaRPr sz="1600">
              <a:latin typeface="Arial"/>
              <a:ea typeface="Arial"/>
              <a:cs typeface="Arial"/>
              <a:sym typeface="Arial"/>
            </a:endParaRPr>
          </a:p>
        </p:txBody>
      </p:sp>
      <p:cxnSp>
        <p:nvCxnSpPr>
          <p:cNvPr id="40" name="Google Shape;40;p2"/>
          <p:cNvCxnSpPr/>
          <p:nvPr/>
        </p:nvCxnSpPr>
        <p:spPr>
          <a:xfrm>
            <a:off x="3020550" y="1964218"/>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41" name="Google Shape;41;p2"/>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42" name="Google Shape;42;p2"/>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lang="en-US"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sp>
        <p:nvSpPr>
          <p:cNvPr id="215" name="Google Shape;215;p20"/>
          <p:cNvSpPr txBox="1">
            <a:spLocks noGrp="1"/>
          </p:cNvSpPr>
          <p:nvPr>
            <p:ph type="title"/>
          </p:nvPr>
        </p:nvSpPr>
        <p:spPr>
          <a:xfrm>
            <a:off x="938500" y="399869"/>
            <a:ext cx="5735700" cy="1112835"/>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FAN EXPERIENCE</a:t>
            </a:r>
            <a:endParaRPr b="1">
              <a:latin typeface="Arial"/>
              <a:ea typeface="Arial"/>
              <a:cs typeface="Arial"/>
              <a:sym typeface="Arial"/>
            </a:endParaRPr>
          </a:p>
        </p:txBody>
      </p:sp>
      <p:sp>
        <p:nvSpPr>
          <p:cNvPr id="216" name="Google Shape;216;p20"/>
          <p:cNvSpPr txBox="1">
            <a:spLocks noGrp="1"/>
          </p:cNvSpPr>
          <p:nvPr>
            <p:ph type="body" idx="1"/>
          </p:nvPr>
        </p:nvSpPr>
        <p:spPr>
          <a:xfrm>
            <a:off x="938500" y="1176202"/>
            <a:ext cx="7172100" cy="2750700"/>
          </a:xfrm>
          <a:prstGeom prst="rect">
            <a:avLst/>
          </a:prstGeom>
          <a:noFill/>
          <a:ln>
            <a:noFill/>
          </a:ln>
        </p:spPr>
        <p:txBody>
          <a:bodyPr spcFirstLastPara="1" wrap="square" lIns="91425" tIns="91425" rIns="91425" bIns="91425" anchor="t" anchorCtr="0">
            <a:noAutofit/>
          </a:bodyPr>
          <a:lstStyle/>
          <a:p>
            <a:pPr marL="463550" lvl="0" indent="-463550" algn="l" rtl="0">
              <a:lnSpc>
                <a:spcPct val="100000"/>
              </a:lnSpc>
              <a:spcBef>
                <a:spcPts val="0"/>
              </a:spcBef>
              <a:spcAft>
                <a:spcPts val="0"/>
              </a:spcAft>
              <a:buSzPts val="1150"/>
              <a:buNone/>
            </a:pPr>
            <a:r>
              <a:rPr lang="en-US" sz="1800" b="1">
                <a:latin typeface="Arial"/>
                <a:ea typeface="Arial"/>
                <a:cs typeface="Arial"/>
                <a:sym typeface="Arial"/>
              </a:rPr>
              <a:t>Transportation</a:t>
            </a:r>
            <a:endParaRPr sz="1800" b="1">
              <a:latin typeface="Arial"/>
              <a:ea typeface="Arial"/>
              <a:cs typeface="Arial"/>
              <a:sym typeface="Arial"/>
            </a:endParaRPr>
          </a:p>
          <a:p>
            <a:pPr marL="457200" lvl="0" indent="-330200" algn="l" rtl="0">
              <a:lnSpc>
                <a:spcPct val="100000"/>
              </a:lnSpc>
              <a:spcBef>
                <a:spcPts val="1000"/>
              </a:spcBef>
              <a:spcAft>
                <a:spcPts val="0"/>
              </a:spcAft>
              <a:buSzPts val="1600"/>
              <a:buFont typeface="Arial"/>
              <a:buChar char="●"/>
            </a:pPr>
            <a:r>
              <a:rPr lang="en-US" sz="1600">
                <a:latin typeface="Arial"/>
                <a:ea typeface="Arial"/>
                <a:cs typeface="Arial"/>
                <a:sym typeface="Arial"/>
              </a:rPr>
              <a:t>Entrepreneur Elon Musk proposed plans to build a high-speed, zero-emissions, underground public transportation system to take fans in Los Angeles to Dodgers stadium from East Hollywood to drastically reduce commute times.</a:t>
            </a:r>
            <a:endParaRPr/>
          </a:p>
          <a:p>
            <a:pPr marL="457200" lvl="0" indent="-330200" algn="l" rtl="0">
              <a:lnSpc>
                <a:spcPct val="100000"/>
              </a:lnSpc>
              <a:spcBef>
                <a:spcPts val="0"/>
              </a:spcBef>
              <a:spcAft>
                <a:spcPts val="0"/>
              </a:spcAft>
              <a:buSzPts val="1600"/>
              <a:buFont typeface="Arial"/>
              <a:buChar char="●"/>
            </a:pPr>
            <a:r>
              <a:rPr lang="en-US" sz="1600">
                <a:latin typeface="Arial"/>
                <a:ea typeface="Arial"/>
                <a:cs typeface="Arial"/>
                <a:sym typeface="Arial"/>
              </a:rPr>
              <a:t>France has begun testing “flying taxis” in preparation for the 2024 Summer Olympic Games in Paris to help ease traffic congestion around the city and its venues.</a:t>
            </a:r>
            <a:endParaRPr/>
          </a:p>
        </p:txBody>
      </p:sp>
      <p:cxnSp>
        <p:nvCxnSpPr>
          <p:cNvPr id="217" name="Google Shape;217;p20"/>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218" name="Google Shape;218;p20"/>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219" name="Google Shape;219;p20"/>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lang="en-US"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224" name="Google Shape;224;p21"/>
          <p:cNvSpPr txBox="1">
            <a:spLocks noGrp="1"/>
          </p:cNvSpPr>
          <p:nvPr>
            <p:ph type="title"/>
          </p:nvPr>
        </p:nvSpPr>
        <p:spPr>
          <a:xfrm>
            <a:off x="4774150" y="959300"/>
            <a:ext cx="3493200" cy="4509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STADIUM AMENITIES</a:t>
            </a:r>
            <a:endParaRPr b="1">
              <a:latin typeface="Arial"/>
              <a:ea typeface="Arial"/>
              <a:cs typeface="Arial"/>
              <a:sym typeface="Arial"/>
            </a:endParaRPr>
          </a:p>
        </p:txBody>
      </p:sp>
      <p:sp>
        <p:nvSpPr>
          <p:cNvPr id="225" name="Google Shape;225;p21"/>
          <p:cNvSpPr txBox="1">
            <a:spLocks noGrp="1"/>
          </p:cNvSpPr>
          <p:nvPr>
            <p:ph type="body" idx="1"/>
          </p:nvPr>
        </p:nvSpPr>
        <p:spPr>
          <a:xfrm>
            <a:off x="4774150" y="1540300"/>
            <a:ext cx="4035300" cy="1704600"/>
          </a:xfrm>
          <a:prstGeom prst="rect">
            <a:avLst/>
          </a:prstGeom>
          <a:noFill/>
          <a:ln>
            <a:noFill/>
          </a:ln>
        </p:spPr>
        <p:txBody>
          <a:bodyPr spcFirstLastPara="1" wrap="square" lIns="91425" tIns="91425" rIns="91425" bIns="91425" anchor="t" anchorCtr="0">
            <a:noAutofit/>
          </a:bodyPr>
          <a:lstStyle/>
          <a:p>
            <a:pPr marL="285750" lvl="0" indent="-285750" algn="l" rtl="0">
              <a:lnSpc>
                <a:spcPct val="100000"/>
              </a:lnSpc>
              <a:spcBef>
                <a:spcPts val="0"/>
              </a:spcBef>
              <a:spcAft>
                <a:spcPts val="0"/>
              </a:spcAft>
              <a:buSzPts val="1600"/>
              <a:buFont typeface="Arial"/>
              <a:buChar char="●"/>
            </a:pPr>
            <a:r>
              <a:rPr lang="en-US">
                <a:latin typeface="Arial"/>
                <a:ea typeface="Arial"/>
                <a:cs typeface="Arial"/>
                <a:sym typeface="Arial"/>
              </a:rPr>
              <a:t>Many sports teams have installed High-Definition jumbo screens at stadiums for the best possible viewing of replays and to allow fans in the upper-level seating areas to get closer to the action</a:t>
            </a:r>
            <a:endParaRPr>
              <a:latin typeface="Arial"/>
              <a:ea typeface="Arial"/>
              <a:cs typeface="Arial"/>
              <a:sym typeface="Arial"/>
            </a:endParaRPr>
          </a:p>
          <a:p>
            <a:pPr marL="285750" lvl="0" indent="-285750" algn="l" rtl="0">
              <a:lnSpc>
                <a:spcPct val="100000"/>
              </a:lnSpc>
              <a:spcBef>
                <a:spcPts val="600"/>
              </a:spcBef>
              <a:spcAft>
                <a:spcPts val="600"/>
              </a:spcAft>
              <a:buSzPts val="1600"/>
              <a:buFont typeface="Arial"/>
              <a:buChar char="●"/>
            </a:pPr>
            <a:r>
              <a:rPr lang="en-US">
                <a:latin typeface="Arial"/>
                <a:ea typeface="Arial"/>
                <a:cs typeface="Arial"/>
                <a:sym typeface="Arial"/>
              </a:rPr>
              <a:t>Venue upgrades and new construction often focus on viewing angles and improving sightlines to ensure fans can see the action no matter where they are sitting or standing. </a:t>
            </a:r>
            <a:endParaRPr>
              <a:latin typeface="Arial"/>
              <a:ea typeface="Arial"/>
              <a:cs typeface="Arial"/>
              <a:sym typeface="Arial"/>
            </a:endParaRPr>
          </a:p>
        </p:txBody>
      </p:sp>
      <p:cxnSp>
        <p:nvCxnSpPr>
          <p:cNvPr id="226" name="Google Shape;226;p21"/>
          <p:cNvCxnSpPr/>
          <p:nvPr/>
        </p:nvCxnSpPr>
        <p:spPr>
          <a:xfrm>
            <a:off x="4572000" y="1540302"/>
            <a:ext cx="0" cy="218970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227" name="Google Shape;227;p21"/>
          <p:cNvPicPr preferRelativeResize="0"/>
          <p:nvPr/>
        </p:nvPicPr>
        <p:blipFill rotWithShape="1">
          <a:blip r:embed="rId3">
            <a:alphaModFix/>
          </a:blip>
          <a:srcRect l="10713" r="10713"/>
          <a:stretch/>
        </p:blipFill>
        <p:spPr>
          <a:xfrm>
            <a:off x="0" y="-150652"/>
            <a:ext cx="4278176" cy="5444804"/>
          </a:xfrm>
          <a:prstGeom prst="flowChartDelay">
            <a:avLst/>
          </a:prstGeom>
          <a:noFill/>
          <a:ln>
            <a:noFill/>
          </a:ln>
        </p:spPr>
      </p:pic>
      <p:pic>
        <p:nvPicPr>
          <p:cNvPr id="228" name="Google Shape;228;p21"/>
          <p:cNvPicPr preferRelativeResize="0"/>
          <p:nvPr/>
        </p:nvPicPr>
        <p:blipFill rotWithShape="1">
          <a:blip r:embed="rId4">
            <a:alphaModFix/>
          </a:blip>
          <a:srcRect/>
          <a:stretch/>
        </p:blipFill>
        <p:spPr>
          <a:xfrm>
            <a:off x="8023500" y="4711125"/>
            <a:ext cx="1006524" cy="356000"/>
          </a:xfrm>
          <a:prstGeom prst="rect">
            <a:avLst/>
          </a:prstGeom>
          <a:noFill/>
          <a:ln>
            <a:noFill/>
          </a:ln>
        </p:spPr>
      </p:pic>
      <p:sp>
        <p:nvSpPr>
          <p:cNvPr id="229" name="Google Shape;229;p21"/>
          <p:cNvSpPr txBox="1"/>
          <p:nvPr/>
        </p:nvSpPr>
        <p:spPr>
          <a:xfrm>
            <a:off x="5577150" y="4689025"/>
            <a:ext cx="2505900" cy="400079"/>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lang="en-US"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4" name="Google Shape;234;p22"/>
          <p:cNvSpPr txBox="1">
            <a:spLocks noGrp="1"/>
          </p:cNvSpPr>
          <p:nvPr>
            <p:ph type="title"/>
          </p:nvPr>
        </p:nvSpPr>
        <p:spPr>
          <a:xfrm>
            <a:off x="507234" y="479508"/>
            <a:ext cx="3027597" cy="451001"/>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2400"/>
              <a:buNone/>
            </a:pPr>
            <a:r>
              <a:rPr lang="en-US" sz="2000" b="1">
                <a:latin typeface="Arial"/>
                <a:ea typeface="Arial"/>
                <a:cs typeface="Arial"/>
                <a:sym typeface="Arial"/>
              </a:rPr>
              <a:t>Stadium Amenities</a:t>
            </a:r>
            <a:endParaRPr sz="2000" b="1">
              <a:latin typeface="Arial"/>
              <a:ea typeface="Arial"/>
              <a:cs typeface="Arial"/>
              <a:sym typeface="Arial"/>
            </a:endParaRPr>
          </a:p>
        </p:txBody>
      </p:sp>
      <p:sp>
        <p:nvSpPr>
          <p:cNvPr id="235" name="Google Shape;235;p22"/>
          <p:cNvSpPr txBox="1">
            <a:spLocks noGrp="1"/>
          </p:cNvSpPr>
          <p:nvPr>
            <p:ph type="body" idx="1"/>
          </p:nvPr>
        </p:nvSpPr>
        <p:spPr>
          <a:xfrm>
            <a:off x="507228" y="930500"/>
            <a:ext cx="5070000" cy="3733500"/>
          </a:xfrm>
          <a:prstGeom prst="rect">
            <a:avLst/>
          </a:prstGeom>
          <a:noFill/>
          <a:ln>
            <a:noFill/>
          </a:ln>
        </p:spPr>
        <p:txBody>
          <a:bodyPr spcFirstLastPara="1" wrap="square" lIns="91425" tIns="91425" rIns="91425" bIns="91425" anchor="t" anchorCtr="0">
            <a:noAutofit/>
          </a:bodyPr>
          <a:lstStyle/>
          <a:p>
            <a:pPr marL="457200" lvl="0" indent="-330200" algn="l" rtl="0">
              <a:lnSpc>
                <a:spcPct val="100000"/>
              </a:lnSpc>
              <a:spcBef>
                <a:spcPts val="0"/>
              </a:spcBef>
              <a:spcAft>
                <a:spcPts val="0"/>
              </a:spcAft>
              <a:buSzPts val="1600"/>
              <a:buFont typeface="Arial"/>
              <a:buChar char="●"/>
            </a:pPr>
            <a:r>
              <a:rPr lang="en-US">
                <a:latin typeface="Arial"/>
                <a:ea typeface="Arial"/>
                <a:cs typeface="Arial"/>
                <a:sym typeface="Arial"/>
              </a:rPr>
              <a:t>Major League Soccer’s St. Louis CITY SC created a dog-friendly section in the team’s new stadium during its inaugural season, sponsored by Purina.  The area allows fans to purchase a ticket in the Purina Club, a premium seating area, and bring their dogs to the match.  </a:t>
            </a:r>
            <a:endParaRPr>
              <a:latin typeface="Arial"/>
              <a:ea typeface="Arial"/>
              <a:cs typeface="Arial"/>
              <a:sym typeface="Arial"/>
            </a:endParaRPr>
          </a:p>
          <a:p>
            <a:pPr marL="914400" lvl="1" indent="-330200" algn="l" rtl="0">
              <a:lnSpc>
                <a:spcPct val="100000"/>
              </a:lnSpc>
              <a:spcBef>
                <a:spcPts val="1000"/>
              </a:spcBef>
              <a:spcAft>
                <a:spcPts val="1000"/>
              </a:spcAft>
              <a:buSzPts val="1600"/>
              <a:buFont typeface="Arial"/>
              <a:buChar char="○"/>
            </a:pPr>
            <a:r>
              <a:rPr lang="en-US">
                <a:latin typeface="Arial"/>
                <a:ea typeface="Arial"/>
                <a:cs typeface="Arial"/>
                <a:sym typeface="Arial"/>
              </a:rPr>
              <a:t>In a press release, a Purina spokesperson said "Since announcing our partnership in March 2021, we've been working together to make CITY SC the most-pet friendly sports club in the world, and that starts with incorporating pets into the fan experience.”</a:t>
            </a:r>
            <a:endParaRPr>
              <a:latin typeface="Arial"/>
              <a:ea typeface="Arial"/>
              <a:cs typeface="Arial"/>
              <a:sym typeface="Arial"/>
            </a:endParaRPr>
          </a:p>
        </p:txBody>
      </p:sp>
      <p:cxnSp>
        <p:nvCxnSpPr>
          <p:cNvPr id="236" name="Google Shape;236;p22"/>
          <p:cNvCxnSpPr/>
          <p:nvPr/>
        </p:nvCxnSpPr>
        <p:spPr>
          <a:xfrm>
            <a:off x="593790" y="427732"/>
            <a:ext cx="2854483" cy="0"/>
          </a:xfrm>
          <a:prstGeom prst="straightConnector1">
            <a:avLst/>
          </a:prstGeom>
          <a:noFill/>
          <a:ln w="2857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237" name="Google Shape;237;p22"/>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238" name="Google Shape;238;p22"/>
          <p:cNvSpPr txBox="1"/>
          <p:nvPr/>
        </p:nvSpPr>
        <p:spPr>
          <a:xfrm>
            <a:off x="5577150" y="4689025"/>
            <a:ext cx="2505900" cy="400079"/>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lang="en-US"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pic>
        <p:nvPicPr>
          <p:cNvPr id="239" name="Google Shape;239;p22" descr="Purina Club at CityPark" title="Purina Club at CityPark"/>
          <p:cNvPicPr preferRelativeResize="0"/>
          <p:nvPr/>
        </p:nvPicPr>
        <p:blipFill>
          <a:blip r:embed="rId4">
            <a:alphaModFix/>
          </a:blip>
          <a:stretch>
            <a:fillRect/>
          </a:stretch>
        </p:blipFill>
        <p:spPr>
          <a:xfrm>
            <a:off x="5823725" y="831850"/>
            <a:ext cx="2877975" cy="1618851"/>
          </a:xfrm>
          <a:prstGeom prst="rect">
            <a:avLst/>
          </a:prstGeom>
          <a:noFill/>
          <a:ln>
            <a:noFill/>
          </a:ln>
        </p:spPr>
      </p:pic>
      <p:pic>
        <p:nvPicPr>
          <p:cNvPr id="240" name="Google Shape;240;p22" descr="Purina Club at CityPark" title="Purina Club at CityPark"/>
          <p:cNvPicPr preferRelativeResize="0"/>
          <p:nvPr/>
        </p:nvPicPr>
        <p:blipFill>
          <a:blip r:embed="rId5">
            <a:alphaModFix/>
          </a:blip>
          <a:stretch>
            <a:fillRect/>
          </a:stretch>
        </p:blipFill>
        <p:spPr>
          <a:xfrm>
            <a:off x="5823728" y="2573834"/>
            <a:ext cx="2877984" cy="1618866"/>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sp>
        <p:nvSpPr>
          <p:cNvPr id="245" name="Google Shape;245;p23"/>
          <p:cNvSpPr txBox="1">
            <a:spLocks noGrp="1"/>
          </p:cNvSpPr>
          <p:nvPr>
            <p:ph type="title"/>
          </p:nvPr>
        </p:nvSpPr>
        <p:spPr>
          <a:xfrm>
            <a:off x="938500" y="422446"/>
            <a:ext cx="5735700" cy="1112835"/>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FAN EXPERIENCE</a:t>
            </a:r>
            <a:endParaRPr b="1">
              <a:latin typeface="Arial"/>
              <a:ea typeface="Arial"/>
              <a:cs typeface="Arial"/>
              <a:sym typeface="Arial"/>
            </a:endParaRPr>
          </a:p>
        </p:txBody>
      </p:sp>
      <p:sp>
        <p:nvSpPr>
          <p:cNvPr id="246" name="Google Shape;246;p23"/>
          <p:cNvSpPr txBox="1">
            <a:spLocks noGrp="1"/>
          </p:cNvSpPr>
          <p:nvPr>
            <p:ph type="body" idx="1"/>
          </p:nvPr>
        </p:nvSpPr>
        <p:spPr>
          <a:xfrm>
            <a:off x="938500" y="1176202"/>
            <a:ext cx="7172100" cy="2750700"/>
          </a:xfrm>
          <a:prstGeom prst="rect">
            <a:avLst/>
          </a:prstGeom>
          <a:noFill/>
          <a:ln>
            <a:noFill/>
          </a:ln>
        </p:spPr>
        <p:txBody>
          <a:bodyPr spcFirstLastPara="1" wrap="square" lIns="91425" tIns="91425" rIns="91425" bIns="91425" anchor="t" anchorCtr="0">
            <a:noAutofit/>
          </a:bodyPr>
          <a:lstStyle/>
          <a:p>
            <a:pPr marL="463550" lvl="0" indent="-463550" algn="l" rtl="0">
              <a:lnSpc>
                <a:spcPct val="100000"/>
              </a:lnSpc>
              <a:spcBef>
                <a:spcPts val="0"/>
              </a:spcBef>
              <a:spcAft>
                <a:spcPts val="0"/>
              </a:spcAft>
              <a:buSzPts val="1150"/>
              <a:buNone/>
            </a:pPr>
            <a:r>
              <a:rPr lang="en-US" sz="1800" b="1">
                <a:latin typeface="Arial"/>
                <a:ea typeface="Arial"/>
                <a:cs typeface="Arial"/>
                <a:sym typeface="Arial"/>
              </a:rPr>
              <a:t>Interactive Technologies</a:t>
            </a:r>
            <a:endParaRPr sz="1800" b="1">
              <a:latin typeface="Arial"/>
              <a:ea typeface="Arial"/>
              <a:cs typeface="Arial"/>
              <a:sym typeface="Arial"/>
            </a:endParaRPr>
          </a:p>
          <a:p>
            <a:pPr marL="457200" lvl="0" indent="-330200" algn="l" rtl="0">
              <a:lnSpc>
                <a:spcPct val="100000"/>
              </a:lnSpc>
              <a:spcBef>
                <a:spcPts val="1000"/>
              </a:spcBef>
              <a:spcAft>
                <a:spcPts val="0"/>
              </a:spcAft>
              <a:buSzPts val="1600"/>
              <a:buFont typeface="Arial"/>
              <a:buChar char="●"/>
            </a:pPr>
            <a:r>
              <a:rPr lang="en-US" sz="1600">
                <a:latin typeface="Arial"/>
                <a:ea typeface="Arial"/>
                <a:cs typeface="Arial"/>
                <a:sym typeface="Arial"/>
              </a:rPr>
              <a:t>The Minnesota Twins feature a "Tweet Board" at Target Field, which shares tweets from Twins games via a large video board with the crowd during games.</a:t>
            </a:r>
            <a:endParaRPr/>
          </a:p>
          <a:p>
            <a:pPr marL="457200" lvl="0" indent="-330200" algn="l" rtl="0">
              <a:lnSpc>
                <a:spcPct val="100000"/>
              </a:lnSpc>
              <a:spcBef>
                <a:spcPts val="1000"/>
              </a:spcBef>
              <a:spcAft>
                <a:spcPts val="0"/>
              </a:spcAft>
              <a:buSzPts val="1600"/>
              <a:buFont typeface="Arial"/>
              <a:buChar char="●"/>
            </a:pPr>
            <a:r>
              <a:rPr lang="en-US" sz="1600">
                <a:latin typeface="Arial"/>
                <a:ea typeface="Arial"/>
                <a:cs typeface="Arial"/>
                <a:sym typeface="Arial"/>
              </a:rPr>
              <a:t>The San Francisco Giants opened a sports “social media” café (called the “@Cafe”) inside AT&amp;T Park behind the centerfield wall where fans can view their own social media content from Twitter and Instagram on six, 55-inch screens, all while enjoying some coffee, recharging a smartphone and following “worldwide social media chatter about the team, players and all things Giants and Major League Baseball.”</a:t>
            </a:r>
            <a:endParaRPr/>
          </a:p>
        </p:txBody>
      </p:sp>
      <p:cxnSp>
        <p:nvCxnSpPr>
          <p:cNvPr id="247" name="Google Shape;247;p23"/>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248" name="Google Shape;248;p23"/>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249" name="Google Shape;249;p23"/>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lang="en-US"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53"/>
        <p:cNvGrpSpPr/>
        <p:nvPr/>
      </p:nvGrpSpPr>
      <p:grpSpPr>
        <a:xfrm>
          <a:off x="0" y="0"/>
          <a:ext cx="0" cy="0"/>
          <a:chOff x="0" y="0"/>
          <a:chExt cx="0" cy="0"/>
        </a:xfrm>
      </p:grpSpPr>
      <p:sp>
        <p:nvSpPr>
          <p:cNvPr id="254" name="Google Shape;254;p24"/>
          <p:cNvSpPr txBox="1">
            <a:spLocks noGrp="1"/>
          </p:cNvSpPr>
          <p:nvPr>
            <p:ph type="title"/>
          </p:nvPr>
        </p:nvSpPr>
        <p:spPr>
          <a:xfrm>
            <a:off x="938500" y="422446"/>
            <a:ext cx="5735700" cy="1112835"/>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FAN EXPERIENCE</a:t>
            </a:r>
            <a:endParaRPr b="1">
              <a:latin typeface="Arial"/>
              <a:ea typeface="Arial"/>
              <a:cs typeface="Arial"/>
              <a:sym typeface="Arial"/>
            </a:endParaRPr>
          </a:p>
        </p:txBody>
      </p:sp>
      <p:sp>
        <p:nvSpPr>
          <p:cNvPr id="255" name="Google Shape;255;p24"/>
          <p:cNvSpPr txBox="1">
            <a:spLocks noGrp="1"/>
          </p:cNvSpPr>
          <p:nvPr>
            <p:ph type="body" idx="1"/>
          </p:nvPr>
        </p:nvSpPr>
        <p:spPr>
          <a:xfrm>
            <a:off x="938500" y="1187252"/>
            <a:ext cx="7172100" cy="2750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US" sz="1800" b="1">
                <a:latin typeface="Arial"/>
                <a:ea typeface="Arial"/>
                <a:cs typeface="Arial"/>
                <a:sym typeface="Arial"/>
              </a:rPr>
              <a:t>In-seat technology</a:t>
            </a:r>
            <a:endParaRPr sz="1800" b="1">
              <a:latin typeface="Arial"/>
              <a:ea typeface="Arial"/>
              <a:cs typeface="Arial"/>
              <a:sym typeface="Arial"/>
            </a:endParaRPr>
          </a:p>
          <a:p>
            <a:pPr marL="463550" lvl="0" indent="-485775" algn="l" rtl="0">
              <a:lnSpc>
                <a:spcPct val="100000"/>
              </a:lnSpc>
              <a:spcBef>
                <a:spcPts val="1000"/>
              </a:spcBef>
              <a:spcAft>
                <a:spcPts val="0"/>
              </a:spcAft>
              <a:buSzPts val="1500"/>
              <a:buFont typeface="Arial"/>
              <a:buChar char="●"/>
            </a:pPr>
            <a:r>
              <a:rPr lang="en-US" sz="1500">
                <a:latin typeface="Arial"/>
                <a:ea typeface="Arial"/>
                <a:cs typeface="Arial"/>
                <a:sym typeface="Arial"/>
              </a:rPr>
              <a:t>Minor league baseball’s Round Rock Express offer a service that allows fans to order and pay for food and drinks from their smartphones.  When the order is ready, a text message is sent back to the fan.  Then, they pick it up at one of four stations at the stadium and skip waiting in line.</a:t>
            </a:r>
            <a:endParaRPr sz="1500">
              <a:latin typeface="Arial"/>
              <a:ea typeface="Arial"/>
              <a:cs typeface="Arial"/>
              <a:sym typeface="Arial"/>
            </a:endParaRPr>
          </a:p>
          <a:p>
            <a:pPr marL="463550" lvl="0" indent="-485775" algn="l" rtl="0">
              <a:lnSpc>
                <a:spcPct val="100000"/>
              </a:lnSpc>
              <a:spcBef>
                <a:spcPts val="1200"/>
              </a:spcBef>
              <a:spcAft>
                <a:spcPts val="0"/>
              </a:spcAft>
              <a:buSzPts val="1500"/>
              <a:buFont typeface="Arial"/>
              <a:buChar char="●"/>
            </a:pPr>
            <a:r>
              <a:rPr lang="en-US" sz="1500">
                <a:latin typeface="Arial"/>
                <a:ea typeface="Arial"/>
                <a:cs typeface="Arial"/>
                <a:sym typeface="Arial"/>
              </a:rPr>
              <a:t>Taking it one step further, fans attending New York Yankees and Dallas Cowboys games can now order food and drinks in their seats from a mobile app and have it delivered. </a:t>
            </a:r>
            <a:endParaRPr sz="1500">
              <a:latin typeface="Arial"/>
              <a:ea typeface="Arial"/>
              <a:cs typeface="Arial"/>
              <a:sym typeface="Arial"/>
            </a:endParaRPr>
          </a:p>
          <a:p>
            <a:pPr marL="463550" lvl="0" indent="-485775" algn="l" rtl="0">
              <a:lnSpc>
                <a:spcPct val="100000"/>
              </a:lnSpc>
              <a:spcBef>
                <a:spcPts val="1200"/>
              </a:spcBef>
              <a:spcAft>
                <a:spcPts val="1200"/>
              </a:spcAft>
              <a:buSzPts val="1500"/>
              <a:buFont typeface="Arial"/>
              <a:buChar char="●"/>
            </a:pPr>
            <a:r>
              <a:rPr lang="en-US" sz="1500">
                <a:latin typeface="Arial"/>
                <a:ea typeface="Arial"/>
                <a:cs typeface="Arial"/>
                <a:sym typeface="Arial"/>
              </a:rPr>
              <a:t>The Golden State Warriors now give fans the ability to upgrade their seats during the game using mobile devices, helping them to improve customer service and generating additional revenue while helping to move unsold ticket inventory. </a:t>
            </a:r>
            <a:endParaRPr sz="1500">
              <a:latin typeface="Arial"/>
              <a:ea typeface="Arial"/>
              <a:cs typeface="Arial"/>
              <a:sym typeface="Arial"/>
            </a:endParaRPr>
          </a:p>
        </p:txBody>
      </p:sp>
      <p:cxnSp>
        <p:nvCxnSpPr>
          <p:cNvPr id="256" name="Google Shape;256;p24"/>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257" name="Google Shape;257;p24"/>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258" name="Google Shape;258;p24"/>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lang="en-US"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sp>
        <p:nvSpPr>
          <p:cNvPr id="263" name="Google Shape;263;p25"/>
          <p:cNvSpPr txBox="1">
            <a:spLocks noGrp="1"/>
          </p:cNvSpPr>
          <p:nvPr>
            <p:ph type="title"/>
          </p:nvPr>
        </p:nvSpPr>
        <p:spPr>
          <a:xfrm>
            <a:off x="938500" y="422446"/>
            <a:ext cx="7085000" cy="1112835"/>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FAN EXPERIENCE</a:t>
            </a:r>
            <a:endParaRPr b="1">
              <a:solidFill>
                <a:schemeClr val="lt1"/>
              </a:solidFill>
              <a:latin typeface="Arial"/>
              <a:ea typeface="Arial"/>
              <a:cs typeface="Arial"/>
              <a:sym typeface="Arial"/>
            </a:endParaRPr>
          </a:p>
        </p:txBody>
      </p:sp>
      <p:sp>
        <p:nvSpPr>
          <p:cNvPr id="264" name="Google Shape;264;p25"/>
          <p:cNvSpPr txBox="1">
            <a:spLocks noGrp="1"/>
          </p:cNvSpPr>
          <p:nvPr>
            <p:ph type="body" idx="1"/>
          </p:nvPr>
        </p:nvSpPr>
        <p:spPr>
          <a:xfrm>
            <a:off x="938500" y="1056489"/>
            <a:ext cx="7172100" cy="2750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US" sz="1800" b="1">
                <a:latin typeface="Arial"/>
                <a:ea typeface="Arial"/>
                <a:cs typeface="Arial"/>
                <a:sym typeface="Arial"/>
              </a:rPr>
              <a:t>Fan health and safety and protecting the team from liability</a:t>
            </a:r>
            <a:endParaRPr sz="1800" b="1">
              <a:latin typeface="Arial"/>
              <a:ea typeface="Arial"/>
              <a:cs typeface="Arial"/>
              <a:sym typeface="Arial"/>
            </a:endParaRPr>
          </a:p>
          <a:p>
            <a:pPr marL="457200" lvl="0" indent="-323850" algn="l" rtl="0">
              <a:lnSpc>
                <a:spcPct val="100000"/>
              </a:lnSpc>
              <a:spcBef>
                <a:spcPts val="1000"/>
              </a:spcBef>
              <a:spcAft>
                <a:spcPts val="0"/>
              </a:spcAft>
              <a:buSzPts val="1500"/>
              <a:buFont typeface="Arial"/>
              <a:buChar char="●"/>
            </a:pPr>
            <a:r>
              <a:rPr lang="en-US" sz="1500">
                <a:latin typeface="Arial"/>
                <a:ea typeface="Arial"/>
                <a:cs typeface="Arial"/>
                <a:sym typeface="Arial"/>
              </a:rPr>
              <a:t>Security / Liability</a:t>
            </a:r>
            <a:endParaRPr sz="1500">
              <a:latin typeface="Arial"/>
              <a:ea typeface="Arial"/>
              <a:cs typeface="Arial"/>
              <a:sym typeface="Arial"/>
            </a:endParaRPr>
          </a:p>
          <a:p>
            <a:pPr marL="914400" lvl="1" indent="-323850" algn="l" rtl="0">
              <a:lnSpc>
                <a:spcPct val="100000"/>
              </a:lnSpc>
              <a:spcBef>
                <a:spcPts val="1000"/>
              </a:spcBef>
              <a:spcAft>
                <a:spcPts val="0"/>
              </a:spcAft>
              <a:buSzPts val="1500"/>
              <a:buFont typeface="Arial"/>
              <a:buChar char="○"/>
            </a:pPr>
            <a:r>
              <a:rPr lang="en-US" sz="1500">
                <a:latin typeface="Arial"/>
                <a:ea typeface="Arial"/>
                <a:cs typeface="Arial"/>
                <a:sym typeface="Arial"/>
              </a:rPr>
              <a:t>Beginning with the purchase of a ticket on the app, fans would be presented with a liability waiver that assures the team that would release the team from liability should the fan contract any virus at the venue. </a:t>
            </a:r>
            <a:endParaRPr sz="1500">
              <a:latin typeface="Arial"/>
              <a:ea typeface="Arial"/>
              <a:cs typeface="Arial"/>
              <a:sym typeface="Arial"/>
            </a:endParaRPr>
          </a:p>
          <a:p>
            <a:pPr marL="457200" lvl="0" indent="-323850" algn="l" rtl="0">
              <a:lnSpc>
                <a:spcPct val="100000"/>
              </a:lnSpc>
              <a:spcBef>
                <a:spcPts val="1000"/>
              </a:spcBef>
              <a:spcAft>
                <a:spcPts val="0"/>
              </a:spcAft>
              <a:buSzPts val="1500"/>
              <a:buFont typeface="Arial"/>
              <a:buChar char="●"/>
            </a:pPr>
            <a:r>
              <a:rPr lang="en-US" sz="1500">
                <a:latin typeface="Arial"/>
                <a:ea typeface="Arial"/>
                <a:cs typeface="Arial"/>
                <a:sym typeface="Arial"/>
              </a:rPr>
              <a:t>Cleaning and Sanitization </a:t>
            </a:r>
            <a:endParaRPr sz="1500">
              <a:latin typeface="Arial"/>
              <a:ea typeface="Arial"/>
              <a:cs typeface="Arial"/>
              <a:sym typeface="Arial"/>
            </a:endParaRPr>
          </a:p>
          <a:p>
            <a:pPr marL="914400" lvl="1" indent="-323850" algn="l" rtl="0">
              <a:lnSpc>
                <a:spcPct val="100000"/>
              </a:lnSpc>
              <a:spcBef>
                <a:spcPts val="1000"/>
              </a:spcBef>
              <a:spcAft>
                <a:spcPts val="1000"/>
              </a:spcAft>
              <a:buSzPts val="1500"/>
              <a:buFont typeface="Arial"/>
              <a:buChar char="○"/>
            </a:pPr>
            <a:r>
              <a:rPr lang="en-US" sz="1500">
                <a:latin typeface="Arial"/>
                <a:ea typeface="Arial"/>
                <a:cs typeface="Arial"/>
                <a:sym typeface="Arial"/>
              </a:rPr>
              <a:t>Stadiums could consider the implementation of technology that can detect concealed weapons and crowd disturbances from parking lots to the seating bowl. It can also detect thermal elevated body temperature, lack of social distancing and perform contact tracing, which can help identify those who may have come in contact with an infected person.</a:t>
            </a:r>
            <a:endParaRPr sz="1500">
              <a:latin typeface="Arial"/>
              <a:ea typeface="Arial"/>
              <a:cs typeface="Arial"/>
              <a:sym typeface="Arial"/>
            </a:endParaRPr>
          </a:p>
        </p:txBody>
      </p:sp>
      <p:cxnSp>
        <p:nvCxnSpPr>
          <p:cNvPr id="265" name="Google Shape;265;p25"/>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266" name="Google Shape;266;p25"/>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267" name="Google Shape;267;p25"/>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lang="en-US"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71"/>
        <p:cNvGrpSpPr/>
        <p:nvPr/>
      </p:nvGrpSpPr>
      <p:grpSpPr>
        <a:xfrm>
          <a:off x="0" y="0"/>
          <a:ext cx="0" cy="0"/>
          <a:chOff x="0" y="0"/>
          <a:chExt cx="0" cy="0"/>
        </a:xfrm>
      </p:grpSpPr>
      <p:sp>
        <p:nvSpPr>
          <p:cNvPr id="272" name="Google Shape;272;p26"/>
          <p:cNvSpPr txBox="1">
            <a:spLocks noGrp="1"/>
          </p:cNvSpPr>
          <p:nvPr>
            <p:ph type="title"/>
          </p:nvPr>
        </p:nvSpPr>
        <p:spPr>
          <a:xfrm>
            <a:off x="683975" y="422446"/>
            <a:ext cx="7085100" cy="11127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FAN EXPERIENCE</a:t>
            </a:r>
            <a:endParaRPr b="1">
              <a:latin typeface="Arial"/>
              <a:ea typeface="Arial"/>
              <a:cs typeface="Arial"/>
              <a:sym typeface="Arial"/>
            </a:endParaRPr>
          </a:p>
        </p:txBody>
      </p:sp>
      <p:sp>
        <p:nvSpPr>
          <p:cNvPr id="273" name="Google Shape;273;p26"/>
          <p:cNvSpPr txBox="1">
            <a:spLocks noGrp="1"/>
          </p:cNvSpPr>
          <p:nvPr>
            <p:ph type="body" idx="1"/>
          </p:nvPr>
        </p:nvSpPr>
        <p:spPr>
          <a:xfrm>
            <a:off x="683975" y="968200"/>
            <a:ext cx="8084400" cy="2942400"/>
          </a:xfrm>
          <a:prstGeom prst="rect">
            <a:avLst/>
          </a:prstGeom>
          <a:noFill/>
          <a:ln>
            <a:noFill/>
          </a:ln>
        </p:spPr>
        <p:txBody>
          <a:bodyPr spcFirstLastPara="1" wrap="square" lIns="91425" tIns="91425" rIns="91425" bIns="91425" anchor="t" anchorCtr="0">
            <a:noAutofit/>
          </a:bodyPr>
          <a:lstStyle/>
          <a:p>
            <a:pPr marL="463550" lvl="0" indent="-463550" algn="l" rtl="0">
              <a:lnSpc>
                <a:spcPct val="100000"/>
              </a:lnSpc>
              <a:spcBef>
                <a:spcPts val="0"/>
              </a:spcBef>
              <a:spcAft>
                <a:spcPts val="0"/>
              </a:spcAft>
              <a:buSzPts val="1150"/>
              <a:buNone/>
            </a:pPr>
            <a:r>
              <a:rPr lang="en-US" sz="1800" b="1">
                <a:latin typeface="Arial"/>
                <a:ea typeface="Arial"/>
                <a:cs typeface="Arial"/>
                <a:sym typeface="Arial"/>
              </a:rPr>
              <a:t>Proactively Controlling the Environment</a:t>
            </a:r>
            <a:endParaRPr sz="1800" b="1">
              <a:latin typeface="Arial"/>
              <a:ea typeface="Arial"/>
              <a:cs typeface="Arial"/>
              <a:sym typeface="Arial"/>
            </a:endParaRPr>
          </a:p>
          <a:p>
            <a:pPr marL="463550" lvl="0" indent="-463550" algn="l" rtl="0">
              <a:lnSpc>
                <a:spcPct val="100000"/>
              </a:lnSpc>
              <a:spcBef>
                <a:spcPts val="1000"/>
              </a:spcBef>
              <a:spcAft>
                <a:spcPts val="0"/>
              </a:spcAft>
              <a:buSzPts val="1150"/>
              <a:buNone/>
            </a:pPr>
            <a:r>
              <a:rPr lang="en-US" sz="1600">
                <a:latin typeface="Arial"/>
                <a:ea typeface="Arial"/>
                <a:cs typeface="Arial"/>
                <a:sym typeface="Arial"/>
              </a:rPr>
              <a:t>Monitoring Alcohol Consumption</a:t>
            </a:r>
            <a:endParaRPr sz="1600">
              <a:latin typeface="Arial"/>
              <a:ea typeface="Arial"/>
              <a:cs typeface="Arial"/>
              <a:sym typeface="Arial"/>
            </a:endParaRPr>
          </a:p>
          <a:p>
            <a:pPr marL="457200" lvl="0" indent="-330200" algn="l" rtl="0">
              <a:lnSpc>
                <a:spcPct val="100000"/>
              </a:lnSpc>
              <a:spcBef>
                <a:spcPts val="1000"/>
              </a:spcBef>
              <a:spcAft>
                <a:spcPts val="0"/>
              </a:spcAft>
              <a:buSzPts val="1600"/>
              <a:buFont typeface="Arial"/>
              <a:buChar char="●"/>
            </a:pPr>
            <a:r>
              <a:rPr lang="en-US" sz="1600">
                <a:latin typeface="Arial"/>
                <a:ea typeface="Arial"/>
                <a:cs typeface="Arial"/>
                <a:sym typeface="Arial"/>
              </a:rPr>
              <a:t>Coors Field, home to MLB’s Colorado Rockies, became the first venue to introduce “Amazon One” at ballgames in 2023, allowing fans 21 and over to purchase alcoholic beverages by hovering their palm over an Amazon One device, without having to produce a physical government-issued ID.</a:t>
            </a:r>
            <a:endParaRPr sz="1600">
              <a:latin typeface="Arial"/>
              <a:ea typeface="Arial"/>
              <a:cs typeface="Arial"/>
              <a:sym typeface="Arial"/>
            </a:endParaRPr>
          </a:p>
          <a:p>
            <a:pPr marL="457200" lvl="0" indent="-330200" algn="l" rtl="0">
              <a:lnSpc>
                <a:spcPct val="100000"/>
              </a:lnSpc>
              <a:spcBef>
                <a:spcPts val="1000"/>
              </a:spcBef>
              <a:spcAft>
                <a:spcPts val="0"/>
              </a:spcAft>
              <a:buSzPts val="1600"/>
              <a:buFont typeface="Arial"/>
              <a:buChar char="●"/>
            </a:pPr>
            <a:r>
              <a:rPr lang="en-US" sz="1600">
                <a:latin typeface="Arial"/>
                <a:ea typeface="Arial"/>
                <a:cs typeface="Arial"/>
                <a:sym typeface="Arial"/>
              </a:rPr>
              <a:t>Less than 40 of the roughly 120 largest NCAA Division 1 schools allow the sale of alcohol inside their stadiums and many limit sales to luxury suites, lounges or club-seating areas.</a:t>
            </a:r>
            <a:endParaRPr sz="1600">
              <a:latin typeface="Arial"/>
              <a:ea typeface="Arial"/>
              <a:cs typeface="Arial"/>
              <a:sym typeface="Arial"/>
            </a:endParaRPr>
          </a:p>
          <a:p>
            <a:pPr marL="457200" lvl="0" indent="-330200" algn="l" rtl="0">
              <a:lnSpc>
                <a:spcPct val="100000"/>
              </a:lnSpc>
              <a:spcBef>
                <a:spcPts val="1000"/>
              </a:spcBef>
              <a:spcAft>
                <a:spcPts val="1000"/>
              </a:spcAft>
              <a:buSzPts val="1600"/>
              <a:buFont typeface="Arial"/>
              <a:buChar char="●"/>
            </a:pPr>
            <a:r>
              <a:rPr lang="en-US" sz="1600">
                <a:latin typeface="Arial"/>
                <a:ea typeface="Arial"/>
                <a:cs typeface="Arial"/>
                <a:sym typeface="Arial"/>
              </a:rPr>
              <a:t>Because of the increase in complaints about intoxicated patrons disrupting fellow fans' viewing of the game, the Los Angeles Dodgers took the drastic step of placing a ban on tailgating prior to all home games.</a:t>
            </a:r>
            <a:endParaRPr sz="1600">
              <a:latin typeface="Arial"/>
              <a:ea typeface="Arial"/>
              <a:cs typeface="Arial"/>
              <a:sym typeface="Arial"/>
            </a:endParaRPr>
          </a:p>
        </p:txBody>
      </p:sp>
      <p:cxnSp>
        <p:nvCxnSpPr>
          <p:cNvPr id="274" name="Google Shape;274;p26"/>
          <p:cNvCxnSpPr/>
          <p:nvPr/>
        </p:nvCxnSpPr>
        <p:spPr>
          <a:xfrm>
            <a:off x="771675"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275" name="Google Shape;275;p26"/>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276" name="Google Shape;276;p26"/>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lang="en-US"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80"/>
        <p:cNvGrpSpPr/>
        <p:nvPr/>
      </p:nvGrpSpPr>
      <p:grpSpPr>
        <a:xfrm>
          <a:off x="0" y="0"/>
          <a:ext cx="0" cy="0"/>
          <a:chOff x="0" y="0"/>
          <a:chExt cx="0" cy="0"/>
        </a:xfrm>
      </p:grpSpPr>
      <p:sp>
        <p:nvSpPr>
          <p:cNvPr id="281" name="Google Shape;281;p27"/>
          <p:cNvSpPr txBox="1">
            <a:spLocks noGrp="1"/>
          </p:cNvSpPr>
          <p:nvPr>
            <p:ph type="title"/>
          </p:nvPr>
        </p:nvSpPr>
        <p:spPr>
          <a:xfrm>
            <a:off x="938500" y="422446"/>
            <a:ext cx="7085000" cy="1112835"/>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FAN EXPERIENCE</a:t>
            </a:r>
            <a:endParaRPr b="1">
              <a:latin typeface="Arial"/>
              <a:ea typeface="Arial"/>
              <a:cs typeface="Arial"/>
              <a:sym typeface="Arial"/>
            </a:endParaRPr>
          </a:p>
        </p:txBody>
      </p:sp>
      <p:cxnSp>
        <p:nvCxnSpPr>
          <p:cNvPr id="282" name="Google Shape;282;p27"/>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283" name="Google Shape;283;p27"/>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284" name="Google Shape;284;p27"/>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lang="en-US"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sp>
        <p:nvSpPr>
          <p:cNvPr id="285" name="Google Shape;285;p27"/>
          <p:cNvSpPr/>
          <p:nvPr/>
        </p:nvSpPr>
        <p:spPr>
          <a:xfrm>
            <a:off x="938500" y="1247043"/>
            <a:ext cx="6422400" cy="20496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800" b="1">
                <a:solidFill>
                  <a:schemeClr val="lt1"/>
                </a:solidFill>
              </a:rPr>
              <a:t>Proactively Controlling the Environment</a:t>
            </a:r>
            <a:endParaRPr sz="1800" b="1">
              <a:solidFill>
                <a:schemeClr val="lt1"/>
              </a:solidFill>
            </a:endParaRPr>
          </a:p>
          <a:p>
            <a:pPr marL="0" marR="0" lvl="0" indent="0" algn="l" rtl="0">
              <a:lnSpc>
                <a:spcPct val="100000"/>
              </a:lnSpc>
              <a:spcBef>
                <a:spcPts val="1000"/>
              </a:spcBef>
              <a:spcAft>
                <a:spcPts val="0"/>
              </a:spcAft>
              <a:buNone/>
            </a:pPr>
            <a:r>
              <a:rPr lang="en-US" sz="1600">
                <a:solidFill>
                  <a:schemeClr val="lt1"/>
                </a:solidFill>
              </a:rPr>
              <a:t>Fan Safety</a:t>
            </a:r>
            <a:endParaRPr sz="1600">
              <a:solidFill>
                <a:schemeClr val="lt1"/>
              </a:solidFill>
            </a:endParaRPr>
          </a:p>
          <a:p>
            <a:pPr marL="457200" marR="0" lvl="0" indent="-330200" algn="l" rtl="0">
              <a:lnSpc>
                <a:spcPct val="100000"/>
              </a:lnSpc>
              <a:spcBef>
                <a:spcPts val="1000"/>
              </a:spcBef>
              <a:spcAft>
                <a:spcPts val="0"/>
              </a:spcAft>
              <a:buClr>
                <a:schemeClr val="lt1"/>
              </a:buClr>
              <a:buSzPts val="1600"/>
              <a:buFont typeface="Arial"/>
              <a:buChar char="●"/>
            </a:pPr>
            <a:r>
              <a:rPr lang="en-US" sz="1600" b="0" i="0" u="none" strike="noStrike" cap="none">
                <a:solidFill>
                  <a:schemeClr val="lt1"/>
                </a:solidFill>
                <a:latin typeface="Arial"/>
                <a:ea typeface="Arial"/>
                <a:cs typeface="Arial"/>
                <a:sym typeface="Arial"/>
              </a:rPr>
              <a:t>Fan safety is paramount.  If fans do not feel safe attending an event, they will not come.  No organization can afford to have fans avoiding stadiums because of safety concerns.</a:t>
            </a:r>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89"/>
        <p:cNvGrpSpPr/>
        <p:nvPr/>
      </p:nvGrpSpPr>
      <p:grpSpPr>
        <a:xfrm>
          <a:off x="0" y="0"/>
          <a:ext cx="0" cy="0"/>
          <a:chOff x="0" y="0"/>
          <a:chExt cx="0" cy="0"/>
        </a:xfrm>
      </p:grpSpPr>
      <p:sp>
        <p:nvSpPr>
          <p:cNvPr id="290" name="Google Shape;290;p28"/>
          <p:cNvSpPr txBox="1">
            <a:spLocks noGrp="1"/>
          </p:cNvSpPr>
          <p:nvPr>
            <p:ph type="title"/>
          </p:nvPr>
        </p:nvSpPr>
        <p:spPr>
          <a:xfrm>
            <a:off x="938500" y="422446"/>
            <a:ext cx="7085000" cy="1112835"/>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FAN EXPERIENCE</a:t>
            </a:r>
            <a:endParaRPr b="1">
              <a:latin typeface="Arial"/>
              <a:ea typeface="Arial"/>
              <a:cs typeface="Arial"/>
              <a:sym typeface="Arial"/>
            </a:endParaRPr>
          </a:p>
        </p:txBody>
      </p:sp>
      <p:cxnSp>
        <p:nvCxnSpPr>
          <p:cNvPr id="291" name="Google Shape;291;p28"/>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292" name="Google Shape;292;p28"/>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293" name="Google Shape;293;p28"/>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lang="en-US"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sp>
        <p:nvSpPr>
          <p:cNvPr id="294" name="Google Shape;294;p28"/>
          <p:cNvSpPr/>
          <p:nvPr/>
        </p:nvSpPr>
        <p:spPr>
          <a:xfrm>
            <a:off x="938500" y="1135575"/>
            <a:ext cx="7720500" cy="33651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800" b="1">
                <a:solidFill>
                  <a:schemeClr val="lt1"/>
                </a:solidFill>
              </a:rPr>
              <a:t>Proactively Controlling the Environment</a:t>
            </a:r>
            <a:endParaRPr sz="1800" b="1">
              <a:solidFill>
                <a:schemeClr val="lt1"/>
              </a:solidFill>
            </a:endParaRPr>
          </a:p>
          <a:p>
            <a:pPr marL="0" marR="0" lvl="0" indent="0" algn="l" rtl="0">
              <a:lnSpc>
                <a:spcPct val="100000"/>
              </a:lnSpc>
              <a:spcBef>
                <a:spcPts val="1000"/>
              </a:spcBef>
              <a:spcAft>
                <a:spcPts val="0"/>
              </a:spcAft>
              <a:buNone/>
            </a:pPr>
            <a:r>
              <a:rPr lang="en-US" sz="1600">
                <a:solidFill>
                  <a:schemeClr val="lt1"/>
                </a:solidFill>
              </a:rPr>
              <a:t>Lines And Wait Times</a:t>
            </a:r>
            <a:endParaRPr sz="1600">
              <a:solidFill>
                <a:schemeClr val="lt1"/>
              </a:solidFill>
            </a:endParaRPr>
          </a:p>
          <a:p>
            <a:pPr marL="0" marR="0" lvl="0" indent="0" algn="l" rtl="0">
              <a:lnSpc>
                <a:spcPct val="100000"/>
              </a:lnSpc>
              <a:spcBef>
                <a:spcPts val="1000"/>
              </a:spcBef>
              <a:spcAft>
                <a:spcPts val="0"/>
              </a:spcAft>
              <a:buNone/>
            </a:pPr>
            <a:r>
              <a:rPr lang="en-US" sz="1600" b="0" i="0" u="none" strike="noStrike" cap="none">
                <a:solidFill>
                  <a:schemeClr val="lt1"/>
                </a:solidFill>
                <a:latin typeface="Arial"/>
                <a:ea typeface="Arial"/>
                <a:cs typeface="Arial"/>
                <a:sym typeface="Arial"/>
              </a:rPr>
              <a:t>It is incumbent upon an organization to consider factors like parking and lines for bathrooms and concessions as part of the overall fan experience while developing strategies for improving those dynamics at events.</a:t>
            </a:r>
            <a:endParaRPr sz="1600" b="0" i="0" u="none" strike="noStrike" cap="none">
              <a:solidFill>
                <a:schemeClr val="lt1"/>
              </a:solidFill>
              <a:latin typeface="Arial"/>
              <a:ea typeface="Arial"/>
              <a:cs typeface="Arial"/>
              <a:sym typeface="Arial"/>
            </a:endParaRPr>
          </a:p>
          <a:p>
            <a:pPr marL="457200" marR="0" lvl="0" indent="-330200" algn="l" rtl="0">
              <a:lnSpc>
                <a:spcPct val="100000"/>
              </a:lnSpc>
              <a:spcBef>
                <a:spcPts val="1000"/>
              </a:spcBef>
              <a:spcAft>
                <a:spcPts val="0"/>
              </a:spcAft>
              <a:buClr>
                <a:schemeClr val="lt1"/>
              </a:buClr>
              <a:buSzPts val="1600"/>
              <a:buChar char="●"/>
            </a:pPr>
            <a:r>
              <a:rPr lang="en-US" sz="1600">
                <a:solidFill>
                  <a:schemeClr val="lt1"/>
                </a:solidFill>
              </a:rPr>
              <a:t>According to a recent study, sports fans are frustrated with the long wait times for concessions, with 58% saying they would spend even more money on food and beverage if they didn’t have to wait in line, and 67% saying in-seat delivery would improve their fan experience.</a:t>
            </a:r>
            <a:endParaRPr sz="1600">
              <a:solidFill>
                <a:schemeClr val="lt1"/>
              </a:solidFill>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98"/>
        <p:cNvGrpSpPr/>
        <p:nvPr/>
      </p:nvGrpSpPr>
      <p:grpSpPr>
        <a:xfrm>
          <a:off x="0" y="0"/>
          <a:ext cx="0" cy="0"/>
          <a:chOff x="0" y="0"/>
          <a:chExt cx="0" cy="0"/>
        </a:xfrm>
      </p:grpSpPr>
      <p:sp>
        <p:nvSpPr>
          <p:cNvPr id="299" name="Google Shape;299;p29"/>
          <p:cNvSpPr txBox="1">
            <a:spLocks noGrp="1"/>
          </p:cNvSpPr>
          <p:nvPr>
            <p:ph type="title"/>
          </p:nvPr>
        </p:nvSpPr>
        <p:spPr>
          <a:xfrm>
            <a:off x="938500" y="422446"/>
            <a:ext cx="7085000" cy="1112835"/>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FAN EXPERIENCE</a:t>
            </a:r>
            <a:endParaRPr b="1">
              <a:latin typeface="Arial"/>
              <a:ea typeface="Arial"/>
              <a:cs typeface="Arial"/>
              <a:sym typeface="Arial"/>
            </a:endParaRPr>
          </a:p>
        </p:txBody>
      </p:sp>
      <p:sp>
        <p:nvSpPr>
          <p:cNvPr id="300" name="Google Shape;300;p29"/>
          <p:cNvSpPr txBox="1">
            <a:spLocks noGrp="1"/>
          </p:cNvSpPr>
          <p:nvPr>
            <p:ph type="body" idx="1"/>
          </p:nvPr>
        </p:nvSpPr>
        <p:spPr>
          <a:xfrm>
            <a:off x="894950" y="1097153"/>
            <a:ext cx="7172100" cy="3386100"/>
          </a:xfrm>
          <a:prstGeom prst="rect">
            <a:avLst/>
          </a:prstGeom>
          <a:noFill/>
          <a:ln>
            <a:noFill/>
          </a:ln>
        </p:spPr>
        <p:txBody>
          <a:bodyPr spcFirstLastPara="1" wrap="square" lIns="91425" tIns="91425" rIns="91425" bIns="91425" anchor="t" anchorCtr="0">
            <a:noAutofit/>
          </a:bodyPr>
          <a:lstStyle/>
          <a:p>
            <a:pPr marL="463550" lvl="0" indent="-463550" algn="l" rtl="0">
              <a:lnSpc>
                <a:spcPct val="100000"/>
              </a:lnSpc>
              <a:spcBef>
                <a:spcPts val="0"/>
              </a:spcBef>
              <a:spcAft>
                <a:spcPts val="0"/>
              </a:spcAft>
              <a:buSzPts val="1150"/>
              <a:buNone/>
            </a:pPr>
            <a:r>
              <a:rPr lang="en-US" sz="1800" b="1">
                <a:latin typeface="Arial"/>
                <a:ea typeface="Arial"/>
                <a:cs typeface="Arial"/>
                <a:sym typeface="Arial"/>
              </a:rPr>
              <a:t>Proactively Controlling the Environment</a:t>
            </a:r>
            <a:endParaRPr sz="1800" b="1">
              <a:latin typeface="Arial"/>
              <a:ea typeface="Arial"/>
              <a:cs typeface="Arial"/>
              <a:sym typeface="Arial"/>
            </a:endParaRPr>
          </a:p>
          <a:p>
            <a:pPr marL="463550" lvl="0" indent="-463550" algn="l" rtl="0">
              <a:lnSpc>
                <a:spcPct val="100000"/>
              </a:lnSpc>
              <a:spcBef>
                <a:spcPts val="1000"/>
              </a:spcBef>
              <a:spcAft>
                <a:spcPts val="0"/>
              </a:spcAft>
              <a:buSzPts val="1150"/>
              <a:buNone/>
            </a:pPr>
            <a:r>
              <a:rPr lang="en-US" sz="1600">
                <a:latin typeface="Arial"/>
                <a:ea typeface="Arial"/>
                <a:cs typeface="Arial"/>
                <a:sym typeface="Arial"/>
              </a:rPr>
              <a:t>Communicating expectations for fan behavior</a:t>
            </a:r>
            <a:endParaRPr sz="1600">
              <a:latin typeface="Arial"/>
              <a:ea typeface="Arial"/>
              <a:cs typeface="Arial"/>
              <a:sym typeface="Arial"/>
            </a:endParaRPr>
          </a:p>
          <a:p>
            <a:pPr marL="463550" lvl="0" indent="-463550" algn="l" rtl="0">
              <a:lnSpc>
                <a:spcPct val="100000"/>
              </a:lnSpc>
              <a:spcBef>
                <a:spcPts val="1000"/>
              </a:spcBef>
              <a:spcAft>
                <a:spcPts val="0"/>
              </a:spcAft>
              <a:buSzPts val="1150"/>
              <a:buNone/>
            </a:pPr>
            <a:r>
              <a:rPr lang="en-US" sz="1600">
                <a:latin typeface="Arial"/>
                <a:ea typeface="Arial"/>
                <a:cs typeface="Arial"/>
                <a:sym typeface="Arial"/>
              </a:rPr>
              <a:t>●	NFL commissioner Roger Goodell issued a “Code of Fan Conduct” policy which prohibits, among other things, “unruly, disruptive, or illegal” behavior; “drunkenness” resulting in “irresponsible” behavior; and “foul or abusive language or obscene gestures.” The code also proscribes “verbal or physical” harassment of opposing teams' fans. </a:t>
            </a:r>
            <a:endParaRPr sz="1600">
              <a:latin typeface="Arial"/>
              <a:ea typeface="Arial"/>
              <a:cs typeface="Arial"/>
              <a:sym typeface="Arial"/>
            </a:endParaRPr>
          </a:p>
          <a:p>
            <a:pPr marL="463550" lvl="0" indent="-492125" algn="l" rtl="0">
              <a:lnSpc>
                <a:spcPct val="100000"/>
              </a:lnSpc>
              <a:spcBef>
                <a:spcPts val="1000"/>
              </a:spcBef>
              <a:spcAft>
                <a:spcPts val="1000"/>
              </a:spcAft>
              <a:buSzPts val="1600"/>
              <a:buFont typeface="Arial"/>
              <a:buChar char="●"/>
            </a:pPr>
            <a:r>
              <a:rPr lang="en-US" sz="1600">
                <a:latin typeface="Arial"/>
                <a:ea typeface="Arial"/>
                <a:cs typeface="Arial"/>
                <a:sym typeface="Arial"/>
              </a:rPr>
              <a:t>2022: Two Washington Nationals fans were issued a five-year ban from Nationals Park in Washington, D.C. after heckling Chicago Cubs star Wilson Contreras. </a:t>
            </a:r>
            <a:endParaRPr sz="1600">
              <a:latin typeface="Arial"/>
              <a:ea typeface="Arial"/>
              <a:cs typeface="Arial"/>
              <a:sym typeface="Arial"/>
            </a:endParaRPr>
          </a:p>
        </p:txBody>
      </p:sp>
      <p:cxnSp>
        <p:nvCxnSpPr>
          <p:cNvPr id="301" name="Google Shape;301;p29"/>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302" name="Google Shape;302;p29"/>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303" name="Google Shape;303;p2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lang="en-US"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46"/>
        <p:cNvGrpSpPr/>
        <p:nvPr/>
      </p:nvGrpSpPr>
      <p:grpSpPr>
        <a:xfrm>
          <a:off x="0" y="0"/>
          <a:ext cx="0" cy="0"/>
          <a:chOff x="0" y="0"/>
          <a:chExt cx="0" cy="0"/>
        </a:xfrm>
      </p:grpSpPr>
      <p:sp>
        <p:nvSpPr>
          <p:cNvPr id="47" name="Google Shape;47;p3"/>
          <p:cNvSpPr txBox="1">
            <a:spLocks noGrp="1"/>
          </p:cNvSpPr>
          <p:nvPr>
            <p:ph type="title"/>
          </p:nvPr>
        </p:nvSpPr>
        <p:spPr>
          <a:xfrm>
            <a:off x="938500" y="445025"/>
            <a:ext cx="5735700"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IMPORTANCE OF FAN EXPERIENCE</a:t>
            </a:r>
            <a:br>
              <a:rPr lang="en-US" b="1">
                <a:latin typeface="Arial"/>
                <a:ea typeface="Arial"/>
                <a:cs typeface="Arial"/>
                <a:sym typeface="Arial"/>
              </a:rPr>
            </a:br>
            <a:endParaRPr b="1">
              <a:latin typeface="Arial"/>
              <a:ea typeface="Arial"/>
              <a:cs typeface="Arial"/>
              <a:sym typeface="Arial"/>
            </a:endParaRPr>
          </a:p>
        </p:txBody>
      </p:sp>
      <p:sp>
        <p:nvSpPr>
          <p:cNvPr id="48" name="Google Shape;48;p3"/>
          <p:cNvSpPr txBox="1">
            <a:spLocks noGrp="1"/>
          </p:cNvSpPr>
          <p:nvPr>
            <p:ph type="body" idx="1"/>
          </p:nvPr>
        </p:nvSpPr>
        <p:spPr>
          <a:xfrm>
            <a:off x="938500" y="1246025"/>
            <a:ext cx="7172100" cy="30399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50"/>
              <a:buNone/>
            </a:pPr>
            <a:r>
              <a:rPr lang="en-US" sz="1600">
                <a:latin typeface="Arial"/>
                <a:ea typeface="Arial"/>
                <a:cs typeface="Arial"/>
                <a:sym typeface="Arial"/>
              </a:rPr>
              <a:t>If fans are uncomfortable, feel unsafe, must wait in long lines to get in the venue or for bathrooms, or dislike the food and beverage options at the event, they will be less likely to attend again. </a:t>
            </a:r>
            <a:endParaRPr sz="1600">
              <a:latin typeface="Arial"/>
              <a:ea typeface="Arial"/>
              <a:cs typeface="Arial"/>
              <a:sym typeface="Arial"/>
            </a:endParaRPr>
          </a:p>
          <a:p>
            <a:pPr marL="0" lvl="0" indent="0" algn="l" rtl="0">
              <a:lnSpc>
                <a:spcPct val="100000"/>
              </a:lnSpc>
              <a:spcBef>
                <a:spcPts val="1000"/>
              </a:spcBef>
              <a:spcAft>
                <a:spcPts val="0"/>
              </a:spcAft>
              <a:buSzPts val="1150"/>
              <a:buNone/>
            </a:pPr>
            <a:r>
              <a:rPr lang="en-US" sz="1600">
                <a:latin typeface="Arial"/>
                <a:ea typeface="Arial"/>
                <a:cs typeface="Arial"/>
                <a:sym typeface="Arial"/>
              </a:rPr>
              <a:t>This adversely impacts an organization’s bottom line, from ticket sales to sponsorship.</a:t>
            </a:r>
            <a:endParaRPr sz="1600">
              <a:latin typeface="Arial"/>
              <a:ea typeface="Arial"/>
              <a:cs typeface="Arial"/>
              <a:sym typeface="Arial"/>
            </a:endParaRPr>
          </a:p>
        </p:txBody>
      </p:sp>
      <p:cxnSp>
        <p:nvCxnSpPr>
          <p:cNvPr id="49" name="Google Shape;49;p3"/>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50" name="Google Shape;50;p3"/>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51" name="Google Shape;51;p3"/>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lang="en-US"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07"/>
        <p:cNvGrpSpPr/>
        <p:nvPr/>
      </p:nvGrpSpPr>
      <p:grpSpPr>
        <a:xfrm>
          <a:off x="0" y="0"/>
          <a:ext cx="0" cy="0"/>
          <a:chOff x="0" y="0"/>
          <a:chExt cx="0" cy="0"/>
        </a:xfrm>
      </p:grpSpPr>
      <p:pic>
        <p:nvPicPr>
          <p:cNvPr id="308" name="Google Shape;308;p31"/>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309" name="Google Shape;309;p31"/>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lang="en-US"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pic>
        <p:nvPicPr>
          <p:cNvPr id="310" name="Google Shape;310;p31"/>
          <p:cNvPicPr preferRelativeResize="0"/>
          <p:nvPr/>
        </p:nvPicPr>
        <p:blipFill rotWithShape="1">
          <a:blip r:embed="rId4">
            <a:alphaModFix/>
          </a:blip>
          <a:srcRect/>
          <a:stretch/>
        </p:blipFill>
        <p:spPr>
          <a:xfrm>
            <a:off x="3395370" y="2300949"/>
            <a:ext cx="2353260" cy="81693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55"/>
        <p:cNvGrpSpPr/>
        <p:nvPr/>
      </p:nvGrpSpPr>
      <p:grpSpPr>
        <a:xfrm>
          <a:off x="0" y="0"/>
          <a:ext cx="0" cy="0"/>
          <a:chOff x="0" y="0"/>
          <a:chExt cx="0" cy="0"/>
        </a:xfrm>
      </p:grpSpPr>
      <p:sp>
        <p:nvSpPr>
          <p:cNvPr id="56" name="Google Shape;56;p4"/>
          <p:cNvSpPr txBox="1">
            <a:spLocks noGrp="1"/>
          </p:cNvSpPr>
          <p:nvPr>
            <p:ph type="title"/>
          </p:nvPr>
        </p:nvSpPr>
        <p:spPr>
          <a:xfrm>
            <a:off x="1805525" y="402175"/>
            <a:ext cx="5443500" cy="6129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sz="3500" b="1">
                <a:solidFill>
                  <a:schemeClr val="lt1"/>
                </a:solidFill>
                <a:latin typeface="Arial"/>
                <a:ea typeface="Arial"/>
                <a:cs typeface="Arial"/>
                <a:sym typeface="Arial"/>
              </a:rPr>
              <a:t>TIME OUT!</a:t>
            </a:r>
            <a:endParaRPr sz="3500" b="1">
              <a:solidFill>
                <a:schemeClr val="lt1"/>
              </a:solidFill>
              <a:latin typeface="Arial"/>
              <a:ea typeface="Arial"/>
              <a:cs typeface="Arial"/>
              <a:sym typeface="Arial"/>
            </a:endParaRPr>
          </a:p>
        </p:txBody>
      </p:sp>
      <p:sp>
        <p:nvSpPr>
          <p:cNvPr id="57" name="Google Shape;57;p4"/>
          <p:cNvSpPr txBox="1">
            <a:spLocks noGrp="1"/>
          </p:cNvSpPr>
          <p:nvPr>
            <p:ph type="subTitle" idx="1"/>
          </p:nvPr>
        </p:nvSpPr>
        <p:spPr>
          <a:xfrm>
            <a:off x="1718000" y="1475300"/>
            <a:ext cx="5443500" cy="2048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800"/>
              <a:buNone/>
            </a:pPr>
            <a:r>
              <a:rPr lang="en-US" sz="1600">
                <a:latin typeface="Arial"/>
                <a:ea typeface="Arial"/>
                <a:cs typeface="Arial"/>
                <a:sym typeface="Arial"/>
              </a:rPr>
              <a:t>Think about the fan experience as it has just been described and relate it to your own experience attending a live event.</a:t>
            </a:r>
            <a:endParaRPr sz="1600">
              <a:latin typeface="Arial"/>
              <a:ea typeface="Arial"/>
              <a:cs typeface="Arial"/>
              <a:sym typeface="Arial"/>
            </a:endParaRPr>
          </a:p>
          <a:p>
            <a:pPr marL="0" lvl="0" indent="0" algn="l" rtl="0">
              <a:lnSpc>
                <a:spcPct val="100000"/>
              </a:lnSpc>
              <a:spcBef>
                <a:spcPts val="1000"/>
              </a:spcBef>
              <a:spcAft>
                <a:spcPts val="0"/>
              </a:spcAft>
              <a:buSzPts val="1800"/>
              <a:buNone/>
            </a:pPr>
            <a:r>
              <a:rPr lang="en-US" sz="1600" b="1">
                <a:latin typeface="Arial"/>
                <a:ea typeface="Arial"/>
                <a:cs typeface="Arial"/>
                <a:sym typeface="Arial"/>
              </a:rPr>
              <a:t>When do you think the fan experience begins?</a:t>
            </a:r>
            <a:endParaRPr sz="1600" b="1">
              <a:latin typeface="Arial"/>
              <a:ea typeface="Arial"/>
              <a:cs typeface="Arial"/>
              <a:sym typeface="Arial"/>
            </a:endParaRPr>
          </a:p>
        </p:txBody>
      </p:sp>
      <p:pic>
        <p:nvPicPr>
          <p:cNvPr id="58" name="Google Shape;58;p4"/>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59" name="Google Shape;59;p4"/>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rgbClr val="3D85C6"/>
                </a:solidFill>
                <a:latin typeface="Oswald"/>
                <a:ea typeface="Oswald"/>
                <a:cs typeface="Oswald"/>
                <a:sym typeface="Oswald"/>
              </a:rPr>
              <a:t>©</a:t>
            </a:r>
            <a:r>
              <a:rPr lang="en-US" sz="1400" b="0" i="0" u="none" strike="noStrike" cap="none">
                <a:solidFill>
                  <a:srgbClr val="3D85C6"/>
                </a:solidFill>
                <a:latin typeface="Oswald"/>
                <a:ea typeface="Oswald"/>
                <a:cs typeface="Oswald"/>
                <a:sym typeface="Oswald"/>
              </a:rPr>
              <a:t> </a:t>
            </a:r>
            <a:r>
              <a:rPr lang="en-US" sz="800">
                <a:solidFill>
                  <a:srgbClr val="3D85C6"/>
                </a:solidFill>
                <a:latin typeface="Oswald"/>
                <a:ea typeface="Oswald"/>
                <a:cs typeface="Oswald"/>
                <a:sym typeface="Oswald"/>
              </a:rPr>
              <a:t>Copyright 2023</a:t>
            </a:r>
            <a:r>
              <a:rPr lang="en-US" sz="800" b="0" i="0" u="none" strike="noStrike" cap="none">
                <a:solidFill>
                  <a:srgbClr val="3D85C6"/>
                </a:solidFill>
                <a:latin typeface="Oswald"/>
                <a:ea typeface="Oswald"/>
                <a:cs typeface="Oswald"/>
                <a:sym typeface="Oswald"/>
              </a:rPr>
              <a:t>. Sports Career Consulting, LLC.</a:t>
            </a:r>
            <a:endParaRPr sz="800" b="0" i="0" u="none" strike="noStrike" cap="none">
              <a:solidFill>
                <a:srgbClr val="3D85C6"/>
              </a:solidFill>
              <a:latin typeface="Oswald"/>
              <a:ea typeface="Oswald"/>
              <a:cs typeface="Oswald"/>
              <a:sym typeface="Oswald"/>
            </a:endParaRPr>
          </a:p>
        </p:txBody>
      </p:sp>
      <p:pic>
        <p:nvPicPr>
          <p:cNvPr id="60" name="Google Shape;60;p4"/>
          <p:cNvPicPr preferRelativeResize="0"/>
          <p:nvPr/>
        </p:nvPicPr>
        <p:blipFill rotWithShape="1">
          <a:blip r:embed="rId4">
            <a:alphaModFix/>
          </a:blip>
          <a:srcRect/>
          <a:stretch/>
        </p:blipFill>
        <p:spPr>
          <a:xfrm>
            <a:off x="572425" y="128150"/>
            <a:ext cx="1145575" cy="116095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64"/>
        <p:cNvGrpSpPr/>
        <p:nvPr/>
      </p:nvGrpSpPr>
      <p:grpSpPr>
        <a:xfrm>
          <a:off x="0" y="0"/>
          <a:ext cx="0" cy="0"/>
          <a:chOff x="0" y="0"/>
          <a:chExt cx="0" cy="0"/>
        </a:xfrm>
      </p:grpSpPr>
      <p:sp>
        <p:nvSpPr>
          <p:cNvPr id="65" name="Google Shape;65;p5"/>
          <p:cNvSpPr txBox="1">
            <a:spLocks noGrp="1"/>
          </p:cNvSpPr>
          <p:nvPr>
            <p:ph type="title"/>
          </p:nvPr>
        </p:nvSpPr>
        <p:spPr>
          <a:xfrm>
            <a:off x="938500" y="422447"/>
            <a:ext cx="6877632"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WHEN DOES THE FAN EXPERIENCE BEGIN?</a:t>
            </a:r>
            <a:endParaRPr b="1">
              <a:latin typeface="Arial"/>
              <a:ea typeface="Arial"/>
              <a:cs typeface="Arial"/>
              <a:sym typeface="Arial"/>
            </a:endParaRPr>
          </a:p>
        </p:txBody>
      </p:sp>
      <p:sp>
        <p:nvSpPr>
          <p:cNvPr id="66" name="Google Shape;66;p5"/>
          <p:cNvSpPr txBox="1">
            <a:spLocks noGrp="1"/>
          </p:cNvSpPr>
          <p:nvPr>
            <p:ph type="body" idx="1"/>
          </p:nvPr>
        </p:nvSpPr>
        <p:spPr>
          <a:xfrm>
            <a:off x="938500" y="1051800"/>
            <a:ext cx="7172100" cy="30399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50"/>
              <a:buNone/>
            </a:pPr>
            <a:r>
              <a:rPr lang="en-US" sz="1600">
                <a:latin typeface="Arial"/>
                <a:ea typeface="Arial"/>
                <a:cs typeface="Arial"/>
                <a:sym typeface="Arial"/>
              </a:rPr>
              <a:t>The </a:t>
            </a:r>
            <a:r>
              <a:rPr lang="en-US" sz="1600" b="1">
                <a:solidFill>
                  <a:schemeClr val="dk2"/>
                </a:solidFill>
                <a:latin typeface="Arial"/>
                <a:ea typeface="Arial"/>
                <a:cs typeface="Arial"/>
                <a:sym typeface="Arial"/>
              </a:rPr>
              <a:t>fan experience</a:t>
            </a:r>
            <a:r>
              <a:rPr lang="en-US" sz="1600" b="1">
                <a:solidFill>
                  <a:srgbClr val="EF8600"/>
                </a:solidFill>
                <a:latin typeface="Arial"/>
                <a:ea typeface="Arial"/>
                <a:cs typeface="Arial"/>
                <a:sym typeface="Arial"/>
              </a:rPr>
              <a:t> </a:t>
            </a:r>
            <a:r>
              <a:rPr lang="en-US" sz="1600">
                <a:latin typeface="Arial"/>
                <a:ea typeface="Arial"/>
                <a:cs typeface="Arial"/>
                <a:sym typeface="Arial"/>
              </a:rPr>
              <a:t>begins the moment when a consumer begins thinking about purchasing a ticket to a game or event while the game or event day experience begins as the consumer travels to and arrives at the event.</a:t>
            </a:r>
            <a:endParaRPr sz="1600">
              <a:latin typeface="Arial"/>
              <a:ea typeface="Arial"/>
              <a:cs typeface="Arial"/>
              <a:sym typeface="Arial"/>
            </a:endParaRPr>
          </a:p>
          <a:p>
            <a:pPr marL="463550" lvl="0" indent="-492125" algn="l" rtl="0">
              <a:lnSpc>
                <a:spcPct val="100000"/>
              </a:lnSpc>
              <a:spcBef>
                <a:spcPts val="600"/>
              </a:spcBef>
              <a:spcAft>
                <a:spcPts val="0"/>
              </a:spcAft>
              <a:buSzPts val="1600"/>
              <a:buFont typeface="Arial"/>
              <a:buChar char="●"/>
            </a:pPr>
            <a:r>
              <a:rPr lang="en-US" sz="1600">
                <a:latin typeface="Arial"/>
                <a:ea typeface="Arial"/>
                <a:cs typeface="Arial"/>
                <a:sym typeface="Arial"/>
              </a:rPr>
              <a:t>If a fan has a difficult time navigating a website trying to purchase tickets to a game or event, the experience has already started on a sour note.</a:t>
            </a:r>
            <a:endParaRPr sz="1600">
              <a:latin typeface="Arial"/>
              <a:ea typeface="Arial"/>
              <a:cs typeface="Arial"/>
              <a:sym typeface="Arial"/>
            </a:endParaRPr>
          </a:p>
          <a:p>
            <a:pPr marL="463550" lvl="0" indent="-492125" algn="l" rtl="0">
              <a:lnSpc>
                <a:spcPct val="100000"/>
              </a:lnSpc>
              <a:spcBef>
                <a:spcPts val="600"/>
              </a:spcBef>
              <a:spcAft>
                <a:spcPts val="0"/>
              </a:spcAft>
              <a:buSzPts val="1600"/>
              <a:buFont typeface="Arial"/>
              <a:buChar char="●"/>
            </a:pPr>
            <a:r>
              <a:rPr lang="en-US" sz="1600">
                <a:latin typeface="Arial"/>
                <a:ea typeface="Arial"/>
                <a:cs typeface="Arial"/>
                <a:sym typeface="Arial"/>
              </a:rPr>
              <a:t>A negative experience finding parking, paying for parking or dealing with an unfriendly parking lot attendant can sour the consumer on the entire experience, even before setting foot in the stadium or arena</a:t>
            </a:r>
            <a:endParaRPr sz="1600">
              <a:latin typeface="Arial"/>
              <a:ea typeface="Arial"/>
              <a:cs typeface="Arial"/>
              <a:sym typeface="Arial"/>
            </a:endParaRPr>
          </a:p>
          <a:p>
            <a:pPr marL="0" lvl="0" indent="0" algn="l" rtl="0">
              <a:lnSpc>
                <a:spcPct val="100000"/>
              </a:lnSpc>
              <a:spcBef>
                <a:spcPts val="0"/>
              </a:spcBef>
              <a:spcAft>
                <a:spcPts val="0"/>
              </a:spcAft>
              <a:buSzPts val="1150"/>
              <a:buNone/>
            </a:pPr>
            <a:endParaRPr sz="1600">
              <a:latin typeface="Arial"/>
              <a:ea typeface="Arial"/>
              <a:cs typeface="Arial"/>
              <a:sym typeface="Arial"/>
            </a:endParaRPr>
          </a:p>
        </p:txBody>
      </p:sp>
      <p:cxnSp>
        <p:nvCxnSpPr>
          <p:cNvPr id="67" name="Google Shape;67;p5"/>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68" name="Google Shape;68;p5"/>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69" name="Google Shape;69;p5"/>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lang="en-US"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73"/>
        <p:cNvGrpSpPr/>
        <p:nvPr/>
      </p:nvGrpSpPr>
      <p:grpSpPr>
        <a:xfrm>
          <a:off x="0" y="0"/>
          <a:ext cx="0" cy="0"/>
          <a:chOff x="0" y="0"/>
          <a:chExt cx="0" cy="0"/>
        </a:xfrm>
      </p:grpSpPr>
      <p:sp>
        <p:nvSpPr>
          <p:cNvPr id="74" name="Google Shape;74;p6"/>
          <p:cNvSpPr txBox="1">
            <a:spLocks noGrp="1"/>
          </p:cNvSpPr>
          <p:nvPr>
            <p:ph type="title"/>
          </p:nvPr>
        </p:nvSpPr>
        <p:spPr>
          <a:xfrm>
            <a:off x="938500" y="422447"/>
            <a:ext cx="5735700" cy="435128"/>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FAN EXPERIENCE</a:t>
            </a:r>
            <a:br>
              <a:rPr lang="en-US" b="1">
                <a:latin typeface="Arial"/>
                <a:ea typeface="Arial"/>
                <a:cs typeface="Arial"/>
                <a:sym typeface="Arial"/>
              </a:rPr>
            </a:br>
            <a:endParaRPr b="1">
              <a:latin typeface="Arial"/>
              <a:ea typeface="Arial"/>
              <a:cs typeface="Arial"/>
              <a:sym typeface="Arial"/>
            </a:endParaRPr>
          </a:p>
        </p:txBody>
      </p:sp>
      <p:cxnSp>
        <p:nvCxnSpPr>
          <p:cNvPr id="75" name="Google Shape;75;p6"/>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76" name="Google Shape;76;p6"/>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77" name="Google Shape;77;p6"/>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lang="en-US"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sp>
        <p:nvSpPr>
          <p:cNvPr id="78" name="Google Shape;78;p6"/>
          <p:cNvSpPr/>
          <p:nvPr/>
        </p:nvSpPr>
        <p:spPr>
          <a:xfrm>
            <a:off x="938500" y="1085264"/>
            <a:ext cx="3258596" cy="313932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1000"/>
              </a:spcBef>
              <a:spcAft>
                <a:spcPts val="0"/>
              </a:spcAft>
              <a:buNone/>
            </a:pPr>
            <a:r>
              <a:rPr lang="en-US" sz="1600" b="0" i="0" u="none" strike="noStrike" cap="none">
                <a:solidFill>
                  <a:srgbClr val="FFFFFF"/>
                </a:solidFill>
                <a:latin typeface="Arial"/>
                <a:ea typeface="Arial"/>
                <a:cs typeface="Arial"/>
                <a:sym typeface="Arial"/>
              </a:rPr>
              <a:t>What factors influence the fan experience at </a:t>
            </a:r>
            <a:r>
              <a:rPr lang="en-US" sz="1600" b="0" i="0" u="none" strike="noStrike" cap="none">
                <a:solidFill>
                  <a:schemeClr val="lt1"/>
                </a:solidFill>
                <a:latin typeface="Arial"/>
                <a:ea typeface="Arial"/>
                <a:cs typeface="Arial"/>
                <a:sym typeface="Arial"/>
              </a:rPr>
              <a:t>venue?</a:t>
            </a:r>
            <a:endParaRPr sz="1600" b="0" i="0" u="none" strike="noStrike" cap="none">
              <a:solidFill>
                <a:schemeClr val="lt1"/>
              </a:solidFill>
              <a:latin typeface="Arial"/>
              <a:ea typeface="Arial"/>
              <a:cs typeface="Arial"/>
              <a:sym typeface="Arial"/>
            </a:endParaRPr>
          </a:p>
          <a:p>
            <a:pPr marL="285750" marR="0" lvl="0" indent="-285750" algn="l" rtl="0">
              <a:lnSpc>
                <a:spcPct val="100000"/>
              </a:lnSpc>
              <a:spcBef>
                <a:spcPts val="1000"/>
              </a:spcBef>
              <a:spcAft>
                <a:spcPts val="0"/>
              </a:spcAft>
              <a:buClr>
                <a:schemeClr val="lt1"/>
              </a:buClr>
              <a:buSzPts val="1600"/>
              <a:buFont typeface="Arial"/>
              <a:buChar char="•"/>
            </a:pPr>
            <a:r>
              <a:rPr lang="en-US" sz="1600" b="0" i="0" u="none" strike="noStrike" cap="none">
                <a:solidFill>
                  <a:schemeClr val="lt1"/>
                </a:solidFill>
                <a:latin typeface="Arial"/>
                <a:ea typeface="Arial"/>
                <a:cs typeface="Arial"/>
                <a:sym typeface="Arial"/>
              </a:rPr>
              <a:t>Traffic</a:t>
            </a:r>
            <a:endParaRPr sz="1600"/>
          </a:p>
          <a:p>
            <a:pPr marL="285750" marR="0" lvl="0" indent="-285750" algn="l" rtl="0">
              <a:lnSpc>
                <a:spcPct val="100000"/>
              </a:lnSpc>
              <a:spcBef>
                <a:spcPts val="0"/>
              </a:spcBef>
              <a:spcAft>
                <a:spcPts val="0"/>
              </a:spcAft>
              <a:buClr>
                <a:schemeClr val="lt1"/>
              </a:buClr>
              <a:buSzPts val="1600"/>
              <a:buFont typeface="Arial"/>
              <a:buChar char="•"/>
            </a:pPr>
            <a:r>
              <a:rPr lang="en-US" sz="1600" b="0" i="0" u="none" strike="noStrike" cap="none">
                <a:solidFill>
                  <a:schemeClr val="lt1"/>
                </a:solidFill>
                <a:latin typeface="Arial"/>
                <a:ea typeface="Arial"/>
                <a:cs typeface="Arial"/>
                <a:sym typeface="Arial"/>
              </a:rPr>
              <a:t>Food and beverage options</a:t>
            </a:r>
            <a:endParaRPr sz="1600"/>
          </a:p>
          <a:p>
            <a:pPr marL="285750" marR="0" lvl="0" indent="-285750" algn="l" rtl="0">
              <a:lnSpc>
                <a:spcPct val="100000"/>
              </a:lnSpc>
              <a:spcBef>
                <a:spcPts val="0"/>
              </a:spcBef>
              <a:spcAft>
                <a:spcPts val="0"/>
              </a:spcAft>
              <a:buClr>
                <a:schemeClr val="lt1"/>
              </a:buClr>
              <a:buSzPts val="1600"/>
              <a:buFont typeface="Arial"/>
              <a:buChar char="•"/>
            </a:pPr>
            <a:r>
              <a:rPr lang="en-US" sz="1600" b="0" i="0" u="none" strike="noStrike" cap="none">
                <a:solidFill>
                  <a:schemeClr val="lt1"/>
                </a:solidFill>
                <a:latin typeface="Arial"/>
                <a:ea typeface="Arial"/>
                <a:cs typeface="Arial"/>
                <a:sym typeface="Arial"/>
              </a:rPr>
              <a:t>Technology</a:t>
            </a:r>
            <a:endParaRPr sz="1600"/>
          </a:p>
          <a:p>
            <a:pPr marL="285750" marR="0" lvl="0" indent="-285750" algn="l" rtl="0">
              <a:lnSpc>
                <a:spcPct val="100000"/>
              </a:lnSpc>
              <a:spcBef>
                <a:spcPts val="0"/>
              </a:spcBef>
              <a:spcAft>
                <a:spcPts val="0"/>
              </a:spcAft>
              <a:buClr>
                <a:schemeClr val="lt1"/>
              </a:buClr>
              <a:buSzPts val="1600"/>
              <a:buFont typeface="Arial"/>
              <a:buChar char="•"/>
            </a:pPr>
            <a:r>
              <a:rPr lang="en-US" sz="1600" b="0" i="0" u="none" strike="noStrike" cap="none">
                <a:solidFill>
                  <a:schemeClr val="lt1"/>
                </a:solidFill>
                <a:latin typeface="Arial"/>
                <a:ea typeface="Arial"/>
                <a:cs typeface="Arial"/>
                <a:sym typeface="Arial"/>
              </a:rPr>
              <a:t>Parking</a:t>
            </a:r>
            <a:endParaRPr sz="1600"/>
          </a:p>
          <a:p>
            <a:pPr marL="285750" marR="0" lvl="0" indent="-285750" algn="l" rtl="0">
              <a:lnSpc>
                <a:spcPct val="100000"/>
              </a:lnSpc>
              <a:spcBef>
                <a:spcPts val="0"/>
              </a:spcBef>
              <a:spcAft>
                <a:spcPts val="0"/>
              </a:spcAft>
              <a:buClr>
                <a:schemeClr val="lt1"/>
              </a:buClr>
              <a:buSzPts val="1600"/>
              <a:buFont typeface="Arial"/>
              <a:buChar char="•"/>
            </a:pPr>
            <a:r>
              <a:rPr lang="en-US" sz="1600" b="0" i="0" u="none" strike="noStrike" cap="none">
                <a:solidFill>
                  <a:schemeClr val="lt1"/>
                </a:solidFill>
                <a:latin typeface="Arial"/>
                <a:ea typeface="Arial"/>
                <a:cs typeface="Arial"/>
                <a:sym typeface="Arial"/>
              </a:rPr>
              <a:t>Comfort</a:t>
            </a:r>
            <a:endParaRPr sz="1600"/>
          </a:p>
          <a:p>
            <a:pPr marL="285750" marR="0" lvl="0" indent="-285750" algn="l" rtl="0">
              <a:lnSpc>
                <a:spcPct val="100000"/>
              </a:lnSpc>
              <a:spcBef>
                <a:spcPts val="0"/>
              </a:spcBef>
              <a:spcAft>
                <a:spcPts val="0"/>
              </a:spcAft>
              <a:buClr>
                <a:schemeClr val="lt1"/>
              </a:buClr>
              <a:buSzPts val="1600"/>
              <a:buFont typeface="Arial"/>
              <a:buChar char="•"/>
            </a:pPr>
            <a:r>
              <a:rPr lang="en-US" sz="1600" b="0" i="0" u="none" strike="noStrike" cap="none">
                <a:solidFill>
                  <a:schemeClr val="lt1"/>
                </a:solidFill>
                <a:latin typeface="Arial"/>
                <a:ea typeface="Arial"/>
                <a:cs typeface="Arial"/>
                <a:sym typeface="Arial"/>
              </a:rPr>
              <a:t>Venue cleanliness</a:t>
            </a:r>
            <a:endParaRPr sz="1600"/>
          </a:p>
          <a:p>
            <a:pPr marL="285750" marR="0" lvl="0" indent="-285750" algn="l" rtl="0">
              <a:lnSpc>
                <a:spcPct val="100000"/>
              </a:lnSpc>
              <a:spcBef>
                <a:spcPts val="0"/>
              </a:spcBef>
              <a:spcAft>
                <a:spcPts val="0"/>
              </a:spcAft>
              <a:buClr>
                <a:schemeClr val="lt1"/>
              </a:buClr>
              <a:buSzPts val="1600"/>
              <a:buFont typeface="Arial"/>
              <a:buChar char="•"/>
            </a:pPr>
            <a:r>
              <a:rPr lang="en-US" sz="1600" b="0" i="0" u="none" strike="noStrike" cap="none">
                <a:solidFill>
                  <a:schemeClr val="lt1"/>
                </a:solidFill>
                <a:latin typeface="Arial"/>
                <a:ea typeface="Arial"/>
                <a:cs typeface="Arial"/>
                <a:sym typeface="Arial"/>
              </a:rPr>
              <a:t>Prices</a:t>
            </a:r>
            <a:endParaRPr sz="1600"/>
          </a:p>
          <a:p>
            <a:pPr marL="285750" marR="0" lvl="0" indent="-285750" algn="l" rtl="0">
              <a:lnSpc>
                <a:spcPct val="100000"/>
              </a:lnSpc>
              <a:spcBef>
                <a:spcPts val="0"/>
              </a:spcBef>
              <a:spcAft>
                <a:spcPts val="0"/>
              </a:spcAft>
              <a:buClr>
                <a:schemeClr val="lt1"/>
              </a:buClr>
              <a:buSzPts val="1600"/>
              <a:buFont typeface="Arial"/>
              <a:buChar char="•"/>
            </a:pPr>
            <a:r>
              <a:rPr lang="en-US" sz="1600" b="0" i="0" u="none" strike="noStrike" cap="none">
                <a:solidFill>
                  <a:schemeClr val="lt1"/>
                </a:solidFill>
                <a:latin typeface="Arial"/>
                <a:ea typeface="Arial"/>
                <a:cs typeface="Arial"/>
                <a:sym typeface="Arial"/>
              </a:rPr>
              <a:t>Safety</a:t>
            </a:r>
            <a:endParaRPr sz="1600"/>
          </a:p>
          <a:p>
            <a:pPr marL="285750" marR="0" lvl="0" indent="-285750" algn="l" rtl="0">
              <a:lnSpc>
                <a:spcPct val="100000"/>
              </a:lnSpc>
              <a:spcBef>
                <a:spcPts val="0"/>
              </a:spcBef>
              <a:spcAft>
                <a:spcPts val="0"/>
              </a:spcAft>
              <a:buClr>
                <a:schemeClr val="lt1"/>
              </a:buClr>
              <a:buSzPts val="1600"/>
              <a:buFont typeface="Arial"/>
              <a:buChar char="•"/>
            </a:pPr>
            <a:r>
              <a:rPr lang="en-US" sz="1600" b="0" i="0" u="none" strike="noStrike" cap="none">
                <a:solidFill>
                  <a:schemeClr val="lt1"/>
                </a:solidFill>
                <a:latin typeface="Arial"/>
                <a:ea typeface="Arial"/>
                <a:cs typeface="Arial"/>
                <a:sym typeface="Arial"/>
              </a:rPr>
              <a:t>Atmosphere</a:t>
            </a:r>
            <a:endParaRPr sz="1600"/>
          </a:p>
        </p:txBody>
      </p:sp>
      <p:pic>
        <p:nvPicPr>
          <p:cNvPr id="79" name="Google Shape;79;p6" descr="Diagram&#10;&#10;Description automatically generated"/>
          <p:cNvPicPr preferRelativeResize="0"/>
          <p:nvPr/>
        </p:nvPicPr>
        <p:blipFill rotWithShape="1">
          <a:blip r:embed="rId4">
            <a:alphaModFix/>
          </a:blip>
          <a:srcRect/>
          <a:stretch/>
        </p:blipFill>
        <p:spPr>
          <a:xfrm>
            <a:off x="4946906" y="335716"/>
            <a:ext cx="3574066" cy="4121984"/>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7"/>
          <p:cNvSpPr txBox="1">
            <a:spLocks noGrp="1"/>
          </p:cNvSpPr>
          <p:nvPr>
            <p:ph type="title"/>
          </p:nvPr>
        </p:nvSpPr>
        <p:spPr>
          <a:xfrm>
            <a:off x="5316300" y="1297800"/>
            <a:ext cx="3319200" cy="777300"/>
          </a:xfrm>
          <a:prstGeom prst="rect">
            <a:avLst/>
          </a:prstGeom>
          <a:noFill/>
          <a:ln>
            <a:noFill/>
          </a:ln>
        </p:spPr>
        <p:txBody>
          <a:bodyPr spcFirstLastPara="1" wrap="square" lIns="91425" tIns="91425" rIns="91425" bIns="91425" anchor="b"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TRAFFIC &amp; PARKING</a:t>
            </a:r>
            <a:endParaRPr b="1">
              <a:latin typeface="Arial"/>
              <a:ea typeface="Arial"/>
              <a:cs typeface="Arial"/>
              <a:sym typeface="Arial"/>
            </a:endParaRPr>
          </a:p>
        </p:txBody>
      </p:sp>
      <p:sp>
        <p:nvSpPr>
          <p:cNvPr id="85" name="Google Shape;85;p7"/>
          <p:cNvSpPr txBox="1">
            <a:spLocks noGrp="1"/>
          </p:cNvSpPr>
          <p:nvPr>
            <p:ph type="body" idx="1"/>
          </p:nvPr>
        </p:nvSpPr>
        <p:spPr>
          <a:xfrm>
            <a:off x="5316301" y="2097078"/>
            <a:ext cx="3319131" cy="3046422"/>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600"/>
              </a:spcAft>
              <a:buSzPts val="1600"/>
              <a:buNone/>
            </a:pPr>
            <a:r>
              <a:rPr lang="en-US">
                <a:latin typeface="Arial"/>
                <a:ea typeface="Arial"/>
                <a:cs typeface="Arial"/>
                <a:sym typeface="Arial"/>
              </a:rPr>
              <a:t>High levels of traffic congestion arriving or leaving the venue could negate an otherwise entirely positive experience at the event, impacting whether the consumer would choose to attend again. </a:t>
            </a:r>
            <a:endParaRPr/>
          </a:p>
        </p:txBody>
      </p:sp>
      <p:cxnSp>
        <p:nvCxnSpPr>
          <p:cNvPr id="86" name="Google Shape;86;p7"/>
          <p:cNvCxnSpPr/>
          <p:nvPr/>
        </p:nvCxnSpPr>
        <p:spPr>
          <a:xfrm>
            <a:off x="5225150" y="1540302"/>
            <a:ext cx="0" cy="218970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87" name="Google Shape;87;p7"/>
          <p:cNvPicPr preferRelativeResize="0"/>
          <p:nvPr/>
        </p:nvPicPr>
        <p:blipFill rotWithShape="1">
          <a:blip r:embed="rId3">
            <a:alphaModFix/>
          </a:blip>
          <a:srcRect l="23727" r="23726"/>
          <a:stretch/>
        </p:blipFill>
        <p:spPr>
          <a:xfrm>
            <a:off x="0" y="-288207"/>
            <a:ext cx="4278176" cy="5444804"/>
          </a:xfrm>
          <a:prstGeom prst="flowChartDelay">
            <a:avLst/>
          </a:prstGeom>
          <a:noFill/>
          <a:ln>
            <a:noFill/>
          </a:ln>
        </p:spPr>
      </p:pic>
      <p:pic>
        <p:nvPicPr>
          <p:cNvPr id="88" name="Google Shape;88;p7"/>
          <p:cNvPicPr preferRelativeResize="0"/>
          <p:nvPr/>
        </p:nvPicPr>
        <p:blipFill rotWithShape="1">
          <a:blip r:embed="rId4">
            <a:alphaModFix/>
          </a:blip>
          <a:srcRect/>
          <a:stretch/>
        </p:blipFill>
        <p:spPr>
          <a:xfrm>
            <a:off x="8023500" y="4711125"/>
            <a:ext cx="1006524" cy="356000"/>
          </a:xfrm>
          <a:prstGeom prst="rect">
            <a:avLst/>
          </a:prstGeom>
          <a:noFill/>
          <a:ln>
            <a:noFill/>
          </a:ln>
        </p:spPr>
      </p:pic>
      <p:sp>
        <p:nvSpPr>
          <p:cNvPr id="89" name="Google Shape;89;p7"/>
          <p:cNvSpPr txBox="1"/>
          <p:nvPr/>
        </p:nvSpPr>
        <p:spPr>
          <a:xfrm>
            <a:off x="5577150" y="4689025"/>
            <a:ext cx="2505900" cy="400079"/>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lang="en-US"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sp>
        <p:nvSpPr>
          <p:cNvPr id="94" name="Google Shape;94;p8"/>
          <p:cNvSpPr txBox="1">
            <a:spLocks noGrp="1"/>
          </p:cNvSpPr>
          <p:nvPr>
            <p:ph type="title"/>
          </p:nvPr>
        </p:nvSpPr>
        <p:spPr>
          <a:xfrm>
            <a:off x="938500" y="422447"/>
            <a:ext cx="5735700" cy="69312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FAN EXPERIENCE</a:t>
            </a:r>
            <a:endParaRPr b="1">
              <a:latin typeface="Arial"/>
              <a:ea typeface="Arial"/>
              <a:cs typeface="Arial"/>
              <a:sym typeface="Arial"/>
            </a:endParaRPr>
          </a:p>
        </p:txBody>
      </p:sp>
      <p:sp>
        <p:nvSpPr>
          <p:cNvPr id="95" name="Google Shape;95;p8"/>
          <p:cNvSpPr txBox="1">
            <a:spLocks noGrp="1"/>
          </p:cNvSpPr>
          <p:nvPr>
            <p:ph type="body" idx="1"/>
          </p:nvPr>
        </p:nvSpPr>
        <p:spPr>
          <a:xfrm>
            <a:off x="938500" y="1115577"/>
            <a:ext cx="7172100" cy="3153300"/>
          </a:xfrm>
          <a:prstGeom prst="rect">
            <a:avLst/>
          </a:prstGeom>
          <a:noFill/>
          <a:ln>
            <a:noFill/>
          </a:ln>
        </p:spPr>
        <p:txBody>
          <a:bodyPr spcFirstLastPara="1" wrap="square" lIns="91425" tIns="91425" rIns="91425" bIns="91425" anchor="t" anchorCtr="0">
            <a:noAutofit/>
          </a:bodyPr>
          <a:lstStyle/>
          <a:p>
            <a:pPr marL="463550" lvl="0" indent="-463550" algn="l" rtl="0">
              <a:lnSpc>
                <a:spcPct val="100000"/>
              </a:lnSpc>
              <a:spcBef>
                <a:spcPts val="0"/>
              </a:spcBef>
              <a:spcAft>
                <a:spcPts val="0"/>
              </a:spcAft>
              <a:buNone/>
            </a:pPr>
            <a:r>
              <a:rPr lang="en-US" sz="1800" b="1">
                <a:latin typeface="Arial"/>
                <a:ea typeface="Arial"/>
                <a:cs typeface="Arial"/>
                <a:sym typeface="Arial"/>
              </a:rPr>
              <a:t>Traffic and Parking</a:t>
            </a:r>
            <a:endParaRPr sz="1600">
              <a:latin typeface="Arial"/>
              <a:ea typeface="Arial"/>
              <a:cs typeface="Arial"/>
              <a:sym typeface="Arial"/>
            </a:endParaRPr>
          </a:p>
          <a:p>
            <a:pPr marL="457200" lvl="0" indent="-330200" algn="l" rtl="0">
              <a:lnSpc>
                <a:spcPct val="100000"/>
              </a:lnSpc>
              <a:spcBef>
                <a:spcPts val="1000"/>
              </a:spcBef>
              <a:spcAft>
                <a:spcPts val="0"/>
              </a:spcAft>
              <a:buSzPts val="1600"/>
              <a:buFont typeface="Arial"/>
              <a:buChar char="●"/>
            </a:pPr>
            <a:r>
              <a:rPr lang="en-US" sz="1600">
                <a:latin typeface="Arial"/>
                <a:ea typeface="Arial"/>
                <a:cs typeface="Arial"/>
                <a:sym typeface="Arial"/>
              </a:rPr>
              <a:t>According to a survey published in the Sports Business Journal (conducted by Turnkey Sports), the top three biggest fan complaints about parking at sporting events included: </a:t>
            </a:r>
            <a:endParaRPr sz="1600">
              <a:latin typeface="Arial"/>
              <a:ea typeface="Arial"/>
              <a:cs typeface="Arial"/>
              <a:sym typeface="Arial"/>
            </a:endParaRPr>
          </a:p>
          <a:p>
            <a:pPr marL="914400" lvl="1" indent="-330200" algn="l" rtl="0">
              <a:lnSpc>
                <a:spcPct val="100000"/>
              </a:lnSpc>
              <a:spcBef>
                <a:spcPts val="1000"/>
              </a:spcBef>
              <a:spcAft>
                <a:spcPts val="0"/>
              </a:spcAft>
              <a:buSzPts val="1600"/>
              <a:buFont typeface="Arial"/>
              <a:buChar char="○"/>
            </a:pPr>
            <a:r>
              <a:rPr lang="en-US" sz="1600">
                <a:latin typeface="Arial"/>
                <a:ea typeface="Arial"/>
                <a:cs typeface="Arial"/>
                <a:sym typeface="Arial"/>
              </a:rPr>
              <a:t>Time required to exit after the event (50%)</a:t>
            </a:r>
            <a:endParaRPr sz="1600">
              <a:latin typeface="Arial"/>
              <a:ea typeface="Arial"/>
              <a:cs typeface="Arial"/>
              <a:sym typeface="Arial"/>
            </a:endParaRPr>
          </a:p>
          <a:p>
            <a:pPr marL="914400" lvl="1" indent="-330200" algn="l" rtl="0">
              <a:lnSpc>
                <a:spcPct val="100000"/>
              </a:lnSpc>
              <a:spcBef>
                <a:spcPts val="0"/>
              </a:spcBef>
              <a:spcAft>
                <a:spcPts val="0"/>
              </a:spcAft>
              <a:buSzPts val="1600"/>
              <a:buFont typeface="Arial"/>
              <a:buChar char="○"/>
            </a:pPr>
            <a:r>
              <a:rPr lang="en-US" sz="1600">
                <a:latin typeface="Arial"/>
                <a:ea typeface="Arial"/>
                <a:cs typeface="Arial"/>
                <a:sym typeface="Arial"/>
              </a:rPr>
              <a:t>Cost (31%)</a:t>
            </a:r>
            <a:endParaRPr sz="1600">
              <a:latin typeface="Arial"/>
              <a:ea typeface="Arial"/>
              <a:cs typeface="Arial"/>
              <a:sym typeface="Arial"/>
            </a:endParaRPr>
          </a:p>
          <a:p>
            <a:pPr marL="914400" lvl="1" indent="-330200" algn="l" rtl="0">
              <a:lnSpc>
                <a:spcPct val="100000"/>
              </a:lnSpc>
              <a:spcBef>
                <a:spcPts val="0"/>
              </a:spcBef>
              <a:spcAft>
                <a:spcPts val="0"/>
              </a:spcAft>
              <a:buSzPts val="1600"/>
              <a:buFont typeface="Arial"/>
              <a:buChar char="○"/>
            </a:pPr>
            <a:r>
              <a:rPr lang="en-US" sz="1600">
                <a:latin typeface="Arial"/>
                <a:ea typeface="Arial"/>
                <a:cs typeface="Arial"/>
                <a:sym typeface="Arial"/>
              </a:rPr>
              <a:t>Lack of available parking near the stadium/venue (9%)</a:t>
            </a:r>
            <a:endParaRPr sz="1600">
              <a:latin typeface="Arial"/>
              <a:ea typeface="Arial"/>
              <a:cs typeface="Arial"/>
              <a:sym typeface="Arial"/>
            </a:endParaRPr>
          </a:p>
          <a:p>
            <a:pPr marL="457200" lvl="0" indent="-330200" algn="l" rtl="0">
              <a:lnSpc>
                <a:spcPct val="100000"/>
              </a:lnSpc>
              <a:spcBef>
                <a:spcPts val="1000"/>
              </a:spcBef>
              <a:spcAft>
                <a:spcPts val="1000"/>
              </a:spcAft>
              <a:buSzPts val="1600"/>
              <a:buFont typeface="Arial"/>
              <a:buChar char="●"/>
            </a:pPr>
            <a:r>
              <a:rPr lang="en-US" sz="1600">
                <a:latin typeface="Arial"/>
                <a:ea typeface="Arial"/>
                <a:cs typeface="Arial"/>
                <a:sym typeface="Arial"/>
              </a:rPr>
              <a:t>Traffic to Gillette Stadium for concerts continues to be a problem, with Garth Brooks even delaying a show in 2022 until traffic had cleared.</a:t>
            </a:r>
            <a:endParaRPr sz="1600">
              <a:latin typeface="Arial"/>
              <a:ea typeface="Arial"/>
              <a:cs typeface="Arial"/>
              <a:sym typeface="Arial"/>
            </a:endParaRPr>
          </a:p>
        </p:txBody>
      </p:sp>
      <p:cxnSp>
        <p:nvCxnSpPr>
          <p:cNvPr id="96" name="Google Shape;96;p8"/>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97" name="Google Shape;97;p8"/>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98" name="Google Shape;98;p8"/>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lang="en-US"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02"/>
        <p:cNvGrpSpPr/>
        <p:nvPr/>
      </p:nvGrpSpPr>
      <p:grpSpPr>
        <a:xfrm>
          <a:off x="0" y="0"/>
          <a:ext cx="0" cy="0"/>
          <a:chOff x="0" y="0"/>
          <a:chExt cx="0" cy="0"/>
        </a:xfrm>
      </p:grpSpPr>
      <p:sp>
        <p:nvSpPr>
          <p:cNvPr id="103" name="Google Shape;103;p9"/>
          <p:cNvSpPr txBox="1">
            <a:spLocks noGrp="1"/>
          </p:cNvSpPr>
          <p:nvPr>
            <p:ph type="title"/>
          </p:nvPr>
        </p:nvSpPr>
        <p:spPr>
          <a:xfrm>
            <a:off x="938500" y="422447"/>
            <a:ext cx="5735700" cy="941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400"/>
              <a:buNone/>
            </a:pPr>
            <a:r>
              <a:rPr lang="en-US" b="1">
                <a:latin typeface="Arial"/>
                <a:ea typeface="Arial"/>
                <a:cs typeface="Arial"/>
                <a:sym typeface="Arial"/>
              </a:rPr>
              <a:t>FAN EXPERIENCE</a:t>
            </a:r>
            <a:br>
              <a:rPr lang="en-US" b="1">
                <a:latin typeface="Arial"/>
                <a:ea typeface="Arial"/>
                <a:cs typeface="Arial"/>
                <a:sym typeface="Arial"/>
              </a:rPr>
            </a:br>
            <a:endParaRPr b="1">
              <a:latin typeface="Arial"/>
              <a:ea typeface="Arial"/>
              <a:cs typeface="Arial"/>
              <a:sym typeface="Arial"/>
            </a:endParaRPr>
          </a:p>
        </p:txBody>
      </p:sp>
      <p:sp>
        <p:nvSpPr>
          <p:cNvPr id="104" name="Google Shape;104;p9"/>
          <p:cNvSpPr txBox="1">
            <a:spLocks noGrp="1"/>
          </p:cNvSpPr>
          <p:nvPr>
            <p:ph type="body" idx="1"/>
          </p:nvPr>
        </p:nvSpPr>
        <p:spPr>
          <a:xfrm>
            <a:off x="938500" y="1148250"/>
            <a:ext cx="7172100" cy="30399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US" sz="1800" b="1">
                <a:latin typeface="Arial"/>
                <a:ea typeface="Arial"/>
                <a:cs typeface="Arial"/>
                <a:sym typeface="Arial"/>
              </a:rPr>
              <a:t>Fan Safety</a:t>
            </a:r>
            <a:endParaRPr sz="1800" b="1">
              <a:latin typeface="Arial"/>
              <a:ea typeface="Arial"/>
              <a:cs typeface="Arial"/>
              <a:sym typeface="Arial"/>
            </a:endParaRPr>
          </a:p>
          <a:p>
            <a:pPr marL="0" lvl="0" indent="0" algn="l" rtl="0">
              <a:lnSpc>
                <a:spcPct val="100000"/>
              </a:lnSpc>
              <a:spcBef>
                <a:spcPts val="600"/>
              </a:spcBef>
              <a:spcAft>
                <a:spcPts val="600"/>
              </a:spcAft>
              <a:buSzPts val="1150"/>
              <a:buNone/>
            </a:pPr>
            <a:r>
              <a:rPr lang="en-US" sz="1600">
                <a:latin typeface="Arial"/>
                <a:ea typeface="Arial"/>
                <a:cs typeface="Arial"/>
                <a:sym typeface="Arial"/>
              </a:rPr>
              <a:t>One of the biggest challenges facing sports and entertainment business professionals when fans are allowed back in stadiums, ballparks and arenas is how to safely keep fans moving and spaced apart given the health concerns associated with the pandemic, beginning with the parking and tailgating experience.</a:t>
            </a:r>
            <a:endParaRPr sz="1600">
              <a:latin typeface="Arial"/>
              <a:ea typeface="Arial"/>
              <a:cs typeface="Arial"/>
              <a:sym typeface="Arial"/>
            </a:endParaRPr>
          </a:p>
        </p:txBody>
      </p:sp>
      <p:cxnSp>
        <p:nvCxnSpPr>
          <p:cNvPr id="105" name="Google Shape;105;p9"/>
          <p:cNvCxnSpPr/>
          <p:nvPr/>
        </p:nvCxnSpPr>
        <p:spPr>
          <a:xfrm>
            <a:off x="1026200" y="414022"/>
            <a:ext cx="2763000" cy="0"/>
          </a:xfrm>
          <a:prstGeom prst="straightConnector1">
            <a:avLst/>
          </a:prstGeom>
          <a:noFill/>
          <a:ln w="9525" cap="flat" cmpd="sng">
            <a:solidFill>
              <a:schemeClr val="accent1"/>
            </a:solidFill>
            <a:prstDash val="solid"/>
            <a:round/>
            <a:headEnd type="none" w="sm" len="sm"/>
            <a:tailEnd type="none" w="sm" len="sm"/>
          </a:ln>
          <a:effectLst>
            <a:outerShdw blurRad="57150" dist="19050" dir="5400000" algn="bl" rotWithShape="0">
              <a:srgbClr val="FFFFFF">
                <a:alpha val="49803"/>
              </a:srgbClr>
            </a:outerShdw>
          </a:effectLst>
        </p:spPr>
      </p:cxnSp>
      <p:pic>
        <p:nvPicPr>
          <p:cNvPr id="106" name="Google Shape;106;p9"/>
          <p:cNvPicPr preferRelativeResize="0"/>
          <p:nvPr/>
        </p:nvPicPr>
        <p:blipFill rotWithShape="1">
          <a:blip r:embed="rId3">
            <a:alphaModFix/>
          </a:blip>
          <a:srcRect/>
          <a:stretch/>
        </p:blipFill>
        <p:spPr>
          <a:xfrm>
            <a:off x="8023500" y="4711125"/>
            <a:ext cx="1006524" cy="356000"/>
          </a:xfrm>
          <a:prstGeom prst="rect">
            <a:avLst/>
          </a:prstGeom>
          <a:noFill/>
          <a:ln>
            <a:noFill/>
          </a:ln>
        </p:spPr>
      </p:pic>
      <p:sp>
        <p:nvSpPr>
          <p:cNvPr id="107" name="Google Shape;107;p9"/>
          <p:cNvSpPr txBox="1"/>
          <p:nvPr/>
        </p:nvSpPr>
        <p:spPr>
          <a:xfrm>
            <a:off x="5577150" y="4689025"/>
            <a:ext cx="2505900" cy="400200"/>
          </a:xfrm>
          <a:prstGeom prst="rect">
            <a:avLst/>
          </a:prstGeom>
          <a:noFill/>
          <a:ln>
            <a:noFill/>
          </a:ln>
        </p:spPr>
        <p:txBody>
          <a:bodyPr spcFirstLastPara="1" wrap="square" lIns="91425" tIns="91425" rIns="91425" bIns="91425" anchor="t" anchorCtr="0">
            <a:spAutoFit/>
          </a:bodyPr>
          <a:lstStyle/>
          <a:p>
            <a:pPr marL="0" marR="0" lvl="0" indent="0" algn="r" rtl="0">
              <a:lnSpc>
                <a:spcPct val="100000"/>
              </a:lnSpc>
              <a:spcBef>
                <a:spcPts val="0"/>
              </a:spcBef>
              <a:spcAft>
                <a:spcPts val="0"/>
              </a:spcAft>
              <a:buClr>
                <a:srgbClr val="000000"/>
              </a:buClr>
              <a:buSzPts val="800"/>
              <a:buFont typeface="Arial"/>
              <a:buNone/>
            </a:pPr>
            <a:r>
              <a:rPr lang="en-US" sz="800" b="0" i="0" u="none" strike="noStrike" cap="none">
                <a:solidFill>
                  <a:schemeClr val="accent5"/>
                </a:solidFill>
                <a:latin typeface="Oswald"/>
                <a:ea typeface="Oswald"/>
                <a:cs typeface="Oswald"/>
                <a:sym typeface="Oswald"/>
              </a:rPr>
              <a:t>©</a:t>
            </a:r>
            <a:r>
              <a:rPr lang="en-US" sz="1400" b="0" i="0" u="none" strike="noStrike" cap="none">
                <a:solidFill>
                  <a:schemeClr val="accent5"/>
                </a:solidFill>
                <a:latin typeface="Oswald"/>
                <a:ea typeface="Oswald"/>
                <a:cs typeface="Oswald"/>
                <a:sym typeface="Oswald"/>
              </a:rPr>
              <a:t> </a:t>
            </a:r>
            <a:r>
              <a:rPr lang="en-US" sz="800">
                <a:solidFill>
                  <a:schemeClr val="accent5"/>
                </a:solidFill>
                <a:latin typeface="Oswald"/>
                <a:ea typeface="Oswald"/>
                <a:cs typeface="Oswald"/>
                <a:sym typeface="Oswald"/>
              </a:rPr>
              <a:t>Copyright 2023</a:t>
            </a:r>
            <a:r>
              <a:rPr lang="en-US" sz="800" b="0" i="0" u="none" strike="noStrike" cap="none">
                <a:solidFill>
                  <a:schemeClr val="accent5"/>
                </a:solidFill>
                <a:latin typeface="Oswald"/>
                <a:ea typeface="Oswald"/>
                <a:cs typeface="Oswald"/>
                <a:sym typeface="Oswald"/>
              </a:rPr>
              <a:t>. Sports Career Consulting, LLC.</a:t>
            </a:r>
            <a:endParaRPr sz="800" b="0" i="0" u="none" strike="noStrike" cap="none">
              <a:solidFill>
                <a:schemeClr val="accent5"/>
              </a:solidFill>
              <a:latin typeface="Oswald"/>
              <a:ea typeface="Oswald"/>
              <a:cs typeface="Oswald"/>
              <a:sym typeface="Oswald"/>
            </a:endParaRPr>
          </a:p>
        </p:txBody>
      </p:sp>
    </p:spTree>
  </p:cSld>
  <p:clrMapOvr>
    <a:masterClrMapping/>
  </p:clrMapOvr>
</p:sld>
</file>

<file path=ppt/theme/theme1.xml><?xml version="1.0" encoding="utf-8"?>
<a:theme xmlns:a="http://schemas.openxmlformats.org/drawingml/2006/main" name="Futuristic Background by Slidesgo">
  <a:themeElements>
    <a:clrScheme name="Simple Light">
      <a:dk1>
        <a:srgbClr val="001633"/>
      </a:dk1>
      <a:lt1>
        <a:srgbClr val="FFFFFF"/>
      </a:lt1>
      <a:dk2>
        <a:srgbClr val="85D5E6"/>
      </a:dk2>
      <a:lt2>
        <a:srgbClr val="FFAB40"/>
      </a:lt2>
      <a:accent1>
        <a:srgbClr val="FFAB40"/>
      </a:accent1>
      <a:accent2>
        <a:srgbClr val="85D5E6"/>
      </a:accent2>
      <a:accent3>
        <a:srgbClr val="78909C"/>
      </a:accent3>
      <a:accent4>
        <a:srgbClr val="FFAB40"/>
      </a:accent4>
      <a:accent5>
        <a:srgbClr val="3D85C6"/>
      </a:accent5>
      <a:accent6>
        <a:srgbClr val="001633"/>
      </a:accent6>
      <a:hlink>
        <a:srgbClr val="FFFF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2205</Words>
  <Application>Microsoft Macintosh PowerPoint</Application>
  <PresentationFormat>On-screen Show (16:9)</PresentationFormat>
  <Paragraphs>160</Paragraphs>
  <Slides>30</Slides>
  <Notes>30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30</vt:i4>
      </vt:variant>
    </vt:vector>
  </HeadingPairs>
  <TitlesOfParts>
    <vt:vector size="34" baseType="lpstr">
      <vt:lpstr>Montserrat</vt:lpstr>
      <vt:lpstr>Oswald</vt:lpstr>
      <vt:lpstr>Arial</vt:lpstr>
      <vt:lpstr>Futuristic Background by Slidesgo</vt:lpstr>
      <vt:lpstr>FAN EXPERIENCE</vt:lpstr>
      <vt:lpstr>FAN EXPERIENCE</vt:lpstr>
      <vt:lpstr>IMPORTANCE OF FAN EXPERIENCE </vt:lpstr>
      <vt:lpstr>TIME OUT!</vt:lpstr>
      <vt:lpstr>WHEN DOES THE FAN EXPERIENCE BEGIN?</vt:lpstr>
      <vt:lpstr>FAN EXPERIENCE </vt:lpstr>
      <vt:lpstr>TRAFFIC &amp; PARKING</vt:lpstr>
      <vt:lpstr>FAN EXPERIENCE</vt:lpstr>
      <vt:lpstr>FAN EXPERIENCE </vt:lpstr>
      <vt:lpstr>FOOD &amp; BEVERAGE</vt:lpstr>
      <vt:lpstr>FAN EXPERIENCE </vt:lpstr>
      <vt:lpstr>ATMOSPHERE</vt:lpstr>
      <vt:lpstr>FAN EXPERIENCE </vt:lpstr>
      <vt:lpstr>FAN EXPERIENCE </vt:lpstr>
      <vt:lpstr>FAN EXPERIENCE </vt:lpstr>
      <vt:lpstr>FAN EXPERIENCE</vt:lpstr>
      <vt:lpstr>FAN EXPERIENCE</vt:lpstr>
      <vt:lpstr>FAN EXPERIENCE</vt:lpstr>
      <vt:lpstr>FAN EXPERIENCE</vt:lpstr>
      <vt:lpstr>FAN EXPERIENCE</vt:lpstr>
      <vt:lpstr>STADIUM AMENITIES</vt:lpstr>
      <vt:lpstr>Stadium Amenities</vt:lpstr>
      <vt:lpstr>FAN EXPERIENCE</vt:lpstr>
      <vt:lpstr>FAN EXPERIENCE</vt:lpstr>
      <vt:lpstr>FAN EXPERIENCE</vt:lpstr>
      <vt:lpstr>FAN EXPERIENCE</vt:lpstr>
      <vt:lpstr>FAN EXPERIENCE</vt:lpstr>
      <vt:lpstr>FAN EXPERIENCE</vt:lpstr>
      <vt:lpstr>FAN EXPERIENCE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FAN EXPERIENCE</dc:title>
  <dc:creator>Kelly, Bob</dc:creator>
  <cp:lastModifiedBy>Laura Bennett</cp:lastModifiedBy>
  <cp:revision>1</cp:revision>
  <dcterms:modified xsi:type="dcterms:W3CDTF">2023-08-10T22:49:18Z</dcterms:modified>
</cp:coreProperties>
</file>