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Lst>
  <p:sldSz cy="5143500" cx="9144000"/>
  <p:notesSz cx="6858000" cy="9144000"/>
  <p:embeddedFontLst>
    <p:embeddedFont>
      <p:font typeface="Montserrat"/>
      <p:regular r:id="rId20"/>
      <p:bold r:id="rId21"/>
      <p:italic r:id="rId22"/>
      <p:boldItalic r:id="rId23"/>
    </p:embeddedFont>
    <p:embeddedFont>
      <p:font typeface="Oswald"/>
      <p:regular r:id="rId24"/>
      <p:bold r:id="rId2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26" roundtripDataSignature="AMtx7miJ5XPy4EotXHUbqbFgJ/kDRvUoR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font" Target="fonts/Montserrat-regular.fntdata"/><Relationship Id="rId22" Type="http://schemas.openxmlformats.org/officeDocument/2006/relationships/font" Target="fonts/Montserrat-italic.fntdata"/><Relationship Id="rId21" Type="http://schemas.openxmlformats.org/officeDocument/2006/relationships/font" Target="fonts/Montserrat-bold.fntdata"/><Relationship Id="rId24" Type="http://schemas.openxmlformats.org/officeDocument/2006/relationships/font" Target="fonts/Oswald-regular.fntdata"/><Relationship Id="rId23" Type="http://schemas.openxmlformats.org/officeDocument/2006/relationships/font" Target="fonts/Montserrat-boldItalic.fntdata"/><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customschemas.google.com/relationships/presentationmetadata" Target="metadata"/><Relationship Id="rId25" Type="http://schemas.openxmlformats.org/officeDocument/2006/relationships/font" Target="fonts/Oswald-bold.fntdata"/><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 name="Shape 19"/>
        <p:cNvGrpSpPr/>
        <p:nvPr/>
      </p:nvGrpSpPr>
      <p:grpSpPr>
        <a:xfrm>
          <a:off x="0" y="0"/>
          <a:ext cx="0" cy="0"/>
          <a:chOff x="0" y="0"/>
          <a:chExt cx="0" cy="0"/>
        </a:xfrm>
      </p:grpSpPr>
      <p:sp>
        <p:nvSpPr>
          <p:cNvPr id="20" name="Google Shape;20;p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 name="Google Shape;21;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 name="Shape 108"/>
        <p:cNvGrpSpPr/>
        <p:nvPr/>
      </p:nvGrpSpPr>
      <p:grpSpPr>
        <a:xfrm>
          <a:off x="0" y="0"/>
          <a:ext cx="0" cy="0"/>
          <a:chOff x="0" y="0"/>
          <a:chExt cx="0" cy="0"/>
        </a:xfrm>
      </p:grpSpPr>
      <p:sp>
        <p:nvSpPr>
          <p:cNvPr id="109" name="Google Shape;109;p1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0" name="Google Shape;110;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 name="Shape 119"/>
        <p:cNvGrpSpPr/>
        <p:nvPr/>
      </p:nvGrpSpPr>
      <p:grpSpPr>
        <a:xfrm>
          <a:off x="0" y="0"/>
          <a:ext cx="0" cy="0"/>
          <a:chOff x="0" y="0"/>
          <a:chExt cx="0" cy="0"/>
        </a:xfrm>
      </p:grpSpPr>
      <p:sp>
        <p:nvSpPr>
          <p:cNvPr id="120" name="Google Shape;120;p1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1" name="Google Shape;121;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 name="Shape 128"/>
        <p:cNvGrpSpPr/>
        <p:nvPr/>
      </p:nvGrpSpPr>
      <p:grpSpPr>
        <a:xfrm>
          <a:off x="0" y="0"/>
          <a:ext cx="0" cy="0"/>
          <a:chOff x="0" y="0"/>
          <a:chExt cx="0" cy="0"/>
        </a:xfrm>
      </p:grpSpPr>
      <p:sp>
        <p:nvSpPr>
          <p:cNvPr id="129" name="Google Shape;129;p1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0" name="Google Shape;130;p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p1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0" name="Google Shape;140;p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 name="Shape 148"/>
        <p:cNvGrpSpPr/>
        <p:nvPr/>
      </p:nvGrpSpPr>
      <p:grpSpPr>
        <a:xfrm>
          <a:off x="0" y="0"/>
          <a:ext cx="0" cy="0"/>
          <a:chOff x="0" y="0"/>
          <a:chExt cx="0" cy="0"/>
        </a:xfrm>
      </p:grpSpPr>
      <p:sp>
        <p:nvSpPr>
          <p:cNvPr id="149" name="Google Shape;149;p1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0" name="Google Shape;150;p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p1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0" name="Google Shape;160;p1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 name="Shape 28"/>
        <p:cNvGrpSpPr/>
        <p:nvPr/>
      </p:nvGrpSpPr>
      <p:grpSpPr>
        <a:xfrm>
          <a:off x="0" y="0"/>
          <a:ext cx="0" cy="0"/>
          <a:chOff x="0" y="0"/>
          <a:chExt cx="0" cy="0"/>
        </a:xfrm>
      </p:grpSpPr>
      <p:sp>
        <p:nvSpPr>
          <p:cNvPr id="29" name="Google Shape;29;p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0" name="Google Shape;30;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 name="Shape 37"/>
        <p:cNvGrpSpPr/>
        <p:nvPr/>
      </p:nvGrpSpPr>
      <p:grpSpPr>
        <a:xfrm>
          <a:off x="0" y="0"/>
          <a:ext cx="0" cy="0"/>
          <a:chOff x="0" y="0"/>
          <a:chExt cx="0" cy="0"/>
        </a:xfrm>
      </p:grpSpPr>
      <p:sp>
        <p:nvSpPr>
          <p:cNvPr id="38" name="Google Shape;38;p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9" name="Google Shape;39;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 name="Shape 48"/>
        <p:cNvGrpSpPr/>
        <p:nvPr/>
      </p:nvGrpSpPr>
      <p:grpSpPr>
        <a:xfrm>
          <a:off x="0" y="0"/>
          <a:ext cx="0" cy="0"/>
          <a:chOff x="0" y="0"/>
          <a:chExt cx="0" cy="0"/>
        </a:xfrm>
      </p:grpSpPr>
      <p:sp>
        <p:nvSpPr>
          <p:cNvPr id="49" name="Google Shape;49;p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0" name="Google Shape;50;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 name="Shape 57"/>
        <p:cNvGrpSpPr/>
        <p:nvPr/>
      </p:nvGrpSpPr>
      <p:grpSpPr>
        <a:xfrm>
          <a:off x="0" y="0"/>
          <a:ext cx="0" cy="0"/>
          <a:chOff x="0" y="0"/>
          <a:chExt cx="0" cy="0"/>
        </a:xfrm>
      </p:grpSpPr>
      <p:sp>
        <p:nvSpPr>
          <p:cNvPr id="58" name="Google Shape;58;p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9" name="Google Shape;59;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 name="Shape 68"/>
        <p:cNvGrpSpPr/>
        <p:nvPr/>
      </p:nvGrpSpPr>
      <p:grpSpPr>
        <a:xfrm>
          <a:off x="0" y="0"/>
          <a:ext cx="0" cy="0"/>
          <a:chOff x="0" y="0"/>
          <a:chExt cx="0" cy="0"/>
        </a:xfrm>
      </p:grpSpPr>
      <p:sp>
        <p:nvSpPr>
          <p:cNvPr id="69" name="Google Shape;69;p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0" name="Google Shape;70;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 name="Shape 77"/>
        <p:cNvGrpSpPr/>
        <p:nvPr/>
      </p:nvGrpSpPr>
      <p:grpSpPr>
        <a:xfrm>
          <a:off x="0" y="0"/>
          <a:ext cx="0" cy="0"/>
          <a:chOff x="0" y="0"/>
          <a:chExt cx="0" cy="0"/>
        </a:xfrm>
      </p:grpSpPr>
      <p:sp>
        <p:nvSpPr>
          <p:cNvPr id="78" name="Google Shape;78;p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9" name="Google Shape;79;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 name="Shape 88"/>
        <p:cNvGrpSpPr/>
        <p:nvPr/>
      </p:nvGrpSpPr>
      <p:grpSpPr>
        <a:xfrm>
          <a:off x="0" y="0"/>
          <a:ext cx="0" cy="0"/>
          <a:chOff x="0" y="0"/>
          <a:chExt cx="0" cy="0"/>
        </a:xfrm>
      </p:grpSpPr>
      <p:sp>
        <p:nvSpPr>
          <p:cNvPr id="89" name="Google Shape;89;p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0" name="Google Shape;90;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 name="Shape 99"/>
        <p:cNvGrpSpPr/>
        <p:nvPr/>
      </p:nvGrpSpPr>
      <p:grpSpPr>
        <a:xfrm>
          <a:off x="0" y="0"/>
          <a:ext cx="0" cy="0"/>
          <a:chOff x="0" y="0"/>
          <a:chExt cx="0" cy="0"/>
        </a:xfrm>
      </p:grpSpPr>
      <p:sp>
        <p:nvSpPr>
          <p:cNvPr id="100" name="Google Shape;100;p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1" name="Google Shape;101;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8" name="Shape 8"/>
        <p:cNvGrpSpPr/>
        <p:nvPr/>
      </p:nvGrpSpPr>
      <p:grpSpPr>
        <a:xfrm>
          <a:off x="0" y="0"/>
          <a:ext cx="0" cy="0"/>
          <a:chOff x="0" y="0"/>
          <a:chExt cx="0" cy="0"/>
        </a:xfrm>
      </p:grpSpPr>
      <p:sp>
        <p:nvSpPr>
          <p:cNvPr id="9" name="Google Shape;9;p17"/>
          <p:cNvSpPr txBox="1"/>
          <p:nvPr>
            <p:ph type="ctrTitle"/>
          </p:nvPr>
        </p:nvSpPr>
        <p:spPr>
          <a:xfrm>
            <a:off x="2175900" y="1950100"/>
            <a:ext cx="4792200" cy="6447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3600"/>
              <a:buNone/>
              <a:defRPr b="1" sz="3600">
                <a:solidFill>
                  <a:schemeClr val="lt1"/>
                </a:solidFill>
              </a:defRPr>
            </a:lvl1pPr>
            <a:lvl2pPr lvl="1" algn="ctr">
              <a:lnSpc>
                <a:spcPct val="100000"/>
              </a:lnSpc>
              <a:spcBef>
                <a:spcPts val="0"/>
              </a:spcBef>
              <a:spcAft>
                <a:spcPts val="0"/>
              </a:spcAft>
              <a:buClr>
                <a:schemeClr val="lt1"/>
              </a:buClr>
              <a:buSzPts val="3600"/>
              <a:buNone/>
              <a:defRPr b="1" sz="3600">
                <a:solidFill>
                  <a:schemeClr val="lt1"/>
                </a:solidFill>
              </a:defRPr>
            </a:lvl2pPr>
            <a:lvl3pPr lvl="2" algn="ctr">
              <a:lnSpc>
                <a:spcPct val="100000"/>
              </a:lnSpc>
              <a:spcBef>
                <a:spcPts val="0"/>
              </a:spcBef>
              <a:spcAft>
                <a:spcPts val="0"/>
              </a:spcAft>
              <a:buClr>
                <a:schemeClr val="lt1"/>
              </a:buClr>
              <a:buSzPts val="3600"/>
              <a:buNone/>
              <a:defRPr b="1" sz="3600">
                <a:solidFill>
                  <a:schemeClr val="lt1"/>
                </a:solidFill>
              </a:defRPr>
            </a:lvl3pPr>
            <a:lvl4pPr lvl="3" algn="ctr">
              <a:lnSpc>
                <a:spcPct val="100000"/>
              </a:lnSpc>
              <a:spcBef>
                <a:spcPts val="0"/>
              </a:spcBef>
              <a:spcAft>
                <a:spcPts val="0"/>
              </a:spcAft>
              <a:buClr>
                <a:schemeClr val="lt1"/>
              </a:buClr>
              <a:buSzPts val="3600"/>
              <a:buNone/>
              <a:defRPr b="1" sz="3600">
                <a:solidFill>
                  <a:schemeClr val="lt1"/>
                </a:solidFill>
              </a:defRPr>
            </a:lvl4pPr>
            <a:lvl5pPr lvl="4" algn="ctr">
              <a:lnSpc>
                <a:spcPct val="100000"/>
              </a:lnSpc>
              <a:spcBef>
                <a:spcPts val="0"/>
              </a:spcBef>
              <a:spcAft>
                <a:spcPts val="0"/>
              </a:spcAft>
              <a:buClr>
                <a:schemeClr val="lt1"/>
              </a:buClr>
              <a:buSzPts val="3600"/>
              <a:buNone/>
              <a:defRPr b="1" sz="3600">
                <a:solidFill>
                  <a:schemeClr val="lt1"/>
                </a:solidFill>
              </a:defRPr>
            </a:lvl5pPr>
            <a:lvl6pPr lvl="5" algn="ctr">
              <a:lnSpc>
                <a:spcPct val="100000"/>
              </a:lnSpc>
              <a:spcBef>
                <a:spcPts val="0"/>
              </a:spcBef>
              <a:spcAft>
                <a:spcPts val="0"/>
              </a:spcAft>
              <a:buClr>
                <a:schemeClr val="lt1"/>
              </a:buClr>
              <a:buSzPts val="3600"/>
              <a:buNone/>
              <a:defRPr b="1" sz="3600">
                <a:solidFill>
                  <a:schemeClr val="lt1"/>
                </a:solidFill>
              </a:defRPr>
            </a:lvl6pPr>
            <a:lvl7pPr lvl="6" algn="ctr">
              <a:lnSpc>
                <a:spcPct val="100000"/>
              </a:lnSpc>
              <a:spcBef>
                <a:spcPts val="0"/>
              </a:spcBef>
              <a:spcAft>
                <a:spcPts val="0"/>
              </a:spcAft>
              <a:buClr>
                <a:schemeClr val="lt1"/>
              </a:buClr>
              <a:buSzPts val="3600"/>
              <a:buNone/>
              <a:defRPr b="1" sz="3600">
                <a:solidFill>
                  <a:schemeClr val="lt1"/>
                </a:solidFill>
              </a:defRPr>
            </a:lvl7pPr>
            <a:lvl8pPr lvl="7" algn="ctr">
              <a:lnSpc>
                <a:spcPct val="100000"/>
              </a:lnSpc>
              <a:spcBef>
                <a:spcPts val="0"/>
              </a:spcBef>
              <a:spcAft>
                <a:spcPts val="0"/>
              </a:spcAft>
              <a:buClr>
                <a:schemeClr val="lt1"/>
              </a:buClr>
              <a:buSzPts val="3600"/>
              <a:buNone/>
              <a:defRPr b="1" sz="3600">
                <a:solidFill>
                  <a:schemeClr val="lt1"/>
                </a:solidFill>
              </a:defRPr>
            </a:lvl8pPr>
            <a:lvl9pPr lvl="8" algn="ctr">
              <a:lnSpc>
                <a:spcPct val="100000"/>
              </a:lnSpc>
              <a:spcBef>
                <a:spcPts val="0"/>
              </a:spcBef>
              <a:spcAft>
                <a:spcPts val="0"/>
              </a:spcAft>
              <a:buClr>
                <a:schemeClr val="lt1"/>
              </a:buClr>
              <a:buSzPts val="3600"/>
              <a:buNone/>
              <a:defRPr b="1" sz="3600">
                <a:solidFill>
                  <a:schemeClr val="lt1"/>
                </a:solidFill>
              </a:defRPr>
            </a:lvl9pPr>
          </a:lstStyle>
          <a:p/>
        </p:txBody>
      </p:sp>
      <p:sp>
        <p:nvSpPr>
          <p:cNvPr id="10" name="Google Shape;10;p17"/>
          <p:cNvSpPr txBox="1"/>
          <p:nvPr>
            <p:ph idx="1" type="subTitle"/>
          </p:nvPr>
        </p:nvSpPr>
        <p:spPr>
          <a:xfrm>
            <a:off x="2044200" y="3704650"/>
            <a:ext cx="5055600" cy="464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Bullet Points">
  <p:cSld name="CAPTION_ONLY_3">
    <p:spTree>
      <p:nvGrpSpPr>
        <p:cNvPr id="11" name="Shape 11"/>
        <p:cNvGrpSpPr/>
        <p:nvPr/>
      </p:nvGrpSpPr>
      <p:grpSpPr>
        <a:xfrm>
          <a:off x="0" y="0"/>
          <a:ext cx="0" cy="0"/>
          <a:chOff x="0" y="0"/>
          <a:chExt cx="0" cy="0"/>
        </a:xfrm>
      </p:grpSpPr>
      <p:sp>
        <p:nvSpPr>
          <p:cNvPr id="12" name="Google Shape;12;p18"/>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13" name="Google Shape;13;p18"/>
          <p:cNvSpPr txBox="1"/>
          <p:nvPr>
            <p:ph idx="1" type="body"/>
          </p:nvPr>
        </p:nvSpPr>
        <p:spPr>
          <a:xfrm>
            <a:off x="938500" y="1246025"/>
            <a:ext cx="7172100" cy="3039900"/>
          </a:xfrm>
          <a:prstGeom prst="rect">
            <a:avLst/>
          </a:prstGeom>
          <a:noFill/>
          <a:ln>
            <a:noFill/>
          </a:ln>
        </p:spPr>
        <p:txBody>
          <a:bodyPr anchorCtr="0" anchor="t" bIns="91425" lIns="91425" spcFirstLastPara="1" rIns="91425" wrap="square" tIns="91425">
            <a:noAutofit/>
          </a:bodyPr>
          <a:lstStyle>
            <a:lvl1pPr indent="-301625" lvl="0" marL="457200" algn="l">
              <a:lnSpc>
                <a:spcPct val="100000"/>
              </a:lnSpc>
              <a:spcBef>
                <a:spcPts val="0"/>
              </a:spcBef>
              <a:spcAft>
                <a:spcPts val="0"/>
              </a:spcAft>
              <a:buClr>
                <a:schemeClr val="lt1"/>
              </a:buClr>
              <a:buSzPts val="1150"/>
              <a:buChar char="●"/>
              <a:defRPr sz="1150">
                <a:solidFill>
                  <a:schemeClr val="lt1"/>
                </a:solidFill>
              </a:defRPr>
            </a:lvl1pPr>
            <a:lvl2pPr indent="-301625" lvl="1" marL="914400" algn="l">
              <a:lnSpc>
                <a:spcPct val="100000"/>
              </a:lnSpc>
              <a:spcBef>
                <a:spcPts val="1600"/>
              </a:spcBef>
              <a:spcAft>
                <a:spcPts val="0"/>
              </a:spcAft>
              <a:buClr>
                <a:schemeClr val="lt1"/>
              </a:buClr>
              <a:buSzPts val="1150"/>
              <a:buChar char="○"/>
              <a:defRPr sz="1150">
                <a:solidFill>
                  <a:schemeClr val="lt1"/>
                </a:solidFill>
              </a:defRPr>
            </a:lvl2pPr>
            <a:lvl3pPr indent="-301625" lvl="2" marL="1371600" algn="l">
              <a:lnSpc>
                <a:spcPct val="100000"/>
              </a:lnSpc>
              <a:spcBef>
                <a:spcPts val="1600"/>
              </a:spcBef>
              <a:spcAft>
                <a:spcPts val="0"/>
              </a:spcAft>
              <a:buClr>
                <a:schemeClr val="lt1"/>
              </a:buClr>
              <a:buSzPts val="1150"/>
              <a:buChar char="■"/>
              <a:defRPr sz="1150">
                <a:solidFill>
                  <a:schemeClr val="lt1"/>
                </a:solidFill>
              </a:defRPr>
            </a:lvl3pPr>
            <a:lvl4pPr indent="-301625" lvl="3" marL="1828800" algn="l">
              <a:lnSpc>
                <a:spcPct val="100000"/>
              </a:lnSpc>
              <a:spcBef>
                <a:spcPts val="1600"/>
              </a:spcBef>
              <a:spcAft>
                <a:spcPts val="0"/>
              </a:spcAft>
              <a:buClr>
                <a:schemeClr val="lt1"/>
              </a:buClr>
              <a:buSzPts val="1150"/>
              <a:buChar char="●"/>
              <a:defRPr sz="1150">
                <a:solidFill>
                  <a:schemeClr val="lt1"/>
                </a:solidFill>
              </a:defRPr>
            </a:lvl4pPr>
            <a:lvl5pPr indent="-301625" lvl="4" marL="2286000" algn="l">
              <a:lnSpc>
                <a:spcPct val="100000"/>
              </a:lnSpc>
              <a:spcBef>
                <a:spcPts val="1600"/>
              </a:spcBef>
              <a:spcAft>
                <a:spcPts val="0"/>
              </a:spcAft>
              <a:buClr>
                <a:schemeClr val="lt1"/>
              </a:buClr>
              <a:buSzPts val="1150"/>
              <a:buChar char="○"/>
              <a:defRPr sz="1150">
                <a:solidFill>
                  <a:schemeClr val="lt1"/>
                </a:solidFill>
              </a:defRPr>
            </a:lvl5pPr>
            <a:lvl6pPr indent="-301625" lvl="5" marL="2743200" algn="l">
              <a:lnSpc>
                <a:spcPct val="100000"/>
              </a:lnSpc>
              <a:spcBef>
                <a:spcPts val="1600"/>
              </a:spcBef>
              <a:spcAft>
                <a:spcPts val="0"/>
              </a:spcAft>
              <a:buClr>
                <a:schemeClr val="lt1"/>
              </a:buClr>
              <a:buSzPts val="1150"/>
              <a:buChar char="■"/>
              <a:defRPr sz="1150">
                <a:solidFill>
                  <a:schemeClr val="lt1"/>
                </a:solidFill>
              </a:defRPr>
            </a:lvl6pPr>
            <a:lvl7pPr indent="-301625" lvl="6" marL="3200400" algn="l">
              <a:lnSpc>
                <a:spcPct val="100000"/>
              </a:lnSpc>
              <a:spcBef>
                <a:spcPts val="1600"/>
              </a:spcBef>
              <a:spcAft>
                <a:spcPts val="0"/>
              </a:spcAft>
              <a:buClr>
                <a:schemeClr val="lt1"/>
              </a:buClr>
              <a:buSzPts val="1150"/>
              <a:buChar char="●"/>
              <a:defRPr sz="1150">
                <a:solidFill>
                  <a:schemeClr val="lt1"/>
                </a:solidFill>
              </a:defRPr>
            </a:lvl7pPr>
            <a:lvl8pPr indent="-301625" lvl="7" marL="3657600" algn="l">
              <a:lnSpc>
                <a:spcPct val="100000"/>
              </a:lnSpc>
              <a:spcBef>
                <a:spcPts val="1600"/>
              </a:spcBef>
              <a:spcAft>
                <a:spcPts val="0"/>
              </a:spcAft>
              <a:buClr>
                <a:schemeClr val="lt1"/>
              </a:buClr>
              <a:buSzPts val="1150"/>
              <a:buChar char="○"/>
              <a:defRPr sz="1150">
                <a:solidFill>
                  <a:schemeClr val="lt1"/>
                </a:solidFill>
              </a:defRPr>
            </a:lvl8pPr>
            <a:lvl9pPr indent="-301625" lvl="8" marL="4114800" algn="l">
              <a:lnSpc>
                <a:spcPct val="100000"/>
              </a:lnSpc>
              <a:spcBef>
                <a:spcPts val="1600"/>
              </a:spcBef>
              <a:spcAft>
                <a:spcPts val="1600"/>
              </a:spcAft>
              <a:buClr>
                <a:schemeClr val="lt1"/>
              </a:buClr>
              <a:buSzPts val="1150"/>
              <a:buChar char="■"/>
              <a:defRPr sz="1150">
                <a:solidFill>
                  <a:schemeClr val="lt1"/>
                </a:solidFill>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4" name="Shape 14"/>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5" name="Shape 15"/>
        <p:cNvGrpSpPr/>
        <p:nvPr/>
      </p:nvGrpSpPr>
      <p:grpSpPr>
        <a:xfrm>
          <a:off x="0" y="0"/>
          <a:ext cx="0" cy="0"/>
          <a:chOff x="0" y="0"/>
          <a:chExt cx="0" cy="0"/>
        </a:xfrm>
      </p:grpSpPr>
      <p:sp>
        <p:nvSpPr>
          <p:cNvPr id="16" name="Google Shape;16;p20"/>
          <p:cNvSpPr txBox="1"/>
          <p:nvPr>
            <p:ph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17" name="Google Shape;17;p20"/>
          <p:cNvSpPr txBox="1"/>
          <p:nvPr>
            <p:ph idx="1" type="body"/>
          </p:nvPr>
        </p:nvSpPr>
        <p:spPr>
          <a:xfrm>
            <a:off x="938500" y="1659275"/>
            <a:ext cx="3186900" cy="27609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Clr>
                <a:schemeClr val="lt1"/>
              </a:buClr>
              <a:buSzPts val="1400"/>
              <a:buChar char="●"/>
              <a:defRPr sz="1400">
                <a:solidFill>
                  <a:schemeClr val="lt1"/>
                </a:solidFill>
              </a:defRPr>
            </a:lvl1pPr>
            <a:lvl2pPr indent="-317500" lvl="1" marL="914400" algn="l">
              <a:lnSpc>
                <a:spcPct val="100000"/>
              </a:lnSpc>
              <a:spcBef>
                <a:spcPts val="1600"/>
              </a:spcBef>
              <a:spcAft>
                <a:spcPts val="0"/>
              </a:spcAft>
              <a:buClr>
                <a:schemeClr val="lt1"/>
              </a:buClr>
              <a:buSzPts val="1400"/>
              <a:buChar char="○"/>
              <a:defRPr>
                <a:solidFill>
                  <a:schemeClr val="lt1"/>
                </a:solidFill>
              </a:defRPr>
            </a:lvl2pPr>
            <a:lvl3pPr indent="-317500" lvl="2" marL="1371600" algn="l">
              <a:lnSpc>
                <a:spcPct val="100000"/>
              </a:lnSpc>
              <a:spcBef>
                <a:spcPts val="1600"/>
              </a:spcBef>
              <a:spcAft>
                <a:spcPts val="0"/>
              </a:spcAft>
              <a:buClr>
                <a:schemeClr val="lt1"/>
              </a:buClr>
              <a:buSzPts val="1400"/>
              <a:buChar char="■"/>
              <a:defRPr>
                <a:solidFill>
                  <a:schemeClr val="lt1"/>
                </a:solidFill>
              </a:defRPr>
            </a:lvl3pPr>
            <a:lvl4pPr indent="-317500" lvl="3" marL="1828800" algn="l">
              <a:lnSpc>
                <a:spcPct val="100000"/>
              </a:lnSpc>
              <a:spcBef>
                <a:spcPts val="1600"/>
              </a:spcBef>
              <a:spcAft>
                <a:spcPts val="0"/>
              </a:spcAft>
              <a:buClr>
                <a:schemeClr val="lt1"/>
              </a:buClr>
              <a:buSzPts val="1400"/>
              <a:buChar char="●"/>
              <a:defRPr>
                <a:solidFill>
                  <a:schemeClr val="lt1"/>
                </a:solidFill>
              </a:defRPr>
            </a:lvl4pPr>
            <a:lvl5pPr indent="-317500" lvl="4" marL="2286000" algn="l">
              <a:lnSpc>
                <a:spcPct val="100000"/>
              </a:lnSpc>
              <a:spcBef>
                <a:spcPts val="1600"/>
              </a:spcBef>
              <a:spcAft>
                <a:spcPts val="0"/>
              </a:spcAft>
              <a:buClr>
                <a:schemeClr val="lt1"/>
              </a:buClr>
              <a:buSzPts val="1400"/>
              <a:buChar char="○"/>
              <a:defRPr>
                <a:solidFill>
                  <a:schemeClr val="lt1"/>
                </a:solidFill>
              </a:defRPr>
            </a:lvl5pPr>
            <a:lvl6pPr indent="-317500" lvl="5" marL="2743200" algn="l">
              <a:lnSpc>
                <a:spcPct val="100000"/>
              </a:lnSpc>
              <a:spcBef>
                <a:spcPts val="1600"/>
              </a:spcBef>
              <a:spcAft>
                <a:spcPts val="0"/>
              </a:spcAft>
              <a:buClr>
                <a:schemeClr val="lt1"/>
              </a:buClr>
              <a:buSzPts val="1400"/>
              <a:buChar char="■"/>
              <a:defRPr>
                <a:solidFill>
                  <a:schemeClr val="lt1"/>
                </a:solidFill>
              </a:defRPr>
            </a:lvl6pPr>
            <a:lvl7pPr indent="-317500" lvl="6" marL="3200400" algn="l">
              <a:lnSpc>
                <a:spcPct val="100000"/>
              </a:lnSpc>
              <a:spcBef>
                <a:spcPts val="1600"/>
              </a:spcBef>
              <a:spcAft>
                <a:spcPts val="0"/>
              </a:spcAft>
              <a:buClr>
                <a:schemeClr val="lt1"/>
              </a:buClr>
              <a:buSzPts val="1400"/>
              <a:buChar char="●"/>
              <a:defRPr>
                <a:solidFill>
                  <a:schemeClr val="lt1"/>
                </a:solidFill>
              </a:defRPr>
            </a:lvl7pPr>
            <a:lvl8pPr indent="-317500" lvl="7" marL="3657600" algn="l">
              <a:lnSpc>
                <a:spcPct val="100000"/>
              </a:lnSpc>
              <a:spcBef>
                <a:spcPts val="1600"/>
              </a:spcBef>
              <a:spcAft>
                <a:spcPts val="0"/>
              </a:spcAft>
              <a:buClr>
                <a:schemeClr val="lt1"/>
              </a:buClr>
              <a:buSzPts val="1400"/>
              <a:buChar char="○"/>
              <a:defRPr>
                <a:solidFill>
                  <a:schemeClr val="lt1"/>
                </a:solidFill>
              </a:defRPr>
            </a:lvl8pPr>
            <a:lvl9pPr indent="-317500" lvl="8" marL="4114800" algn="l">
              <a:lnSpc>
                <a:spcPct val="100000"/>
              </a:lnSpc>
              <a:spcBef>
                <a:spcPts val="1600"/>
              </a:spcBef>
              <a:spcAft>
                <a:spcPts val="1600"/>
              </a:spcAft>
              <a:buClr>
                <a:schemeClr val="lt1"/>
              </a:buClr>
              <a:buSzPts val="1400"/>
              <a:buChar char="■"/>
              <a:defRPr>
                <a:solidFill>
                  <a:schemeClr val="lt1"/>
                </a:solidFill>
              </a:defRPr>
            </a:lvl9pPr>
          </a:lstStyle>
          <a:p/>
        </p:txBody>
      </p:sp>
      <p:sp>
        <p:nvSpPr>
          <p:cNvPr id="18" name="Google Shape;18;p20"/>
          <p:cNvSpPr txBox="1"/>
          <p:nvPr>
            <p:ph idx="2" type="body"/>
          </p:nvPr>
        </p:nvSpPr>
        <p:spPr>
          <a:xfrm>
            <a:off x="5037525" y="1659275"/>
            <a:ext cx="3186900" cy="27609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Clr>
                <a:schemeClr val="lt1"/>
              </a:buClr>
              <a:buSzPts val="1400"/>
              <a:buChar char="●"/>
              <a:defRPr sz="1400">
                <a:solidFill>
                  <a:schemeClr val="lt1"/>
                </a:solidFill>
              </a:defRPr>
            </a:lvl1pPr>
            <a:lvl2pPr indent="-317500" lvl="1" marL="914400" algn="l">
              <a:lnSpc>
                <a:spcPct val="100000"/>
              </a:lnSpc>
              <a:spcBef>
                <a:spcPts val="1600"/>
              </a:spcBef>
              <a:spcAft>
                <a:spcPts val="0"/>
              </a:spcAft>
              <a:buClr>
                <a:schemeClr val="lt1"/>
              </a:buClr>
              <a:buSzPts val="1400"/>
              <a:buChar char="○"/>
              <a:defRPr>
                <a:solidFill>
                  <a:schemeClr val="lt1"/>
                </a:solidFill>
              </a:defRPr>
            </a:lvl2pPr>
            <a:lvl3pPr indent="-317500" lvl="2" marL="1371600" algn="l">
              <a:lnSpc>
                <a:spcPct val="100000"/>
              </a:lnSpc>
              <a:spcBef>
                <a:spcPts val="1600"/>
              </a:spcBef>
              <a:spcAft>
                <a:spcPts val="0"/>
              </a:spcAft>
              <a:buClr>
                <a:schemeClr val="lt1"/>
              </a:buClr>
              <a:buSzPts val="1400"/>
              <a:buChar char="■"/>
              <a:defRPr>
                <a:solidFill>
                  <a:schemeClr val="lt1"/>
                </a:solidFill>
              </a:defRPr>
            </a:lvl3pPr>
            <a:lvl4pPr indent="-317500" lvl="3" marL="1828800" algn="l">
              <a:lnSpc>
                <a:spcPct val="100000"/>
              </a:lnSpc>
              <a:spcBef>
                <a:spcPts val="1600"/>
              </a:spcBef>
              <a:spcAft>
                <a:spcPts val="0"/>
              </a:spcAft>
              <a:buClr>
                <a:schemeClr val="lt1"/>
              </a:buClr>
              <a:buSzPts val="1400"/>
              <a:buChar char="●"/>
              <a:defRPr>
                <a:solidFill>
                  <a:schemeClr val="lt1"/>
                </a:solidFill>
              </a:defRPr>
            </a:lvl4pPr>
            <a:lvl5pPr indent="-317500" lvl="4" marL="2286000" algn="l">
              <a:lnSpc>
                <a:spcPct val="100000"/>
              </a:lnSpc>
              <a:spcBef>
                <a:spcPts val="1600"/>
              </a:spcBef>
              <a:spcAft>
                <a:spcPts val="0"/>
              </a:spcAft>
              <a:buClr>
                <a:schemeClr val="lt1"/>
              </a:buClr>
              <a:buSzPts val="1400"/>
              <a:buChar char="○"/>
              <a:defRPr>
                <a:solidFill>
                  <a:schemeClr val="lt1"/>
                </a:solidFill>
              </a:defRPr>
            </a:lvl5pPr>
            <a:lvl6pPr indent="-317500" lvl="5" marL="2743200" algn="l">
              <a:lnSpc>
                <a:spcPct val="100000"/>
              </a:lnSpc>
              <a:spcBef>
                <a:spcPts val="1600"/>
              </a:spcBef>
              <a:spcAft>
                <a:spcPts val="0"/>
              </a:spcAft>
              <a:buClr>
                <a:schemeClr val="lt1"/>
              </a:buClr>
              <a:buSzPts val="1400"/>
              <a:buChar char="■"/>
              <a:defRPr>
                <a:solidFill>
                  <a:schemeClr val="lt1"/>
                </a:solidFill>
              </a:defRPr>
            </a:lvl6pPr>
            <a:lvl7pPr indent="-317500" lvl="6" marL="3200400" algn="l">
              <a:lnSpc>
                <a:spcPct val="100000"/>
              </a:lnSpc>
              <a:spcBef>
                <a:spcPts val="1600"/>
              </a:spcBef>
              <a:spcAft>
                <a:spcPts val="0"/>
              </a:spcAft>
              <a:buClr>
                <a:schemeClr val="lt1"/>
              </a:buClr>
              <a:buSzPts val="1400"/>
              <a:buChar char="●"/>
              <a:defRPr>
                <a:solidFill>
                  <a:schemeClr val="lt1"/>
                </a:solidFill>
              </a:defRPr>
            </a:lvl7pPr>
            <a:lvl8pPr indent="-317500" lvl="7" marL="3657600" algn="l">
              <a:lnSpc>
                <a:spcPct val="100000"/>
              </a:lnSpc>
              <a:spcBef>
                <a:spcPts val="1600"/>
              </a:spcBef>
              <a:spcAft>
                <a:spcPts val="0"/>
              </a:spcAft>
              <a:buClr>
                <a:schemeClr val="lt1"/>
              </a:buClr>
              <a:buSzPts val="1400"/>
              <a:buChar char="○"/>
              <a:defRPr>
                <a:solidFill>
                  <a:schemeClr val="lt1"/>
                </a:solidFill>
              </a:defRPr>
            </a:lvl8pPr>
            <a:lvl9pPr indent="-317500" lvl="8" marL="4114800" algn="l">
              <a:lnSpc>
                <a:spcPct val="100000"/>
              </a:lnSpc>
              <a:spcBef>
                <a:spcPts val="1600"/>
              </a:spcBef>
              <a:spcAft>
                <a:spcPts val="1600"/>
              </a:spcAft>
              <a:buClr>
                <a:schemeClr val="lt1"/>
              </a:buClr>
              <a:buSzPts val="1400"/>
              <a:buChar char="■"/>
              <a:defRPr>
                <a:solidFill>
                  <a:schemeClr val="lt1"/>
                </a:solidFill>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image" Target="../media/image1.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blipFill>
          <a:blip r:embed="rId1">
            <a:alphaModFix/>
          </a:blip>
          <a:stretch>
            <a:fillRect/>
          </a:stretch>
        </a:blipFill>
      </p:bgPr>
    </p:bg>
    <p:spTree>
      <p:nvGrpSpPr>
        <p:cNvPr id="5" name="Shape 5"/>
        <p:cNvGrpSpPr/>
        <p:nvPr/>
      </p:nvGrpSpPr>
      <p:grpSpPr>
        <a:xfrm>
          <a:off x="0" y="0"/>
          <a:ext cx="0" cy="0"/>
          <a:chOff x="0" y="0"/>
          <a:chExt cx="0" cy="0"/>
        </a:xfrm>
      </p:grpSpPr>
      <p:sp>
        <p:nvSpPr>
          <p:cNvPr id="6" name="Google Shape;6;p16"/>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0"/>
              </a:spcBef>
              <a:spcAft>
                <a:spcPts val="0"/>
              </a:spcAft>
              <a:buClr>
                <a:schemeClr val="lt1"/>
              </a:buClr>
              <a:buSzPts val="2800"/>
              <a:buFont typeface="Montserrat"/>
              <a:buNone/>
              <a:defRPr b="0" i="0" sz="2800" u="none" cap="none" strike="noStrike">
                <a:solidFill>
                  <a:schemeClr val="lt1"/>
                </a:solidFill>
                <a:latin typeface="Montserrat"/>
                <a:ea typeface="Montserrat"/>
                <a:cs typeface="Montserrat"/>
                <a:sym typeface="Montserrat"/>
              </a:defRPr>
            </a:lvl1pPr>
            <a:lvl2pPr lvl="1"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2pPr>
            <a:lvl3pPr lvl="2"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3pPr>
            <a:lvl4pPr lvl="3"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4pPr>
            <a:lvl5pPr lvl="4"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5pPr>
            <a:lvl6pPr lvl="5"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6pPr>
            <a:lvl7pPr lvl="6"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7pPr>
            <a:lvl8pPr lvl="7"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8pPr>
            <a:lvl9pPr lvl="8"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9pPr>
          </a:lstStyle>
          <a:p/>
        </p:txBody>
      </p:sp>
      <p:sp>
        <p:nvSpPr>
          <p:cNvPr id="7" name="Google Shape;7;p16"/>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marR="0" rtl="0" algn="l">
              <a:lnSpc>
                <a:spcPct val="100000"/>
              </a:lnSpc>
              <a:spcBef>
                <a:spcPts val="0"/>
              </a:spcBef>
              <a:spcAft>
                <a:spcPts val="0"/>
              </a:spcAft>
              <a:buClr>
                <a:schemeClr val="dk2"/>
              </a:buClr>
              <a:buSzPts val="1800"/>
              <a:buFont typeface="Montserrat"/>
              <a:buChar char="●"/>
              <a:defRPr b="0" i="0" sz="1800" u="none" cap="none" strike="noStrike">
                <a:solidFill>
                  <a:schemeClr val="dk2"/>
                </a:solidFill>
                <a:latin typeface="Montserrat"/>
                <a:ea typeface="Montserrat"/>
                <a:cs typeface="Montserrat"/>
                <a:sym typeface="Montserrat"/>
              </a:defRPr>
            </a:lvl1pPr>
            <a:lvl2pPr indent="-317500" lvl="1" marL="9144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2pPr>
            <a:lvl3pPr indent="-317500" lvl="2" marL="13716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3pPr>
            <a:lvl4pPr indent="-317500" lvl="3" marL="18288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4pPr>
            <a:lvl5pPr indent="-317500" lvl="4" marL="22860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5pPr>
            <a:lvl6pPr indent="-317500" lvl="5" marL="27432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6pPr>
            <a:lvl7pPr indent="-317500" lvl="6" marL="32004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7pPr>
            <a:lvl8pPr indent="-317500" lvl="7" marL="36576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8pPr>
            <a:lvl9pPr indent="-317500" lvl="8" marL="4114800" marR="0" rtl="0" algn="l">
              <a:lnSpc>
                <a:spcPct val="100000"/>
              </a:lnSpc>
              <a:spcBef>
                <a:spcPts val="1600"/>
              </a:spcBef>
              <a:spcAft>
                <a:spcPts val="160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9pPr>
          </a:lstStyle>
          <a:p/>
        </p:txBody>
      </p:sp>
    </p:spTree>
  </p:cSld>
  <p:clrMap accent1="accent1" accent2="accent2" accent3="accent3" accent4="accent4" accent5="accent5" accent6="accent6" bg1="lt1" bg2="dk2" tx1="dk1" tx2="lt2" folHlink="folHlink" hlink="hlink"/>
  <p:sldLayoutIdLst>
    <p:sldLayoutId id="2147483649" r:id="rId2"/>
    <p:sldLayoutId id="2147483650" r:id="rId3"/>
    <p:sldLayoutId id="2147483651" r:id="rId4"/>
    <p:sldLayoutId id="2147483652" r:id="rId5"/>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2.png"/><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 name="Shape 22"/>
        <p:cNvGrpSpPr/>
        <p:nvPr/>
      </p:nvGrpSpPr>
      <p:grpSpPr>
        <a:xfrm>
          <a:off x="0" y="0"/>
          <a:ext cx="0" cy="0"/>
          <a:chOff x="0" y="0"/>
          <a:chExt cx="0" cy="0"/>
        </a:xfrm>
      </p:grpSpPr>
      <p:sp>
        <p:nvSpPr>
          <p:cNvPr id="23" name="Google Shape;23;p1"/>
          <p:cNvSpPr txBox="1"/>
          <p:nvPr>
            <p:ph type="ctrTitle"/>
          </p:nvPr>
        </p:nvSpPr>
        <p:spPr>
          <a:xfrm>
            <a:off x="1957194" y="1950074"/>
            <a:ext cx="5229611" cy="644700"/>
          </a:xfrm>
          <a:prstGeom prst="rect">
            <a:avLst/>
          </a:prstGeom>
          <a:noFill/>
          <a:ln>
            <a:noFill/>
          </a:ln>
          <a:effectLst>
            <a:outerShdw blurRad="142875" rotWithShape="0" algn="bl" dir="8760000" dist="19050">
              <a:srgbClr val="76A5AF">
                <a:alpha val="49803"/>
              </a:srgbClr>
            </a:outerShdw>
          </a:effectLst>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3600"/>
              <a:buNone/>
            </a:pPr>
            <a:r>
              <a:rPr lang="en-US">
                <a:latin typeface="Arial"/>
                <a:ea typeface="Arial"/>
                <a:cs typeface="Arial"/>
                <a:sym typeface="Arial"/>
              </a:rPr>
              <a:t>CAREERS IN SPORTS</a:t>
            </a:r>
            <a:endParaRPr/>
          </a:p>
        </p:txBody>
      </p:sp>
      <p:sp>
        <p:nvSpPr>
          <p:cNvPr id="24" name="Google Shape;24;p1"/>
          <p:cNvSpPr txBox="1"/>
          <p:nvPr>
            <p:ph type="ctrTitle"/>
          </p:nvPr>
        </p:nvSpPr>
        <p:spPr>
          <a:xfrm>
            <a:off x="2941650" y="2624375"/>
            <a:ext cx="3260700" cy="464700"/>
          </a:xfrm>
          <a:prstGeom prst="rect">
            <a:avLst/>
          </a:prstGeom>
          <a:noFill/>
          <a:ln>
            <a:noFill/>
          </a:ln>
          <a:effectLst>
            <a:outerShdw blurRad="100013" rotWithShape="0" algn="bl" dir="8460000" dist="19050">
              <a:srgbClr val="76A5AF">
                <a:alpha val="49803"/>
              </a:srgbClr>
            </a:outerShdw>
          </a:effectLst>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3600"/>
              <a:buNone/>
            </a:pPr>
            <a:r>
              <a:rPr b="0" lang="en-US" sz="2200">
                <a:latin typeface="Arial"/>
                <a:ea typeface="Arial"/>
                <a:cs typeface="Arial"/>
                <a:sym typeface="Arial"/>
              </a:rPr>
              <a:t>LESSON 12.1</a:t>
            </a:r>
            <a:endParaRPr b="0" sz="2200">
              <a:latin typeface="Arial"/>
              <a:ea typeface="Arial"/>
              <a:cs typeface="Arial"/>
              <a:sym typeface="Arial"/>
            </a:endParaRPr>
          </a:p>
        </p:txBody>
      </p:sp>
      <p:cxnSp>
        <p:nvCxnSpPr>
          <p:cNvPr id="25" name="Google Shape;25;p1"/>
          <p:cNvCxnSpPr/>
          <p:nvPr/>
        </p:nvCxnSpPr>
        <p:spPr>
          <a:xfrm>
            <a:off x="3190500" y="256517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26" name="Google Shape;26;p1"/>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27" name="Google Shape;27;p1"/>
          <p:cNvSpPr txBox="1"/>
          <p:nvPr/>
        </p:nvSpPr>
        <p:spPr>
          <a:xfrm>
            <a:off x="5577150" y="4689025"/>
            <a:ext cx="2505900" cy="3849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700"/>
              <a:buFont typeface="Arial"/>
              <a:buNone/>
            </a:pPr>
            <a:r>
              <a:rPr b="0" i="0" lang="en-US" sz="700" u="none" cap="none" strike="noStrike">
                <a:solidFill>
                  <a:schemeClr val="accent5"/>
                </a:solidFill>
                <a:latin typeface="Arial"/>
                <a:ea typeface="Arial"/>
                <a:cs typeface="Arial"/>
                <a:sym typeface="Arial"/>
              </a:rPr>
              <a:t>©</a:t>
            </a:r>
            <a:r>
              <a:rPr b="0" i="0" lang="en-US" sz="1300" u="none" cap="none" strike="noStrike">
                <a:solidFill>
                  <a:schemeClr val="accent5"/>
                </a:solidFill>
                <a:latin typeface="Arial"/>
                <a:ea typeface="Arial"/>
                <a:cs typeface="Arial"/>
                <a:sym typeface="Arial"/>
              </a:rPr>
              <a:t> </a:t>
            </a:r>
            <a:r>
              <a:rPr lang="en-US" sz="700">
                <a:solidFill>
                  <a:schemeClr val="accent5"/>
                </a:solidFill>
              </a:rPr>
              <a:t>Copyright 2023</a:t>
            </a:r>
            <a:r>
              <a:rPr b="0" i="0" lang="en-US" sz="700" u="none" cap="none" strike="noStrike">
                <a:solidFill>
                  <a:schemeClr val="accent5"/>
                </a:solidFill>
                <a:latin typeface="Arial"/>
                <a:ea typeface="Arial"/>
                <a:cs typeface="Arial"/>
                <a:sym typeface="Arial"/>
              </a:rPr>
              <a:t>. Sports Career Consulting, LLC.</a:t>
            </a:r>
            <a:endParaRPr b="0" i="0" sz="700" u="none" cap="none" strike="noStrike">
              <a:solidFill>
                <a:schemeClr val="accent5"/>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1" name="Shape 111"/>
        <p:cNvGrpSpPr/>
        <p:nvPr/>
      </p:nvGrpSpPr>
      <p:grpSpPr>
        <a:xfrm>
          <a:off x="0" y="0"/>
          <a:ext cx="0" cy="0"/>
          <a:chOff x="0" y="0"/>
          <a:chExt cx="0" cy="0"/>
        </a:xfrm>
      </p:grpSpPr>
      <p:sp>
        <p:nvSpPr>
          <p:cNvPr id="112" name="Google Shape;112;p10"/>
          <p:cNvSpPr txBox="1"/>
          <p:nvPr>
            <p:ph type="title"/>
          </p:nvPr>
        </p:nvSpPr>
        <p:spPr>
          <a:xfrm>
            <a:off x="938499" y="445025"/>
            <a:ext cx="6162300" cy="570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RECREATION AND FITNESS CAREERS </a:t>
            </a:r>
            <a:endParaRPr/>
          </a:p>
        </p:txBody>
      </p:sp>
      <p:sp>
        <p:nvSpPr>
          <p:cNvPr id="113" name="Google Shape;113;p10"/>
          <p:cNvSpPr txBox="1"/>
          <p:nvPr>
            <p:ph idx="1" type="body"/>
          </p:nvPr>
        </p:nvSpPr>
        <p:spPr>
          <a:xfrm>
            <a:off x="938499" y="1120993"/>
            <a:ext cx="7172100" cy="10305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lang="en-US" sz="1500">
                <a:latin typeface="Arial"/>
                <a:ea typeface="Arial"/>
                <a:cs typeface="Arial"/>
                <a:sym typeface="Arial"/>
              </a:rPr>
              <a:t>Because of the broad range of industry segments covered, recreation and fitness careers offer many different career opportunities.</a:t>
            </a:r>
            <a:endParaRPr sz="1500">
              <a:latin typeface="Arial"/>
              <a:ea typeface="Arial"/>
              <a:cs typeface="Arial"/>
              <a:sym typeface="Arial"/>
            </a:endParaRPr>
          </a:p>
          <a:p>
            <a:pPr indent="0" lvl="0" marL="0" rtl="0" algn="l">
              <a:lnSpc>
                <a:spcPct val="100000"/>
              </a:lnSpc>
              <a:spcBef>
                <a:spcPts val="0"/>
              </a:spcBef>
              <a:spcAft>
                <a:spcPts val="0"/>
              </a:spcAft>
              <a:buSzPts val="1150"/>
              <a:buNone/>
            </a:pPr>
            <a:r>
              <a:t/>
            </a:r>
            <a:endParaRPr sz="1500">
              <a:latin typeface="Arial"/>
              <a:ea typeface="Arial"/>
              <a:cs typeface="Arial"/>
              <a:sym typeface="Arial"/>
            </a:endParaRPr>
          </a:p>
          <a:p>
            <a:pPr indent="0" lvl="0" marL="0" rtl="0" algn="l">
              <a:lnSpc>
                <a:spcPct val="100000"/>
              </a:lnSpc>
              <a:spcBef>
                <a:spcPts val="0"/>
              </a:spcBef>
              <a:spcAft>
                <a:spcPts val="1600"/>
              </a:spcAft>
              <a:buSzPts val="1150"/>
              <a:buNone/>
            </a:pPr>
            <a:r>
              <a:rPr b="1" lang="en-US" sz="1500">
                <a:latin typeface="Arial"/>
                <a:ea typeface="Arial"/>
                <a:cs typeface="Arial"/>
                <a:sym typeface="Arial"/>
              </a:rPr>
              <a:t>Potential career paths include:</a:t>
            </a:r>
            <a:endParaRPr b="1" sz="1500">
              <a:latin typeface="Arial"/>
              <a:ea typeface="Arial"/>
              <a:cs typeface="Arial"/>
              <a:sym typeface="Arial"/>
            </a:endParaRPr>
          </a:p>
        </p:txBody>
      </p:sp>
      <p:cxnSp>
        <p:nvCxnSpPr>
          <p:cNvPr id="114" name="Google Shape;114;p10"/>
          <p:cNvCxnSpPr/>
          <p:nvPr/>
        </p:nvCxnSpPr>
        <p:spPr>
          <a:xfrm>
            <a:off x="938499"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115" name="Google Shape;115;p10"/>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116" name="Google Shape;116;p10"/>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
        <p:nvSpPr>
          <p:cNvPr id="117" name="Google Shape;117;p10"/>
          <p:cNvSpPr txBox="1"/>
          <p:nvPr/>
        </p:nvSpPr>
        <p:spPr>
          <a:xfrm>
            <a:off x="938499" y="2173526"/>
            <a:ext cx="3112200" cy="2537700"/>
          </a:xfrm>
          <a:prstGeom prst="rect">
            <a:avLst/>
          </a:prstGeom>
          <a:noFill/>
          <a:ln>
            <a:noFill/>
          </a:ln>
        </p:spPr>
        <p:txBody>
          <a:bodyPr anchorCtr="0" anchor="t" bIns="91425" lIns="91425" spcFirstLastPara="1" rIns="91425" wrap="square" tIns="91425">
            <a:noAutofit/>
          </a:bodyPr>
          <a:lstStyle/>
          <a:p>
            <a:pPr indent="-323850" lvl="0" marL="457200" marR="0" rtl="0" algn="l">
              <a:lnSpc>
                <a:spcPct val="100000"/>
              </a:lnSpc>
              <a:spcBef>
                <a:spcPts val="0"/>
              </a:spcBef>
              <a:spcAft>
                <a:spcPts val="0"/>
              </a:spcAft>
              <a:buClr>
                <a:schemeClr val="lt1"/>
              </a:buClr>
              <a:buSzPts val="1500"/>
              <a:buFont typeface="Arial"/>
              <a:buChar char="●"/>
            </a:pPr>
            <a:r>
              <a:rPr b="0" i="0" lang="en-US" sz="1500" u="none" cap="none" strike="noStrike">
                <a:solidFill>
                  <a:schemeClr val="lt1"/>
                </a:solidFill>
                <a:latin typeface="Arial"/>
                <a:ea typeface="Arial"/>
                <a:cs typeface="Arial"/>
                <a:sym typeface="Arial"/>
              </a:rPr>
              <a:t>Athletic Director</a:t>
            </a:r>
            <a:endParaRPr sz="1500"/>
          </a:p>
          <a:p>
            <a:pPr indent="-323850" lvl="0" marL="457200" marR="0" rtl="0" algn="l">
              <a:lnSpc>
                <a:spcPct val="100000"/>
              </a:lnSpc>
              <a:spcBef>
                <a:spcPts val="0"/>
              </a:spcBef>
              <a:spcAft>
                <a:spcPts val="0"/>
              </a:spcAft>
              <a:buClr>
                <a:schemeClr val="lt1"/>
              </a:buClr>
              <a:buSzPts val="1500"/>
              <a:buFont typeface="Arial"/>
              <a:buChar char="●"/>
            </a:pPr>
            <a:r>
              <a:rPr b="0" i="0" lang="en-US" sz="1500" u="none" cap="none" strike="noStrike">
                <a:solidFill>
                  <a:schemeClr val="lt1"/>
                </a:solidFill>
                <a:latin typeface="Arial"/>
                <a:ea typeface="Arial"/>
                <a:cs typeface="Arial"/>
                <a:sym typeface="Arial"/>
              </a:rPr>
              <a:t>Parks and Recreation Director/Manager</a:t>
            </a:r>
            <a:endParaRPr sz="1500"/>
          </a:p>
          <a:p>
            <a:pPr indent="-323850" lvl="0" marL="457200" marR="0" rtl="0" algn="l">
              <a:lnSpc>
                <a:spcPct val="100000"/>
              </a:lnSpc>
              <a:spcBef>
                <a:spcPts val="0"/>
              </a:spcBef>
              <a:spcAft>
                <a:spcPts val="0"/>
              </a:spcAft>
              <a:buClr>
                <a:schemeClr val="lt1"/>
              </a:buClr>
              <a:buSzPts val="1500"/>
              <a:buFont typeface="Arial"/>
              <a:buChar char="●"/>
            </a:pPr>
            <a:r>
              <a:rPr b="0" i="0" lang="en-US" sz="1500" u="none" cap="none" strike="noStrike">
                <a:solidFill>
                  <a:schemeClr val="lt1"/>
                </a:solidFill>
                <a:latin typeface="Arial"/>
                <a:ea typeface="Arial"/>
                <a:cs typeface="Arial"/>
                <a:sym typeface="Arial"/>
              </a:rPr>
              <a:t>Exercise Physiologist </a:t>
            </a:r>
            <a:endParaRPr sz="1500"/>
          </a:p>
          <a:p>
            <a:pPr indent="-323850" lvl="0" marL="457200" marR="0" rtl="0" algn="l">
              <a:lnSpc>
                <a:spcPct val="100000"/>
              </a:lnSpc>
              <a:spcBef>
                <a:spcPts val="0"/>
              </a:spcBef>
              <a:spcAft>
                <a:spcPts val="0"/>
              </a:spcAft>
              <a:buClr>
                <a:schemeClr val="lt1"/>
              </a:buClr>
              <a:buSzPts val="1500"/>
              <a:buFont typeface="Arial"/>
              <a:buChar char="●"/>
            </a:pPr>
            <a:r>
              <a:rPr b="0" i="0" lang="en-US" sz="1500" u="none" cap="none" strike="noStrike">
                <a:solidFill>
                  <a:schemeClr val="lt1"/>
                </a:solidFill>
                <a:latin typeface="Arial"/>
                <a:ea typeface="Arial"/>
                <a:cs typeface="Arial"/>
                <a:sym typeface="Arial"/>
              </a:rPr>
              <a:t>Corporate Fitness Director</a:t>
            </a:r>
            <a:endParaRPr sz="1500"/>
          </a:p>
          <a:p>
            <a:pPr indent="-323850" lvl="0" marL="457200" marR="0" rtl="0" algn="l">
              <a:lnSpc>
                <a:spcPct val="100000"/>
              </a:lnSpc>
              <a:spcBef>
                <a:spcPts val="0"/>
              </a:spcBef>
              <a:spcAft>
                <a:spcPts val="0"/>
              </a:spcAft>
              <a:buClr>
                <a:schemeClr val="lt1"/>
              </a:buClr>
              <a:buSzPts val="1500"/>
              <a:buFont typeface="Arial"/>
              <a:buChar char="●"/>
            </a:pPr>
            <a:r>
              <a:rPr b="0" i="0" lang="en-US" sz="1500" u="none" cap="none" strike="noStrike">
                <a:solidFill>
                  <a:schemeClr val="lt1"/>
                </a:solidFill>
                <a:latin typeface="Arial"/>
                <a:ea typeface="Arial"/>
                <a:cs typeface="Arial"/>
                <a:sym typeface="Arial"/>
              </a:rPr>
              <a:t>Fitness Program Coordinator</a:t>
            </a:r>
            <a:endParaRPr sz="1500"/>
          </a:p>
          <a:p>
            <a:pPr indent="-323850" lvl="0" marL="457200" marR="0" rtl="0" algn="l">
              <a:lnSpc>
                <a:spcPct val="100000"/>
              </a:lnSpc>
              <a:spcBef>
                <a:spcPts val="0"/>
              </a:spcBef>
              <a:spcAft>
                <a:spcPts val="0"/>
              </a:spcAft>
              <a:buClr>
                <a:schemeClr val="lt1"/>
              </a:buClr>
              <a:buSzPts val="1500"/>
              <a:buFont typeface="Arial"/>
              <a:buChar char="●"/>
            </a:pPr>
            <a:r>
              <a:rPr b="0" i="0" lang="en-US" sz="1500" u="none" cap="none" strike="noStrike">
                <a:solidFill>
                  <a:schemeClr val="lt1"/>
                </a:solidFill>
                <a:latin typeface="Arial"/>
                <a:ea typeface="Arial"/>
                <a:cs typeface="Arial"/>
                <a:sym typeface="Arial"/>
              </a:rPr>
              <a:t>Personal Trainer</a:t>
            </a:r>
            <a:endParaRPr sz="1500"/>
          </a:p>
          <a:p>
            <a:pPr indent="-323850" lvl="0" marL="457200" marR="0" rtl="0" algn="l">
              <a:lnSpc>
                <a:spcPct val="100000"/>
              </a:lnSpc>
              <a:spcBef>
                <a:spcPts val="0"/>
              </a:spcBef>
              <a:spcAft>
                <a:spcPts val="0"/>
              </a:spcAft>
              <a:buClr>
                <a:schemeClr val="lt1"/>
              </a:buClr>
              <a:buSzPts val="1500"/>
              <a:buFont typeface="Arial"/>
              <a:buChar char="●"/>
            </a:pPr>
            <a:r>
              <a:rPr b="0" i="0" lang="en-US" sz="1500" u="none" cap="none" strike="noStrike">
                <a:solidFill>
                  <a:schemeClr val="lt1"/>
                </a:solidFill>
                <a:latin typeface="Arial"/>
                <a:ea typeface="Arial"/>
                <a:cs typeface="Arial"/>
                <a:sym typeface="Arial"/>
              </a:rPr>
              <a:t>Physical Therapist</a:t>
            </a:r>
            <a:endParaRPr sz="1500"/>
          </a:p>
        </p:txBody>
      </p:sp>
      <p:sp>
        <p:nvSpPr>
          <p:cNvPr id="118" name="Google Shape;118;p10"/>
          <p:cNvSpPr txBox="1"/>
          <p:nvPr/>
        </p:nvSpPr>
        <p:spPr>
          <a:xfrm>
            <a:off x="4213300" y="2146175"/>
            <a:ext cx="3810300" cy="2215200"/>
          </a:xfrm>
          <a:prstGeom prst="rect">
            <a:avLst/>
          </a:prstGeom>
          <a:noFill/>
          <a:ln>
            <a:noFill/>
          </a:ln>
        </p:spPr>
        <p:txBody>
          <a:bodyPr anchorCtr="0" anchor="t" bIns="91425" lIns="91425" spcFirstLastPara="1" rIns="91425" wrap="square" tIns="91425">
            <a:noAutofit/>
          </a:bodyPr>
          <a:lstStyle/>
          <a:p>
            <a:pPr indent="-317500" lvl="0" marL="457200" marR="0" rtl="0" algn="l">
              <a:lnSpc>
                <a:spcPct val="100000"/>
              </a:lnSpc>
              <a:spcBef>
                <a:spcPts val="0"/>
              </a:spcBef>
              <a:spcAft>
                <a:spcPts val="0"/>
              </a:spcAft>
              <a:buClr>
                <a:schemeClr val="lt1"/>
              </a:buClr>
              <a:buSzPts val="1400"/>
              <a:buFont typeface="Arial"/>
              <a:buChar char="●"/>
            </a:pPr>
            <a:r>
              <a:rPr b="0" i="0" lang="en-US" sz="1400" u="none" cap="none" strike="noStrike">
                <a:solidFill>
                  <a:schemeClr val="lt1"/>
                </a:solidFill>
                <a:latin typeface="Arial"/>
                <a:ea typeface="Arial"/>
                <a:cs typeface="Arial"/>
                <a:sym typeface="Arial"/>
              </a:rPr>
              <a:t>Sports Nutritionist</a:t>
            </a:r>
            <a:endParaRPr/>
          </a:p>
          <a:p>
            <a:pPr indent="-317500" lvl="0" marL="457200" marR="0" rtl="0" algn="l">
              <a:lnSpc>
                <a:spcPct val="100000"/>
              </a:lnSpc>
              <a:spcBef>
                <a:spcPts val="0"/>
              </a:spcBef>
              <a:spcAft>
                <a:spcPts val="0"/>
              </a:spcAft>
              <a:buClr>
                <a:schemeClr val="lt1"/>
              </a:buClr>
              <a:buSzPts val="1400"/>
              <a:buFont typeface="Arial"/>
              <a:buChar char="●"/>
            </a:pPr>
            <a:r>
              <a:rPr b="0" i="0" lang="en-US" sz="1400" u="none" cap="none" strike="noStrike">
                <a:solidFill>
                  <a:schemeClr val="lt1"/>
                </a:solidFill>
                <a:latin typeface="Arial"/>
                <a:ea typeface="Arial"/>
                <a:cs typeface="Arial"/>
                <a:sym typeface="Arial"/>
              </a:rPr>
              <a:t>Wellness Coordinator</a:t>
            </a:r>
            <a:endParaRPr/>
          </a:p>
          <a:p>
            <a:pPr indent="-317500" lvl="0" marL="457200" marR="0" rtl="0" algn="l">
              <a:lnSpc>
                <a:spcPct val="100000"/>
              </a:lnSpc>
              <a:spcBef>
                <a:spcPts val="0"/>
              </a:spcBef>
              <a:spcAft>
                <a:spcPts val="0"/>
              </a:spcAft>
              <a:buClr>
                <a:schemeClr val="lt1"/>
              </a:buClr>
              <a:buSzPts val="1400"/>
              <a:buFont typeface="Arial"/>
              <a:buChar char="●"/>
            </a:pPr>
            <a:r>
              <a:rPr b="0" i="0" lang="en-US" sz="1400" u="none" cap="none" strike="noStrike">
                <a:solidFill>
                  <a:schemeClr val="lt1"/>
                </a:solidFill>
                <a:latin typeface="Arial"/>
                <a:ea typeface="Arial"/>
                <a:cs typeface="Arial"/>
                <a:sym typeface="Arial"/>
              </a:rPr>
              <a:t>Recreation Center Director</a:t>
            </a:r>
            <a:endParaRPr/>
          </a:p>
          <a:p>
            <a:pPr indent="-317500" lvl="0" marL="457200" marR="0" rtl="0" algn="l">
              <a:lnSpc>
                <a:spcPct val="100000"/>
              </a:lnSpc>
              <a:spcBef>
                <a:spcPts val="0"/>
              </a:spcBef>
              <a:spcAft>
                <a:spcPts val="0"/>
              </a:spcAft>
              <a:buClr>
                <a:schemeClr val="lt1"/>
              </a:buClr>
              <a:buSzPts val="1400"/>
              <a:buFont typeface="Arial"/>
              <a:buChar char="●"/>
            </a:pPr>
            <a:r>
              <a:rPr b="0" i="0" lang="en-US" sz="1400" u="none" cap="none" strike="noStrike">
                <a:solidFill>
                  <a:schemeClr val="lt1"/>
                </a:solidFill>
                <a:latin typeface="Arial"/>
                <a:ea typeface="Arial"/>
                <a:cs typeface="Arial"/>
                <a:sym typeface="Arial"/>
              </a:rPr>
              <a:t>Park Planner</a:t>
            </a:r>
            <a:endParaRPr/>
          </a:p>
          <a:p>
            <a:pPr indent="-317500" lvl="0" marL="457200" marR="0" rtl="0" algn="l">
              <a:lnSpc>
                <a:spcPct val="100000"/>
              </a:lnSpc>
              <a:spcBef>
                <a:spcPts val="0"/>
              </a:spcBef>
              <a:spcAft>
                <a:spcPts val="0"/>
              </a:spcAft>
              <a:buClr>
                <a:schemeClr val="lt1"/>
              </a:buClr>
              <a:buSzPts val="1400"/>
              <a:buFont typeface="Arial"/>
              <a:buChar char="●"/>
            </a:pPr>
            <a:r>
              <a:rPr b="0" i="0" lang="en-US" sz="1400" u="none" cap="none" strike="noStrike">
                <a:solidFill>
                  <a:schemeClr val="lt1"/>
                </a:solidFill>
                <a:latin typeface="Arial"/>
                <a:ea typeface="Arial"/>
                <a:cs typeface="Arial"/>
                <a:sym typeface="Arial"/>
              </a:rPr>
              <a:t>Marketing and Sales Directors</a:t>
            </a:r>
            <a:endParaRPr/>
          </a:p>
          <a:p>
            <a:pPr indent="-317500" lvl="0" marL="457200" marR="0" rtl="0" algn="l">
              <a:lnSpc>
                <a:spcPct val="100000"/>
              </a:lnSpc>
              <a:spcBef>
                <a:spcPts val="0"/>
              </a:spcBef>
              <a:spcAft>
                <a:spcPts val="0"/>
              </a:spcAft>
              <a:buClr>
                <a:schemeClr val="lt1"/>
              </a:buClr>
              <a:buSzPts val="1400"/>
              <a:buFont typeface="Arial"/>
              <a:buChar char="●"/>
            </a:pPr>
            <a:r>
              <a:rPr b="0" i="0" lang="en-US" sz="1400" u="none" cap="none" strike="noStrike">
                <a:solidFill>
                  <a:schemeClr val="lt1"/>
                </a:solidFill>
                <a:latin typeface="Arial"/>
                <a:ea typeface="Arial"/>
                <a:cs typeface="Arial"/>
                <a:sym typeface="Arial"/>
              </a:rPr>
              <a:t>Finance/Accounting</a:t>
            </a:r>
            <a:endParaRPr/>
          </a:p>
          <a:p>
            <a:pPr indent="-317500" lvl="0" marL="457200" marR="0" rtl="0" algn="l">
              <a:lnSpc>
                <a:spcPct val="100000"/>
              </a:lnSpc>
              <a:spcBef>
                <a:spcPts val="0"/>
              </a:spcBef>
              <a:spcAft>
                <a:spcPts val="0"/>
              </a:spcAft>
              <a:buClr>
                <a:schemeClr val="lt1"/>
              </a:buClr>
              <a:buSzPts val="1400"/>
              <a:buFont typeface="Arial"/>
              <a:buChar char="●"/>
            </a:pPr>
            <a:r>
              <a:rPr b="0" i="0" lang="en-US" sz="1400" u="none" cap="none" strike="noStrike">
                <a:solidFill>
                  <a:schemeClr val="lt1"/>
                </a:solidFill>
                <a:latin typeface="Arial"/>
                <a:ea typeface="Arial"/>
                <a:cs typeface="Arial"/>
                <a:sym typeface="Arial"/>
              </a:rPr>
              <a:t>Sales Representative</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2" name="Shape 122"/>
        <p:cNvGrpSpPr/>
        <p:nvPr/>
      </p:nvGrpSpPr>
      <p:grpSpPr>
        <a:xfrm>
          <a:off x="0" y="0"/>
          <a:ext cx="0" cy="0"/>
          <a:chOff x="0" y="0"/>
          <a:chExt cx="0" cy="0"/>
        </a:xfrm>
      </p:grpSpPr>
      <p:sp>
        <p:nvSpPr>
          <p:cNvPr id="123" name="Google Shape;123;p11"/>
          <p:cNvSpPr txBox="1"/>
          <p:nvPr>
            <p:ph type="title"/>
          </p:nvPr>
        </p:nvSpPr>
        <p:spPr>
          <a:xfrm>
            <a:off x="491066" y="428705"/>
            <a:ext cx="8161867" cy="534245"/>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2400"/>
              <a:buNone/>
            </a:pPr>
            <a:r>
              <a:rPr b="1" lang="en-US" sz="2000">
                <a:latin typeface="Arial"/>
                <a:ea typeface="Arial"/>
                <a:cs typeface="Arial"/>
                <a:sym typeface="Arial"/>
              </a:rPr>
              <a:t>RECREATION AND FITNESS CAREER PROFILE</a:t>
            </a:r>
            <a:endParaRPr/>
          </a:p>
        </p:txBody>
      </p:sp>
      <p:sp>
        <p:nvSpPr>
          <p:cNvPr id="124" name="Google Shape;124;p11"/>
          <p:cNvSpPr txBox="1"/>
          <p:nvPr>
            <p:ph idx="1" type="body"/>
          </p:nvPr>
        </p:nvSpPr>
        <p:spPr>
          <a:xfrm>
            <a:off x="938500" y="1120992"/>
            <a:ext cx="7172100" cy="2739803"/>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1150"/>
              <a:buNone/>
            </a:pPr>
            <a:r>
              <a:rPr lang="en-US" sz="1600">
                <a:latin typeface="Arial"/>
                <a:ea typeface="Arial"/>
                <a:cs typeface="Arial"/>
                <a:sym typeface="Arial"/>
              </a:rPr>
              <a:t>The </a:t>
            </a:r>
            <a:r>
              <a:rPr b="1" lang="en-US" sz="1600">
                <a:solidFill>
                  <a:schemeClr val="dk2"/>
                </a:solidFill>
                <a:latin typeface="Arial"/>
                <a:ea typeface="Arial"/>
                <a:cs typeface="Arial"/>
                <a:sym typeface="Arial"/>
              </a:rPr>
              <a:t>Group Fitness Director</a:t>
            </a:r>
            <a:r>
              <a:rPr lang="en-US" sz="1600">
                <a:solidFill>
                  <a:srgbClr val="EF8600"/>
                </a:solidFill>
                <a:latin typeface="Arial"/>
                <a:ea typeface="Arial"/>
                <a:cs typeface="Arial"/>
                <a:sym typeface="Arial"/>
              </a:rPr>
              <a:t> </a:t>
            </a:r>
            <a:r>
              <a:rPr lang="en-US" sz="1600">
                <a:latin typeface="Arial"/>
                <a:ea typeface="Arial"/>
                <a:cs typeface="Arial"/>
                <a:sym typeface="Arial"/>
              </a:rPr>
              <a:t>for the Hawthorn Farm Athletic Club in Portland, Oregon is responsible for managing over 90 hours of classes per week ranging from cycling to aquatics and Pilates and everything in between.  He or she might be an ACE and AFFA certified group fitness instructor with additional certifications in BODYPUMP, BODYCOMBAT and Cycling.</a:t>
            </a:r>
            <a:endParaRPr sz="1600">
              <a:latin typeface="Arial"/>
              <a:ea typeface="Arial"/>
              <a:cs typeface="Arial"/>
              <a:sym typeface="Arial"/>
            </a:endParaRPr>
          </a:p>
        </p:txBody>
      </p:sp>
      <p:cxnSp>
        <p:nvCxnSpPr>
          <p:cNvPr id="125" name="Google Shape;125;p11"/>
          <p:cNvCxnSpPr/>
          <p:nvPr/>
        </p:nvCxnSpPr>
        <p:spPr>
          <a:xfrm>
            <a:off x="3092067" y="1034911"/>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126" name="Google Shape;126;p11"/>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127" name="Google Shape;127;p11"/>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1" name="Shape 131"/>
        <p:cNvGrpSpPr/>
        <p:nvPr/>
      </p:nvGrpSpPr>
      <p:grpSpPr>
        <a:xfrm>
          <a:off x="0" y="0"/>
          <a:ext cx="0" cy="0"/>
          <a:chOff x="0" y="0"/>
          <a:chExt cx="0" cy="0"/>
        </a:xfrm>
      </p:grpSpPr>
      <p:sp>
        <p:nvSpPr>
          <p:cNvPr id="132" name="Google Shape;132;p12"/>
          <p:cNvSpPr txBox="1"/>
          <p:nvPr>
            <p:ph type="title"/>
          </p:nvPr>
        </p:nvSpPr>
        <p:spPr>
          <a:xfrm>
            <a:off x="938499" y="445025"/>
            <a:ext cx="7471723" cy="570975"/>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ADDITIONAL SPORTS RELATED CAREER FIELDS</a:t>
            </a:r>
            <a:endParaRPr/>
          </a:p>
        </p:txBody>
      </p:sp>
      <p:cxnSp>
        <p:nvCxnSpPr>
          <p:cNvPr id="133" name="Google Shape;133;p12"/>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134" name="Google Shape;134;p12"/>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135" name="Google Shape;135;p12"/>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
        <p:nvSpPr>
          <p:cNvPr id="136" name="Google Shape;136;p12"/>
          <p:cNvSpPr txBox="1"/>
          <p:nvPr/>
        </p:nvSpPr>
        <p:spPr>
          <a:xfrm>
            <a:off x="1026200" y="1192713"/>
            <a:ext cx="3843600" cy="3341700"/>
          </a:xfrm>
          <a:prstGeom prst="rect">
            <a:avLst/>
          </a:prstGeom>
          <a:noFill/>
          <a:ln>
            <a:noFill/>
          </a:ln>
        </p:spPr>
        <p:txBody>
          <a:bodyPr anchorCtr="0" anchor="t" bIns="91425" lIns="91425" spcFirstLastPara="1" rIns="91425" wrap="square" tIns="91425">
            <a:noAutofit/>
          </a:bodyPr>
          <a:lstStyle/>
          <a:p>
            <a:pPr indent="-323850" lvl="0" marL="457200" marR="0" rtl="0" algn="l">
              <a:lnSpc>
                <a:spcPct val="100000"/>
              </a:lnSpc>
              <a:spcBef>
                <a:spcPts val="0"/>
              </a:spcBef>
              <a:spcAft>
                <a:spcPts val="0"/>
              </a:spcAft>
              <a:buClr>
                <a:schemeClr val="lt1"/>
              </a:buClr>
              <a:buSzPts val="1500"/>
              <a:buFont typeface="Arial"/>
              <a:buChar char="●"/>
            </a:pPr>
            <a:r>
              <a:rPr b="0" i="0" lang="en-US" sz="1500" u="none" cap="none" strike="noStrike">
                <a:solidFill>
                  <a:schemeClr val="lt1"/>
                </a:solidFill>
                <a:latin typeface="Arial"/>
                <a:ea typeface="Arial"/>
                <a:cs typeface="Arial"/>
                <a:sym typeface="Arial"/>
              </a:rPr>
              <a:t>Sports agencies and professional services</a:t>
            </a:r>
            <a:endParaRPr sz="1500"/>
          </a:p>
          <a:p>
            <a:pPr indent="-323850" lvl="0" marL="457200" marR="0" rtl="0" algn="l">
              <a:lnSpc>
                <a:spcPct val="100000"/>
              </a:lnSpc>
              <a:spcBef>
                <a:spcPts val="0"/>
              </a:spcBef>
              <a:spcAft>
                <a:spcPts val="0"/>
              </a:spcAft>
              <a:buClr>
                <a:schemeClr val="lt1"/>
              </a:buClr>
              <a:buSzPts val="1500"/>
              <a:buFont typeface="Arial"/>
              <a:buChar char="●"/>
            </a:pPr>
            <a:r>
              <a:rPr b="0" i="0" lang="en-US" sz="1500" u="none" cap="none" strike="noStrike">
                <a:solidFill>
                  <a:schemeClr val="lt1"/>
                </a:solidFill>
                <a:latin typeface="Arial"/>
                <a:ea typeface="Arial"/>
                <a:cs typeface="Arial"/>
                <a:sym typeface="Arial"/>
              </a:rPr>
              <a:t>Specialty services </a:t>
            </a:r>
            <a:endParaRPr sz="1500"/>
          </a:p>
          <a:p>
            <a:pPr indent="-323850" lvl="1" marL="914400" marR="0" rtl="0" algn="l">
              <a:lnSpc>
                <a:spcPct val="100000"/>
              </a:lnSpc>
              <a:spcBef>
                <a:spcPts val="0"/>
              </a:spcBef>
              <a:spcAft>
                <a:spcPts val="0"/>
              </a:spcAft>
              <a:buClr>
                <a:schemeClr val="lt1"/>
              </a:buClr>
              <a:buSzPts val="1500"/>
              <a:buFont typeface="Arial"/>
              <a:buChar char="○"/>
            </a:pPr>
            <a:r>
              <a:rPr b="0" i="0" lang="en-US" sz="1500" u="none" cap="none" strike="noStrike">
                <a:solidFill>
                  <a:schemeClr val="lt1"/>
                </a:solidFill>
                <a:latin typeface="Arial"/>
                <a:ea typeface="Arial"/>
                <a:cs typeface="Arial"/>
                <a:sym typeface="Arial"/>
              </a:rPr>
              <a:t>Sports law</a:t>
            </a:r>
            <a:endParaRPr sz="1500"/>
          </a:p>
          <a:p>
            <a:pPr indent="-323850" lvl="1" marL="914400" marR="0" rtl="0" algn="l">
              <a:lnSpc>
                <a:spcPct val="100000"/>
              </a:lnSpc>
              <a:spcBef>
                <a:spcPts val="0"/>
              </a:spcBef>
              <a:spcAft>
                <a:spcPts val="0"/>
              </a:spcAft>
              <a:buClr>
                <a:schemeClr val="lt1"/>
              </a:buClr>
              <a:buSzPts val="1500"/>
              <a:buFont typeface="Arial"/>
              <a:buChar char="○"/>
            </a:pPr>
            <a:r>
              <a:rPr b="0" i="0" lang="en-US" sz="1500" u="none" cap="none" strike="noStrike">
                <a:solidFill>
                  <a:schemeClr val="lt1"/>
                </a:solidFill>
                <a:latin typeface="Arial"/>
                <a:ea typeface="Arial"/>
                <a:cs typeface="Arial"/>
                <a:sym typeface="Arial"/>
              </a:rPr>
              <a:t>Advertising</a:t>
            </a:r>
            <a:endParaRPr sz="1500"/>
          </a:p>
          <a:p>
            <a:pPr indent="-323850" lvl="1" marL="914400" marR="0" rtl="0" algn="l">
              <a:lnSpc>
                <a:spcPct val="100000"/>
              </a:lnSpc>
              <a:spcBef>
                <a:spcPts val="0"/>
              </a:spcBef>
              <a:spcAft>
                <a:spcPts val="0"/>
              </a:spcAft>
              <a:buClr>
                <a:schemeClr val="lt1"/>
              </a:buClr>
              <a:buSzPts val="1500"/>
              <a:buFont typeface="Arial"/>
              <a:buChar char="○"/>
            </a:pPr>
            <a:r>
              <a:rPr b="0" i="0" lang="en-US" sz="1500" u="none" cap="none" strike="noStrike">
                <a:solidFill>
                  <a:schemeClr val="lt1"/>
                </a:solidFill>
                <a:latin typeface="Arial"/>
                <a:ea typeface="Arial"/>
                <a:cs typeface="Arial"/>
                <a:sym typeface="Arial"/>
              </a:rPr>
              <a:t>Accounting</a:t>
            </a:r>
            <a:endParaRPr sz="1500"/>
          </a:p>
          <a:p>
            <a:pPr indent="-323850" lvl="1" marL="914400" marR="0" rtl="0" algn="l">
              <a:lnSpc>
                <a:spcPct val="100000"/>
              </a:lnSpc>
              <a:spcBef>
                <a:spcPts val="0"/>
              </a:spcBef>
              <a:spcAft>
                <a:spcPts val="0"/>
              </a:spcAft>
              <a:buClr>
                <a:schemeClr val="lt1"/>
              </a:buClr>
              <a:buSzPts val="1500"/>
              <a:buFont typeface="Arial"/>
              <a:buChar char="○"/>
            </a:pPr>
            <a:r>
              <a:rPr b="0" i="0" lang="en-US" sz="1500" u="none" cap="none" strike="noStrike">
                <a:solidFill>
                  <a:schemeClr val="lt1"/>
                </a:solidFill>
                <a:latin typeface="Arial"/>
                <a:ea typeface="Arial"/>
                <a:cs typeface="Arial"/>
                <a:sym typeface="Arial"/>
              </a:rPr>
              <a:t>Sports medicine</a:t>
            </a:r>
            <a:endParaRPr sz="1500"/>
          </a:p>
          <a:p>
            <a:pPr indent="-323850" lvl="1" marL="914400" marR="0" rtl="0" algn="l">
              <a:lnSpc>
                <a:spcPct val="100000"/>
              </a:lnSpc>
              <a:spcBef>
                <a:spcPts val="0"/>
              </a:spcBef>
              <a:spcAft>
                <a:spcPts val="0"/>
              </a:spcAft>
              <a:buClr>
                <a:schemeClr val="lt1"/>
              </a:buClr>
              <a:buSzPts val="1500"/>
              <a:buFont typeface="Arial"/>
              <a:buChar char="○"/>
            </a:pPr>
            <a:r>
              <a:rPr b="0" i="0" lang="en-US" sz="1500" u="none" cap="none" strike="noStrike">
                <a:solidFill>
                  <a:schemeClr val="lt1"/>
                </a:solidFill>
                <a:latin typeface="Arial"/>
                <a:ea typeface="Arial"/>
                <a:cs typeface="Arial"/>
                <a:sym typeface="Arial"/>
              </a:rPr>
              <a:t>Event management and marketing</a:t>
            </a:r>
            <a:endParaRPr sz="1500"/>
          </a:p>
          <a:p>
            <a:pPr indent="-323850" lvl="1" marL="914400" marR="0" rtl="0" algn="l">
              <a:lnSpc>
                <a:spcPct val="100000"/>
              </a:lnSpc>
              <a:spcBef>
                <a:spcPts val="0"/>
              </a:spcBef>
              <a:spcAft>
                <a:spcPts val="0"/>
              </a:spcAft>
              <a:buClr>
                <a:schemeClr val="lt1"/>
              </a:buClr>
              <a:buSzPts val="1500"/>
              <a:buFont typeface="Arial"/>
              <a:buChar char="○"/>
            </a:pPr>
            <a:r>
              <a:rPr b="0" i="0" lang="en-US" sz="1500" u="none" cap="none" strike="noStrike">
                <a:solidFill>
                  <a:schemeClr val="lt1"/>
                </a:solidFill>
                <a:latin typeface="Arial"/>
                <a:ea typeface="Arial"/>
                <a:cs typeface="Arial"/>
                <a:sym typeface="Arial"/>
              </a:rPr>
              <a:t>Sponsorship</a:t>
            </a:r>
            <a:endParaRPr sz="1500"/>
          </a:p>
          <a:p>
            <a:pPr indent="-323850" lvl="1" marL="914400" marR="0" rtl="0" algn="l">
              <a:lnSpc>
                <a:spcPct val="100000"/>
              </a:lnSpc>
              <a:spcBef>
                <a:spcPts val="0"/>
              </a:spcBef>
              <a:spcAft>
                <a:spcPts val="0"/>
              </a:spcAft>
              <a:buClr>
                <a:schemeClr val="lt1"/>
              </a:buClr>
              <a:buSzPts val="1500"/>
              <a:buFont typeface="Arial"/>
              <a:buChar char="○"/>
            </a:pPr>
            <a:r>
              <a:rPr b="0" i="0" lang="en-US" sz="1500" u="none" cap="none" strike="noStrike">
                <a:solidFill>
                  <a:schemeClr val="lt1"/>
                </a:solidFill>
                <a:latin typeface="Arial"/>
                <a:ea typeface="Arial"/>
                <a:cs typeface="Arial"/>
                <a:sym typeface="Arial"/>
              </a:rPr>
              <a:t>Collegiate multi-media rights management</a:t>
            </a:r>
            <a:endParaRPr sz="1500"/>
          </a:p>
          <a:p>
            <a:pPr indent="-323850" lvl="2" marL="1371600" marR="0" rtl="0" algn="l">
              <a:lnSpc>
                <a:spcPct val="100000"/>
              </a:lnSpc>
              <a:spcBef>
                <a:spcPts val="0"/>
              </a:spcBef>
              <a:spcAft>
                <a:spcPts val="0"/>
              </a:spcAft>
              <a:buClr>
                <a:schemeClr val="lt1"/>
              </a:buClr>
              <a:buSzPts val="1500"/>
              <a:buFont typeface="Arial"/>
              <a:buChar char="■"/>
            </a:pPr>
            <a:r>
              <a:rPr b="0" i="0" lang="en-US" sz="1500" u="none" cap="none" strike="noStrike">
                <a:solidFill>
                  <a:schemeClr val="lt1"/>
                </a:solidFill>
                <a:latin typeface="Arial"/>
                <a:ea typeface="Arial"/>
                <a:cs typeface="Arial"/>
                <a:sym typeface="Arial"/>
              </a:rPr>
              <a:t>Learfield Sports, ISP Sports, IMG College</a:t>
            </a:r>
            <a:endParaRPr sz="1500"/>
          </a:p>
        </p:txBody>
      </p:sp>
      <p:sp>
        <p:nvSpPr>
          <p:cNvPr id="137" name="Google Shape;137;p12"/>
          <p:cNvSpPr txBox="1"/>
          <p:nvPr/>
        </p:nvSpPr>
        <p:spPr>
          <a:xfrm>
            <a:off x="5005611" y="1192715"/>
            <a:ext cx="3018000" cy="3314400"/>
          </a:xfrm>
          <a:prstGeom prst="rect">
            <a:avLst/>
          </a:prstGeom>
          <a:noFill/>
          <a:ln>
            <a:noFill/>
          </a:ln>
        </p:spPr>
        <p:txBody>
          <a:bodyPr anchorCtr="0" anchor="t" bIns="91425" lIns="91425" spcFirstLastPara="1" rIns="91425" wrap="square" tIns="91425">
            <a:noAutofit/>
          </a:bodyPr>
          <a:lstStyle/>
          <a:p>
            <a:pPr indent="-317500" lvl="0" marL="457200" marR="0" rtl="0" algn="l">
              <a:lnSpc>
                <a:spcPct val="100000"/>
              </a:lnSpc>
              <a:spcBef>
                <a:spcPts val="0"/>
              </a:spcBef>
              <a:spcAft>
                <a:spcPts val="0"/>
              </a:spcAft>
              <a:buClr>
                <a:schemeClr val="lt1"/>
              </a:buClr>
              <a:buSzPts val="1400"/>
              <a:buFont typeface="Arial"/>
              <a:buChar char="●"/>
            </a:pPr>
            <a:r>
              <a:rPr b="0" i="0" lang="en-US" sz="1400" u="none" cap="none" strike="noStrike">
                <a:solidFill>
                  <a:schemeClr val="lt1"/>
                </a:solidFill>
                <a:latin typeface="Arial"/>
                <a:ea typeface="Arial"/>
                <a:cs typeface="Arial"/>
                <a:sym typeface="Arial"/>
              </a:rPr>
              <a:t>Sports agents </a:t>
            </a:r>
            <a:endParaRPr/>
          </a:p>
          <a:p>
            <a:pPr indent="-317500" lvl="1" marL="914400" marR="0" rtl="0" algn="l">
              <a:lnSpc>
                <a:spcPct val="100000"/>
              </a:lnSpc>
              <a:spcBef>
                <a:spcPts val="0"/>
              </a:spcBef>
              <a:spcAft>
                <a:spcPts val="0"/>
              </a:spcAft>
              <a:buClr>
                <a:schemeClr val="lt1"/>
              </a:buClr>
              <a:buSzPts val="1400"/>
              <a:buFont typeface="Arial"/>
              <a:buChar char="○"/>
            </a:pPr>
            <a:r>
              <a:rPr b="0" i="0" lang="en-US" sz="1400" u="none" cap="none" strike="noStrike">
                <a:solidFill>
                  <a:schemeClr val="lt1"/>
                </a:solidFill>
                <a:latin typeface="Arial"/>
                <a:ea typeface="Arial"/>
                <a:cs typeface="Arial"/>
                <a:sym typeface="Arial"/>
              </a:rPr>
              <a:t>“Super” agents such as Scott Boras and Drew Rosenhaus </a:t>
            </a:r>
            <a:endParaRPr/>
          </a:p>
          <a:p>
            <a:pPr indent="-317500" lvl="1" marL="914400" marR="0" rtl="0" algn="l">
              <a:lnSpc>
                <a:spcPct val="100000"/>
              </a:lnSpc>
              <a:spcBef>
                <a:spcPts val="0"/>
              </a:spcBef>
              <a:spcAft>
                <a:spcPts val="0"/>
              </a:spcAft>
              <a:buClr>
                <a:schemeClr val="lt1"/>
              </a:buClr>
              <a:buSzPts val="1400"/>
              <a:buFont typeface="Arial"/>
              <a:buChar char="○"/>
            </a:pPr>
            <a:r>
              <a:rPr b="0" i="0" lang="en-US" sz="1400" u="none" cap="none" strike="noStrike">
                <a:solidFill>
                  <a:schemeClr val="lt1"/>
                </a:solidFill>
                <a:latin typeface="Arial"/>
                <a:ea typeface="Arial"/>
                <a:cs typeface="Arial"/>
                <a:sym typeface="Arial"/>
              </a:rPr>
              <a:t>Athlete representation agencies such as IMG	</a:t>
            </a:r>
            <a:endParaRPr/>
          </a:p>
          <a:p>
            <a:pPr indent="-317500" lvl="0" marL="457200" marR="0" rtl="0" algn="l">
              <a:lnSpc>
                <a:spcPct val="100000"/>
              </a:lnSpc>
              <a:spcBef>
                <a:spcPts val="0"/>
              </a:spcBef>
              <a:spcAft>
                <a:spcPts val="0"/>
              </a:spcAft>
              <a:buClr>
                <a:schemeClr val="lt1"/>
              </a:buClr>
              <a:buSzPts val="1400"/>
              <a:buFont typeface="Arial"/>
              <a:buChar char="●"/>
            </a:pPr>
            <a:r>
              <a:rPr b="0" i="0" lang="en-US" sz="1400" u="none" cap="none" strike="noStrike">
                <a:solidFill>
                  <a:schemeClr val="lt1"/>
                </a:solidFill>
                <a:latin typeface="Arial"/>
                <a:ea typeface="Arial"/>
                <a:cs typeface="Arial"/>
                <a:sym typeface="Arial"/>
              </a:rPr>
              <a:t>Celebrity Speakers Bureau</a:t>
            </a:r>
            <a:endParaRPr/>
          </a:p>
          <a:p>
            <a:pPr indent="0" lvl="0" marL="0" marR="0" rtl="0" algn="l">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 name="Shape 141"/>
        <p:cNvGrpSpPr/>
        <p:nvPr/>
      </p:nvGrpSpPr>
      <p:grpSpPr>
        <a:xfrm>
          <a:off x="0" y="0"/>
          <a:ext cx="0" cy="0"/>
          <a:chOff x="0" y="0"/>
          <a:chExt cx="0" cy="0"/>
        </a:xfrm>
      </p:grpSpPr>
      <p:sp>
        <p:nvSpPr>
          <p:cNvPr id="142" name="Google Shape;142;p13"/>
          <p:cNvSpPr txBox="1"/>
          <p:nvPr>
            <p:ph type="title"/>
          </p:nvPr>
        </p:nvSpPr>
        <p:spPr>
          <a:xfrm>
            <a:off x="938499" y="445025"/>
            <a:ext cx="7471723" cy="570975"/>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ADDITIONAL SPORTS RELATED CAREER FIELDS</a:t>
            </a:r>
            <a:endParaRPr/>
          </a:p>
        </p:txBody>
      </p:sp>
      <p:cxnSp>
        <p:nvCxnSpPr>
          <p:cNvPr id="143" name="Google Shape;143;p13"/>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144" name="Google Shape;144;p13"/>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145" name="Google Shape;145;p13"/>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
        <p:nvSpPr>
          <p:cNvPr id="146" name="Google Shape;146;p13"/>
          <p:cNvSpPr txBox="1"/>
          <p:nvPr/>
        </p:nvSpPr>
        <p:spPr>
          <a:xfrm>
            <a:off x="1026200" y="1047000"/>
            <a:ext cx="3816300" cy="3341700"/>
          </a:xfrm>
          <a:prstGeom prst="rect">
            <a:avLst/>
          </a:prstGeom>
          <a:noFill/>
          <a:ln>
            <a:noFill/>
          </a:ln>
        </p:spPr>
        <p:txBody>
          <a:bodyPr anchorCtr="0" anchor="t" bIns="91425" lIns="91425" spcFirstLastPara="1" rIns="91425" wrap="square" tIns="91425">
            <a:noAutofit/>
          </a:bodyPr>
          <a:lstStyle/>
          <a:p>
            <a:pPr indent="-323850" lvl="0" marL="457200" marR="0" rtl="0" algn="l">
              <a:lnSpc>
                <a:spcPct val="100000"/>
              </a:lnSpc>
              <a:spcBef>
                <a:spcPts val="0"/>
              </a:spcBef>
              <a:spcAft>
                <a:spcPts val="0"/>
              </a:spcAft>
              <a:buClr>
                <a:schemeClr val="lt1"/>
              </a:buClr>
              <a:buSzPts val="1500"/>
              <a:buFont typeface="Arial"/>
              <a:buChar char="●"/>
            </a:pPr>
            <a:r>
              <a:rPr b="0" i="0" lang="en-US" sz="1500" u="none" cap="none" strike="noStrike">
                <a:solidFill>
                  <a:schemeClr val="lt1"/>
                </a:solidFill>
                <a:latin typeface="Arial"/>
                <a:ea typeface="Arial"/>
                <a:cs typeface="Arial"/>
                <a:sym typeface="Arial"/>
              </a:rPr>
              <a:t>Facility management</a:t>
            </a:r>
            <a:endParaRPr sz="1500"/>
          </a:p>
          <a:p>
            <a:pPr indent="-323850" lvl="0" marL="457200" marR="0" rtl="0" algn="l">
              <a:lnSpc>
                <a:spcPct val="100000"/>
              </a:lnSpc>
              <a:spcBef>
                <a:spcPts val="0"/>
              </a:spcBef>
              <a:spcAft>
                <a:spcPts val="0"/>
              </a:spcAft>
              <a:buClr>
                <a:schemeClr val="lt1"/>
              </a:buClr>
              <a:buSzPts val="1500"/>
              <a:buFont typeface="Arial"/>
              <a:buChar char="●"/>
            </a:pPr>
            <a:r>
              <a:rPr b="0" i="0" lang="en-US" sz="1500" u="none" cap="none" strike="noStrike">
                <a:solidFill>
                  <a:schemeClr val="lt1"/>
                </a:solidFill>
                <a:latin typeface="Arial"/>
                <a:ea typeface="Arial"/>
                <a:cs typeface="Arial"/>
                <a:sym typeface="Arial"/>
              </a:rPr>
              <a:t>Manage facilities such as stadiums, arenas, golf courses etc.</a:t>
            </a:r>
            <a:endParaRPr sz="1500"/>
          </a:p>
          <a:p>
            <a:pPr indent="-323850" lvl="1" marL="914400" marR="0" rtl="0" algn="l">
              <a:lnSpc>
                <a:spcPct val="100000"/>
              </a:lnSpc>
              <a:spcBef>
                <a:spcPts val="0"/>
              </a:spcBef>
              <a:spcAft>
                <a:spcPts val="0"/>
              </a:spcAft>
              <a:buClr>
                <a:schemeClr val="lt1"/>
              </a:buClr>
              <a:buSzPts val="1500"/>
              <a:buFont typeface="Arial"/>
              <a:buChar char="○"/>
            </a:pPr>
            <a:r>
              <a:rPr b="0" i="0" lang="en-US" sz="1500" u="none" cap="none" strike="noStrike">
                <a:solidFill>
                  <a:schemeClr val="lt1"/>
                </a:solidFill>
                <a:latin typeface="Arial"/>
                <a:ea typeface="Arial"/>
                <a:cs typeface="Arial"/>
                <a:sym typeface="Arial"/>
              </a:rPr>
              <a:t>Comcast-Spectacor and Global Spectrum</a:t>
            </a:r>
            <a:endParaRPr sz="1500"/>
          </a:p>
          <a:p>
            <a:pPr indent="-323850" lvl="0" marL="457200" marR="0" rtl="0" algn="l">
              <a:lnSpc>
                <a:spcPct val="100000"/>
              </a:lnSpc>
              <a:spcBef>
                <a:spcPts val="0"/>
              </a:spcBef>
              <a:spcAft>
                <a:spcPts val="0"/>
              </a:spcAft>
              <a:buClr>
                <a:schemeClr val="lt1"/>
              </a:buClr>
              <a:buSzPts val="1500"/>
              <a:buFont typeface="Arial"/>
              <a:buChar char="●"/>
            </a:pPr>
            <a:r>
              <a:rPr b="0" i="0" lang="en-US" sz="1500" u="none" cap="none" strike="noStrike">
                <a:solidFill>
                  <a:schemeClr val="lt1"/>
                </a:solidFill>
                <a:latin typeface="Arial"/>
                <a:ea typeface="Arial"/>
                <a:cs typeface="Arial"/>
                <a:sym typeface="Arial"/>
              </a:rPr>
              <a:t>Concessionaires</a:t>
            </a:r>
            <a:endParaRPr sz="1500"/>
          </a:p>
          <a:p>
            <a:pPr indent="-323850" lvl="1" marL="914400" marR="0" rtl="0" algn="l">
              <a:lnSpc>
                <a:spcPct val="100000"/>
              </a:lnSpc>
              <a:spcBef>
                <a:spcPts val="0"/>
              </a:spcBef>
              <a:spcAft>
                <a:spcPts val="0"/>
              </a:spcAft>
              <a:buClr>
                <a:schemeClr val="lt1"/>
              </a:buClr>
              <a:buSzPts val="1500"/>
              <a:buFont typeface="Arial"/>
              <a:buChar char="○"/>
            </a:pPr>
            <a:r>
              <a:rPr b="0" i="0" lang="en-US" sz="1500" u="none" cap="none" strike="noStrike">
                <a:solidFill>
                  <a:schemeClr val="lt1"/>
                </a:solidFill>
                <a:latin typeface="Arial"/>
                <a:ea typeface="Arial"/>
                <a:cs typeface="Arial"/>
                <a:sym typeface="Arial"/>
              </a:rPr>
              <a:t>Manage the food and beverage service for stadiums, venues and other sports or entertainment related facilities</a:t>
            </a:r>
            <a:endParaRPr sz="1500"/>
          </a:p>
          <a:p>
            <a:pPr indent="-323850" lvl="2" marL="1371600" marR="0" rtl="0" algn="l">
              <a:lnSpc>
                <a:spcPct val="100000"/>
              </a:lnSpc>
              <a:spcBef>
                <a:spcPts val="0"/>
              </a:spcBef>
              <a:spcAft>
                <a:spcPts val="0"/>
              </a:spcAft>
              <a:buClr>
                <a:schemeClr val="lt1"/>
              </a:buClr>
              <a:buSzPts val="1500"/>
              <a:buFont typeface="Arial"/>
              <a:buChar char="■"/>
            </a:pPr>
            <a:r>
              <a:rPr b="0" i="0" lang="en-US" sz="1500" u="none" cap="none" strike="noStrike">
                <a:solidFill>
                  <a:schemeClr val="lt1"/>
                </a:solidFill>
                <a:latin typeface="Arial"/>
                <a:ea typeface="Arial"/>
                <a:cs typeface="Arial"/>
                <a:sym typeface="Arial"/>
              </a:rPr>
              <a:t>Aramark, Levy Restaurants, Centerplate, Sportservice</a:t>
            </a:r>
            <a:endParaRPr b="0" i="0" sz="1500" u="none" cap="none" strike="noStrike">
              <a:solidFill>
                <a:schemeClr val="lt1"/>
              </a:solidFill>
              <a:latin typeface="Arial"/>
              <a:ea typeface="Arial"/>
              <a:cs typeface="Arial"/>
              <a:sym typeface="Arial"/>
            </a:endParaRPr>
          </a:p>
        </p:txBody>
      </p:sp>
      <p:sp>
        <p:nvSpPr>
          <p:cNvPr id="147" name="Google Shape;147;p13"/>
          <p:cNvSpPr txBox="1"/>
          <p:nvPr/>
        </p:nvSpPr>
        <p:spPr>
          <a:xfrm>
            <a:off x="5005611" y="1047002"/>
            <a:ext cx="3017889" cy="3314418"/>
          </a:xfrm>
          <a:prstGeom prst="rect">
            <a:avLst/>
          </a:prstGeom>
          <a:noFill/>
          <a:ln>
            <a:noFill/>
          </a:ln>
        </p:spPr>
        <p:txBody>
          <a:bodyPr anchorCtr="0" anchor="t" bIns="91425" lIns="91425" spcFirstLastPara="1" rIns="91425" wrap="square" tIns="91425">
            <a:noAutofit/>
          </a:bodyPr>
          <a:lstStyle/>
          <a:p>
            <a:pPr indent="-317500" lvl="0" marL="457200" marR="0" rtl="0" algn="l">
              <a:lnSpc>
                <a:spcPct val="100000"/>
              </a:lnSpc>
              <a:spcBef>
                <a:spcPts val="0"/>
              </a:spcBef>
              <a:spcAft>
                <a:spcPts val="0"/>
              </a:spcAft>
              <a:buClr>
                <a:schemeClr val="lt1"/>
              </a:buClr>
              <a:buSzPts val="1400"/>
              <a:buFont typeface="Arial"/>
              <a:buChar char="●"/>
            </a:pPr>
            <a:r>
              <a:rPr b="0" i="0" lang="en-US" sz="1400" u="none" cap="none" strike="noStrike">
                <a:solidFill>
                  <a:schemeClr val="lt1"/>
                </a:solidFill>
                <a:latin typeface="Arial"/>
                <a:ea typeface="Arial"/>
                <a:cs typeface="Arial"/>
                <a:sym typeface="Arial"/>
              </a:rPr>
              <a:t>Sports associations</a:t>
            </a:r>
            <a:endParaRPr/>
          </a:p>
          <a:p>
            <a:pPr indent="-317500" lvl="0" marL="457200" marR="0" rtl="0" algn="l">
              <a:lnSpc>
                <a:spcPct val="100000"/>
              </a:lnSpc>
              <a:spcBef>
                <a:spcPts val="0"/>
              </a:spcBef>
              <a:spcAft>
                <a:spcPts val="0"/>
              </a:spcAft>
              <a:buClr>
                <a:schemeClr val="lt1"/>
              </a:buClr>
              <a:buSzPts val="1400"/>
              <a:buFont typeface="Arial"/>
              <a:buChar char="●"/>
            </a:pPr>
            <a:r>
              <a:rPr b="0" i="0" lang="en-US" sz="1400" u="none" cap="none" strike="noStrike">
                <a:solidFill>
                  <a:schemeClr val="lt1"/>
                </a:solidFill>
                <a:latin typeface="Arial"/>
                <a:ea typeface="Arial"/>
                <a:cs typeface="Arial"/>
                <a:sym typeface="Arial"/>
              </a:rPr>
              <a:t>International Olympic </a:t>
            </a:r>
            <a:r>
              <a:rPr b="0" i="0" lang="en-US" sz="1400" u="none" cap="none" strike="noStrike">
                <a:solidFill>
                  <a:schemeClr val="lt1"/>
                </a:solidFill>
                <a:latin typeface="Arial"/>
                <a:ea typeface="Arial"/>
                <a:cs typeface="Arial"/>
                <a:sym typeface="Arial"/>
              </a:rPr>
              <a:t>Committee (IOC)</a:t>
            </a:r>
            <a:endParaRPr/>
          </a:p>
          <a:p>
            <a:pPr indent="-317500" lvl="0" marL="457200" marR="0" rtl="0" algn="l">
              <a:lnSpc>
                <a:spcPct val="100000"/>
              </a:lnSpc>
              <a:spcBef>
                <a:spcPts val="0"/>
              </a:spcBef>
              <a:spcAft>
                <a:spcPts val="0"/>
              </a:spcAft>
              <a:buClr>
                <a:schemeClr val="lt1"/>
              </a:buClr>
              <a:buSzPts val="1400"/>
              <a:buFont typeface="Arial"/>
              <a:buChar char="●"/>
            </a:pPr>
            <a:r>
              <a:rPr b="0" i="0" lang="en-US" sz="1400" u="none" cap="none" strike="noStrike">
                <a:solidFill>
                  <a:schemeClr val="lt1"/>
                </a:solidFill>
                <a:latin typeface="Arial"/>
                <a:ea typeface="Arial"/>
                <a:cs typeface="Arial"/>
                <a:sym typeface="Arial"/>
              </a:rPr>
              <a:t>United States Golf Association (USGA)</a:t>
            </a:r>
            <a:endParaRPr/>
          </a:p>
          <a:p>
            <a:pPr indent="-317500" lvl="0" marL="457200" marR="0" rtl="0" algn="l">
              <a:lnSpc>
                <a:spcPct val="100000"/>
              </a:lnSpc>
              <a:spcBef>
                <a:spcPts val="0"/>
              </a:spcBef>
              <a:spcAft>
                <a:spcPts val="0"/>
              </a:spcAft>
              <a:buClr>
                <a:schemeClr val="lt1"/>
              </a:buClr>
              <a:buSzPts val="1400"/>
              <a:buFont typeface="Arial"/>
              <a:buChar char="●"/>
            </a:pPr>
            <a:r>
              <a:rPr b="0" i="0" lang="en-US" sz="1400" u="none" cap="none" strike="noStrike">
                <a:solidFill>
                  <a:schemeClr val="lt1"/>
                </a:solidFill>
                <a:latin typeface="Arial"/>
                <a:ea typeface="Arial"/>
                <a:cs typeface="Arial"/>
                <a:sym typeface="Arial"/>
              </a:rPr>
              <a:t>United States Youth Soccer Association (USYSA)</a:t>
            </a:r>
            <a:endParaRPr/>
          </a:p>
          <a:p>
            <a:pPr indent="-317500" lvl="0" marL="457200" marR="0" rtl="0" algn="l">
              <a:lnSpc>
                <a:spcPct val="100000"/>
              </a:lnSpc>
              <a:spcBef>
                <a:spcPts val="0"/>
              </a:spcBef>
              <a:spcAft>
                <a:spcPts val="0"/>
              </a:spcAft>
              <a:buClr>
                <a:schemeClr val="lt1"/>
              </a:buClr>
              <a:buSzPts val="1400"/>
              <a:buFont typeface="Arial"/>
              <a:buChar char="●"/>
            </a:pPr>
            <a:r>
              <a:rPr b="0" i="0" lang="en-US" sz="1400" u="none" cap="none" strike="noStrike">
                <a:solidFill>
                  <a:schemeClr val="lt1"/>
                </a:solidFill>
                <a:latin typeface="Arial"/>
                <a:ea typeface="Arial"/>
                <a:cs typeface="Arial"/>
                <a:sym typeface="Arial"/>
              </a:rPr>
              <a:t>Sports corporations</a:t>
            </a:r>
            <a:endParaRPr/>
          </a:p>
          <a:p>
            <a:pPr indent="-317500" lvl="0" marL="457200" marR="0" rtl="0" algn="l">
              <a:lnSpc>
                <a:spcPct val="100000"/>
              </a:lnSpc>
              <a:spcBef>
                <a:spcPts val="0"/>
              </a:spcBef>
              <a:spcAft>
                <a:spcPts val="0"/>
              </a:spcAft>
              <a:buClr>
                <a:schemeClr val="lt1"/>
              </a:buClr>
              <a:buSzPts val="1400"/>
              <a:buFont typeface="Arial"/>
              <a:buChar char="●"/>
            </a:pPr>
            <a:r>
              <a:rPr b="0" i="0" lang="en-US" sz="1400" u="none" cap="none" strike="noStrike">
                <a:solidFill>
                  <a:schemeClr val="lt1"/>
                </a:solidFill>
                <a:latin typeface="Arial"/>
                <a:ea typeface="Arial"/>
                <a:cs typeface="Arial"/>
                <a:sym typeface="Arial"/>
              </a:rPr>
              <a:t>Colorado Springs Sports Corporation</a:t>
            </a:r>
            <a:endParaRPr/>
          </a:p>
          <a:p>
            <a:pPr indent="-317500" lvl="0" marL="457200" marR="0" rtl="0" algn="l">
              <a:lnSpc>
                <a:spcPct val="100000"/>
              </a:lnSpc>
              <a:spcBef>
                <a:spcPts val="0"/>
              </a:spcBef>
              <a:spcAft>
                <a:spcPts val="0"/>
              </a:spcAft>
              <a:buClr>
                <a:schemeClr val="lt1"/>
              </a:buClr>
              <a:buSzPts val="1400"/>
              <a:buFont typeface="Arial"/>
              <a:buChar char="●"/>
            </a:pPr>
            <a:r>
              <a:rPr b="0" i="0" lang="en-US" sz="1400" u="none" cap="none" strike="noStrike">
                <a:solidFill>
                  <a:schemeClr val="lt1"/>
                </a:solidFill>
                <a:latin typeface="Arial"/>
                <a:ea typeface="Arial"/>
                <a:cs typeface="Arial"/>
                <a:sym typeface="Arial"/>
              </a:rPr>
              <a:t>Oregon Sports Authority</a:t>
            </a:r>
            <a:endParaRPr/>
          </a:p>
          <a:p>
            <a:pPr indent="-317500" lvl="0" marL="457200" marR="0" rtl="0" algn="l">
              <a:lnSpc>
                <a:spcPct val="100000"/>
              </a:lnSpc>
              <a:spcBef>
                <a:spcPts val="0"/>
              </a:spcBef>
              <a:spcAft>
                <a:spcPts val="0"/>
              </a:spcAft>
              <a:buClr>
                <a:schemeClr val="lt1"/>
              </a:buClr>
              <a:buSzPts val="1400"/>
              <a:buFont typeface="Arial"/>
              <a:buChar char="●"/>
            </a:pPr>
            <a:r>
              <a:rPr b="0" i="0" lang="en-US" sz="1400" u="none" cap="none" strike="noStrike">
                <a:solidFill>
                  <a:schemeClr val="lt1"/>
                </a:solidFill>
                <a:latin typeface="Arial"/>
                <a:ea typeface="Arial"/>
                <a:cs typeface="Arial"/>
                <a:sym typeface="Arial"/>
              </a:rPr>
              <a:t>Florida Sports Foundation</a:t>
            </a:r>
            <a:endParaRPr/>
          </a:p>
          <a:p>
            <a:pPr indent="-317500" lvl="0" marL="457200" marR="0" rtl="0" algn="l">
              <a:lnSpc>
                <a:spcPct val="100000"/>
              </a:lnSpc>
              <a:spcBef>
                <a:spcPts val="0"/>
              </a:spcBef>
              <a:spcAft>
                <a:spcPts val="0"/>
              </a:spcAft>
              <a:buClr>
                <a:schemeClr val="lt1"/>
              </a:buClr>
              <a:buSzPts val="1400"/>
              <a:buFont typeface="Arial"/>
              <a:buChar char="●"/>
            </a:pPr>
            <a:r>
              <a:rPr b="0" i="0" lang="en-US" sz="1400" u="none" cap="none" strike="noStrike">
                <a:solidFill>
                  <a:schemeClr val="lt1"/>
                </a:solidFill>
                <a:latin typeface="Arial"/>
                <a:ea typeface="Arial"/>
                <a:cs typeface="Arial"/>
                <a:sym typeface="Arial"/>
              </a:rPr>
              <a:t>St. Louis Sports Commission</a:t>
            </a:r>
            <a:endParaRPr b="0" i="0" sz="1400" u="none" cap="none" strike="noStrike">
              <a:solidFill>
                <a:schemeClr val="lt1"/>
              </a:solidFill>
              <a:latin typeface="Arial"/>
              <a:ea typeface="Arial"/>
              <a:cs typeface="Arial"/>
              <a:sym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1" name="Shape 151"/>
        <p:cNvGrpSpPr/>
        <p:nvPr/>
      </p:nvGrpSpPr>
      <p:grpSpPr>
        <a:xfrm>
          <a:off x="0" y="0"/>
          <a:ext cx="0" cy="0"/>
          <a:chOff x="0" y="0"/>
          <a:chExt cx="0" cy="0"/>
        </a:xfrm>
      </p:grpSpPr>
      <p:sp>
        <p:nvSpPr>
          <p:cNvPr id="152" name="Google Shape;152;p14"/>
          <p:cNvSpPr txBox="1"/>
          <p:nvPr>
            <p:ph type="title"/>
          </p:nvPr>
        </p:nvSpPr>
        <p:spPr>
          <a:xfrm>
            <a:off x="938499" y="445025"/>
            <a:ext cx="7471723" cy="570975"/>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ADDITIONAL SPORTS RELATED CAREER FIELDS</a:t>
            </a:r>
            <a:endParaRPr/>
          </a:p>
        </p:txBody>
      </p:sp>
      <p:cxnSp>
        <p:nvCxnSpPr>
          <p:cNvPr id="153" name="Google Shape;153;p14"/>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154" name="Google Shape;154;p14"/>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155" name="Google Shape;155;p14"/>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
        <p:nvSpPr>
          <p:cNvPr id="156" name="Google Shape;156;p14"/>
          <p:cNvSpPr txBox="1"/>
          <p:nvPr/>
        </p:nvSpPr>
        <p:spPr>
          <a:xfrm>
            <a:off x="1026200" y="1047000"/>
            <a:ext cx="3611100" cy="3341700"/>
          </a:xfrm>
          <a:prstGeom prst="rect">
            <a:avLst/>
          </a:prstGeom>
          <a:noFill/>
          <a:ln>
            <a:noFill/>
          </a:ln>
        </p:spPr>
        <p:txBody>
          <a:bodyPr anchorCtr="0" anchor="t" bIns="91425" lIns="91425" spcFirstLastPara="1" rIns="91425" wrap="square" tIns="91425">
            <a:noAutofit/>
          </a:bodyPr>
          <a:lstStyle/>
          <a:p>
            <a:pPr indent="-323850" lvl="0" marL="457200" marR="0" rtl="0" algn="l">
              <a:lnSpc>
                <a:spcPct val="100000"/>
              </a:lnSpc>
              <a:spcBef>
                <a:spcPts val="0"/>
              </a:spcBef>
              <a:spcAft>
                <a:spcPts val="0"/>
              </a:spcAft>
              <a:buClr>
                <a:schemeClr val="lt1"/>
              </a:buClr>
              <a:buSzPts val="1500"/>
              <a:buFont typeface="Arial"/>
              <a:buChar char="●"/>
            </a:pPr>
            <a:r>
              <a:rPr b="0" i="0" lang="en-US" sz="1500" u="none" cap="none" strike="noStrike">
                <a:solidFill>
                  <a:schemeClr val="lt1"/>
                </a:solidFill>
                <a:latin typeface="Arial"/>
                <a:ea typeface="Arial"/>
                <a:cs typeface="Arial"/>
                <a:sym typeface="Arial"/>
              </a:rPr>
              <a:t>Sporting goods, footwear and apparel</a:t>
            </a:r>
            <a:endParaRPr sz="1500"/>
          </a:p>
          <a:p>
            <a:pPr indent="-323850" lvl="0" marL="457200" marR="0" rtl="0" algn="l">
              <a:lnSpc>
                <a:spcPct val="100000"/>
              </a:lnSpc>
              <a:spcBef>
                <a:spcPts val="0"/>
              </a:spcBef>
              <a:spcAft>
                <a:spcPts val="0"/>
              </a:spcAft>
              <a:buClr>
                <a:schemeClr val="lt1"/>
              </a:buClr>
              <a:buSzPts val="1500"/>
              <a:buFont typeface="Arial"/>
              <a:buChar char="●"/>
            </a:pPr>
            <a:r>
              <a:rPr b="0" i="0" lang="en-US" sz="1500" u="none" cap="none" strike="noStrike">
                <a:solidFill>
                  <a:schemeClr val="lt1"/>
                </a:solidFill>
                <a:latin typeface="Arial"/>
                <a:ea typeface="Arial"/>
                <a:cs typeface="Arial"/>
                <a:sym typeface="Arial"/>
              </a:rPr>
              <a:t>Manufacturers</a:t>
            </a:r>
            <a:endParaRPr sz="1500"/>
          </a:p>
          <a:p>
            <a:pPr indent="-323850" lvl="1" marL="914400" marR="0" rtl="0" algn="l">
              <a:lnSpc>
                <a:spcPct val="100000"/>
              </a:lnSpc>
              <a:spcBef>
                <a:spcPts val="0"/>
              </a:spcBef>
              <a:spcAft>
                <a:spcPts val="0"/>
              </a:spcAft>
              <a:buClr>
                <a:schemeClr val="lt1"/>
              </a:buClr>
              <a:buSzPts val="1500"/>
              <a:buFont typeface="Arial"/>
              <a:buChar char="○"/>
            </a:pPr>
            <a:r>
              <a:rPr b="0" i="0" lang="en-US" sz="1500" u="none" cap="none" strike="noStrike">
                <a:solidFill>
                  <a:schemeClr val="lt1"/>
                </a:solidFill>
                <a:latin typeface="Arial"/>
                <a:ea typeface="Arial"/>
                <a:cs typeface="Arial"/>
                <a:sym typeface="Arial"/>
              </a:rPr>
              <a:t>Nike, Adidas, Under Armour, Reebok, Puma</a:t>
            </a:r>
            <a:endParaRPr sz="1500"/>
          </a:p>
          <a:p>
            <a:pPr indent="-323850" lvl="1" marL="914400" marR="0" rtl="0" algn="l">
              <a:lnSpc>
                <a:spcPct val="100000"/>
              </a:lnSpc>
              <a:spcBef>
                <a:spcPts val="0"/>
              </a:spcBef>
              <a:spcAft>
                <a:spcPts val="0"/>
              </a:spcAft>
              <a:buClr>
                <a:schemeClr val="lt1"/>
              </a:buClr>
              <a:buSzPts val="1500"/>
              <a:buFont typeface="Arial"/>
              <a:buChar char="○"/>
            </a:pPr>
            <a:r>
              <a:rPr b="0" i="0" lang="en-US" sz="1500" u="none" cap="none" strike="noStrike">
                <a:solidFill>
                  <a:schemeClr val="lt1"/>
                </a:solidFill>
                <a:latin typeface="Arial"/>
                <a:ea typeface="Arial"/>
                <a:cs typeface="Arial"/>
                <a:sym typeface="Arial"/>
              </a:rPr>
              <a:t>Burton, O’Neill</a:t>
            </a:r>
            <a:endParaRPr sz="1500"/>
          </a:p>
          <a:p>
            <a:pPr indent="-323850" lvl="1" marL="914400" marR="0" rtl="0" algn="l">
              <a:lnSpc>
                <a:spcPct val="100000"/>
              </a:lnSpc>
              <a:spcBef>
                <a:spcPts val="0"/>
              </a:spcBef>
              <a:spcAft>
                <a:spcPts val="0"/>
              </a:spcAft>
              <a:buClr>
                <a:schemeClr val="lt1"/>
              </a:buClr>
              <a:buSzPts val="1500"/>
              <a:buFont typeface="Arial"/>
              <a:buChar char="○"/>
            </a:pPr>
            <a:r>
              <a:rPr b="0" i="0" lang="en-US" sz="1500" u="none" cap="none" strike="noStrike">
                <a:solidFill>
                  <a:schemeClr val="lt1"/>
                </a:solidFill>
                <a:latin typeface="Arial"/>
                <a:ea typeface="Arial"/>
                <a:cs typeface="Arial"/>
                <a:sym typeface="Arial"/>
              </a:rPr>
              <a:t>Rawlings, Spalding, Wilson</a:t>
            </a:r>
            <a:endParaRPr sz="1500"/>
          </a:p>
        </p:txBody>
      </p:sp>
      <p:sp>
        <p:nvSpPr>
          <p:cNvPr id="157" name="Google Shape;157;p14"/>
          <p:cNvSpPr txBox="1"/>
          <p:nvPr/>
        </p:nvSpPr>
        <p:spPr>
          <a:xfrm>
            <a:off x="5005611" y="1047002"/>
            <a:ext cx="3017889" cy="3314418"/>
          </a:xfrm>
          <a:prstGeom prst="rect">
            <a:avLst/>
          </a:prstGeom>
          <a:noFill/>
          <a:ln>
            <a:noFill/>
          </a:ln>
        </p:spPr>
        <p:txBody>
          <a:bodyPr anchorCtr="0" anchor="t" bIns="91425" lIns="91425" spcFirstLastPara="1" rIns="91425" wrap="square" tIns="91425">
            <a:noAutofit/>
          </a:bodyPr>
          <a:lstStyle/>
          <a:p>
            <a:pPr indent="-323850" lvl="0" marL="457200" marR="0" rtl="0" algn="l">
              <a:lnSpc>
                <a:spcPct val="100000"/>
              </a:lnSpc>
              <a:spcBef>
                <a:spcPts val="0"/>
              </a:spcBef>
              <a:spcAft>
                <a:spcPts val="0"/>
              </a:spcAft>
              <a:buClr>
                <a:schemeClr val="lt1"/>
              </a:buClr>
              <a:buSzPts val="1500"/>
              <a:buFont typeface="Arial"/>
              <a:buChar char="●"/>
            </a:pPr>
            <a:r>
              <a:rPr b="0" i="0" lang="en-US" sz="1500" u="none" cap="none" strike="noStrike">
                <a:solidFill>
                  <a:schemeClr val="lt1"/>
                </a:solidFill>
                <a:latin typeface="Arial"/>
                <a:ea typeface="Arial"/>
                <a:cs typeface="Arial"/>
                <a:sym typeface="Arial"/>
              </a:rPr>
              <a:t>Wholesalers</a:t>
            </a:r>
            <a:endParaRPr sz="1500"/>
          </a:p>
          <a:p>
            <a:pPr indent="-323850" lvl="1" marL="914400" marR="0" rtl="0" algn="l">
              <a:lnSpc>
                <a:spcPct val="100000"/>
              </a:lnSpc>
              <a:spcBef>
                <a:spcPts val="0"/>
              </a:spcBef>
              <a:spcAft>
                <a:spcPts val="0"/>
              </a:spcAft>
              <a:buClr>
                <a:schemeClr val="lt1"/>
              </a:buClr>
              <a:buSzPts val="1500"/>
              <a:buFont typeface="Arial"/>
              <a:buChar char="○"/>
            </a:pPr>
            <a:r>
              <a:rPr b="0" i="0" lang="en-US" sz="1500" u="none" cap="none" strike="noStrike">
                <a:solidFill>
                  <a:schemeClr val="lt1"/>
                </a:solidFill>
                <a:latin typeface="Arial"/>
                <a:ea typeface="Arial"/>
                <a:cs typeface="Arial"/>
                <a:sym typeface="Arial"/>
              </a:rPr>
              <a:t>Distribute to retailers from manufacturers</a:t>
            </a:r>
            <a:endParaRPr sz="1500"/>
          </a:p>
          <a:p>
            <a:pPr indent="-323850" lvl="0" marL="457200" marR="0" rtl="0" algn="l">
              <a:lnSpc>
                <a:spcPct val="100000"/>
              </a:lnSpc>
              <a:spcBef>
                <a:spcPts val="0"/>
              </a:spcBef>
              <a:spcAft>
                <a:spcPts val="0"/>
              </a:spcAft>
              <a:buClr>
                <a:schemeClr val="lt1"/>
              </a:buClr>
              <a:buSzPts val="1500"/>
              <a:buFont typeface="Arial"/>
              <a:buChar char="●"/>
            </a:pPr>
            <a:r>
              <a:rPr b="0" i="0" lang="en-US" sz="1500" u="none" cap="none" strike="noStrike">
                <a:solidFill>
                  <a:schemeClr val="lt1"/>
                </a:solidFill>
                <a:latin typeface="Arial"/>
                <a:ea typeface="Arial"/>
                <a:cs typeface="Arial"/>
                <a:sym typeface="Arial"/>
              </a:rPr>
              <a:t>Retailers</a:t>
            </a:r>
            <a:endParaRPr sz="1500"/>
          </a:p>
          <a:p>
            <a:pPr indent="-323850" lvl="1" marL="914400" marR="0" rtl="0" algn="l">
              <a:lnSpc>
                <a:spcPct val="100000"/>
              </a:lnSpc>
              <a:spcBef>
                <a:spcPts val="0"/>
              </a:spcBef>
              <a:spcAft>
                <a:spcPts val="0"/>
              </a:spcAft>
              <a:buClr>
                <a:schemeClr val="lt1"/>
              </a:buClr>
              <a:buSzPts val="1500"/>
              <a:buFont typeface="Arial"/>
              <a:buChar char="○"/>
            </a:pPr>
            <a:r>
              <a:rPr b="0" i="0" lang="en-US" sz="1500" u="none" cap="none" strike="noStrike">
                <a:solidFill>
                  <a:schemeClr val="lt1"/>
                </a:solidFill>
                <a:latin typeface="Arial"/>
                <a:ea typeface="Arial"/>
                <a:cs typeface="Arial"/>
                <a:sym typeface="Arial"/>
              </a:rPr>
              <a:t>Champs</a:t>
            </a:r>
            <a:endParaRPr sz="1500"/>
          </a:p>
          <a:p>
            <a:pPr indent="-323850" lvl="1" marL="914400" marR="0" rtl="0" algn="l">
              <a:lnSpc>
                <a:spcPct val="100000"/>
              </a:lnSpc>
              <a:spcBef>
                <a:spcPts val="0"/>
              </a:spcBef>
              <a:spcAft>
                <a:spcPts val="0"/>
              </a:spcAft>
              <a:buClr>
                <a:schemeClr val="lt1"/>
              </a:buClr>
              <a:buSzPts val="1500"/>
              <a:buFont typeface="Arial"/>
              <a:buChar char="○"/>
            </a:pPr>
            <a:r>
              <a:rPr b="0" i="0" lang="en-US" sz="1500" u="none" cap="none" strike="noStrike">
                <a:solidFill>
                  <a:schemeClr val="lt1"/>
                </a:solidFill>
                <a:latin typeface="Arial"/>
                <a:ea typeface="Arial"/>
                <a:cs typeface="Arial"/>
                <a:sym typeface="Arial"/>
              </a:rPr>
              <a:t>Foot Locker</a:t>
            </a:r>
            <a:endParaRPr sz="1500"/>
          </a:p>
          <a:p>
            <a:pPr indent="-323850" lvl="1" marL="914400" marR="0" rtl="0" algn="l">
              <a:lnSpc>
                <a:spcPct val="100000"/>
              </a:lnSpc>
              <a:spcBef>
                <a:spcPts val="0"/>
              </a:spcBef>
              <a:spcAft>
                <a:spcPts val="0"/>
              </a:spcAft>
              <a:buClr>
                <a:schemeClr val="lt1"/>
              </a:buClr>
              <a:buSzPts val="1500"/>
              <a:buFont typeface="Arial"/>
              <a:buChar char="○"/>
            </a:pPr>
            <a:r>
              <a:rPr b="0" i="0" lang="en-US" sz="1500" u="none" cap="none" strike="noStrike">
                <a:solidFill>
                  <a:schemeClr val="lt1"/>
                </a:solidFill>
                <a:latin typeface="Arial"/>
                <a:ea typeface="Arial"/>
                <a:cs typeface="Arial"/>
                <a:sym typeface="Arial"/>
              </a:rPr>
              <a:t>Dick’s Sporting Goods</a:t>
            </a:r>
            <a:endParaRPr sz="1500"/>
          </a:p>
          <a:p>
            <a:pPr indent="0" lvl="0" marL="0" marR="0" rtl="0" algn="l">
              <a:lnSpc>
                <a:spcPct val="100000"/>
              </a:lnSpc>
              <a:spcBef>
                <a:spcPts val="0"/>
              </a:spcBef>
              <a:spcAft>
                <a:spcPts val="600"/>
              </a:spcAft>
              <a:buNone/>
            </a:pPr>
            <a:r>
              <a:t/>
            </a:r>
            <a:endParaRPr b="0" i="0" sz="1500" u="none" cap="none" strike="noStrike">
              <a:solidFill>
                <a:schemeClr val="lt1"/>
              </a:solidFill>
              <a:latin typeface="Arial"/>
              <a:ea typeface="Arial"/>
              <a:cs typeface="Arial"/>
              <a:sym typeface="Arial"/>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pic>
        <p:nvPicPr>
          <p:cNvPr id="162" name="Google Shape;162;p15"/>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163" name="Google Shape;163;p15"/>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pic>
        <p:nvPicPr>
          <p:cNvPr id="164" name="Google Shape;164;p15"/>
          <p:cNvPicPr preferRelativeResize="0"/>
          <p:nvPr/>
        </p:nvPicPr>
        <p:blipFill rotWithShape="1">
          <a:blip r:embed="rId4">
            <a:alphaModFix/>
          </a:blip>
          <a:srcRect b="0" l="0" r="0" t="0"/>
          <a:stretch/>
        </p:blipFill>
        <p:spPr>
          <a:xfrm>
            <a:off x="3395370" y="2300949"/>
            <a:ext cx="2353260" cy="81693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 name="Shape 31"/>
        <p:cNvGrpSpPr/>
        <p:nvPr/>
      </p:nvGrpSpPr>
      <p:grpSpPr>
        <a:xfrm>
          <a:off x="0" y="0"/>
          <a:ext cx="0" cy="0"/>
          <a:chOff x="0" y="0"/>
          <a:chExt cx="0" cy="0"/>
        </a:xfrm>
      </p:grpSpPr>
      <p:sp>
        <p:nvSpPr>
          <p:cNvPr id="32" name="Google Shape;32;p2"/>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INDUSTRY SIZE AND SCOPE</a:t>
            </a:r>
            <a:endParaRPr b="1">
              <a:latin typeface="Arial"/>
              <a:ea typeface="Arial"/>
              <a:cs typeface="Arial"/>
              <a:sym typeface="Arial"/>
            </a:endParaRPr>
          </a:p>
        </p:txBody>
      </p:sp>
      <p:sp>
        <p:nvSpPr>
          <p:cNvPr id="33" name="Google Shape;33;p2"/>
          <p:cNvSpPr txBox="1"/>
          <p:nvPr>
            <p:ph idx="1" type="body"/>
          </p:nvPr>
        </p:nvSpPr>
        <p:spPr>
          <a:xfrm>
            <a:off x="938500" y="1246025"/>
            <a:ext cx="7172100" cy="3039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b="1" lang="en-US" sz="1600">
                <a:latin typeface="Arial"/>
                <a:ea typeface="Arial"/>
                <a:cs typeface="Arial"/>
                <a:sym typeface="Arial"/>
              </a:rPr>
              <a:t>The sports industry accounts for over 3 million jobs in the U.S. alone.</a:t>
            </a:r>
            <a:endParaRPr sz="1600">
              <a:latin typeface="Arial"/>
              <a:ea typeface="Arial"/>
              <a:cs typeface="Arial"/>
              <a:sym typeface="Arial"/>
            </a:endParaRPr>
          </a:p>
          <a:p>
            <a:pPr indent="-330200" lvl="0" marL="457200" rtl="0" algn="l">
              <a:lnSpc>
                <a:spcPct val="100000"/>
              </a:lnSpc>
              <a:spcBef>
                <a:spcPts val="1000"/>
              </a:spcBef>
              <a:spcAft>
                <a:spcPts val="0"/>
              </a:spcAft>
              <a:buSzPts val="1600"/>
              <a:buFont typeface="Arial"/>
              <a:buChar char="●"/>
            </a:pPr>
            <a:r>
              <a:rPr lang="en-US" sz="1600">
                <a:latin typeface="Arial"/>
                <a:ea typeface="Arial"/>
                <a:cs typeface="Arial"/>
                <a:sym typeface="Arial"/>
              </a:rPr>
              <a:t>There are 12,660 professional US athletes. </a:t>
            </a:r>
            <a:endParaRPr sz="1600">
              <a:latin typeface="Arial"/>
              <a:ea typeface="Arial"/>
              <a:cs typeface="Arial"/>
              <a:sym typeface="Arial"/>
            </a:endParaRPr>
          </a:p>
          <a:p>
            <a:pPr indent="-330200" lvl="0" marL="457200" rtl="0" algn="l">
              <a:lnSpc>
                <a:spcPct val="100000"/>
              </a:lnSpc>
              <a:spcBef>
                <a:spcPts val="1000"/>
              </a:spcBef>
              <a:spcAft>
                <a:spcPts val="0"/>
              </a:spcAft>
              <a:buSzPts val="1600"/>
              <a:buFont typeface="Arial"/>
              <a:buChar char="●"/>
            </a:pPr>
            <a:r>
              <a:rPr lang="en-US" sz="1600">
                <a:latin typeface="Arial"/>
                <a:ea typeface="Arial"/>
                <a:cs typeface="Arial"/>
                <a:sym typeface="Arial"/>
              </a:rPr>
              <a:t>Florida's golf industry creates nearly 167,000 jobs.</a:t>
            </a:r>
            <a:endParaRPr sz="1600">
              <a:latin typeface="Arial"/>
              <a:ea typeface="Arial"/>
              <a:cs typeface="Arial"/>
              <a:sym typeface="Arial"/>
            </a:endParaRPr>
          </a:p>
          <a:p>
            <a:pPr indent="-330200" lvl="0" marL="457200" rtl="0" algn="l">
              <a:lnSpc>
                <a:spcPct val="100000"/>
              </a:lnSpc>
              <a:spcBef>
                <a:spcPts val="1000"/>
              </a:spcBef>
              <a:spcAft>
                <a:spcPts val="0"/>
              </a:spcAft>
              <a:buSzPts val="1600"/>
              <a:buFont typeface="Arial"/>
              <a:buChar char="●"/>
            </a:pPr>
            <a:r>
              <a:rPr lang="en-US" sz="1600">
                <a:latin typeface="Arial"/>
                <a:ea typeface="Arial"/>
                <a:cs typeface="Arial"/>
                <a:sym typeface="Arial"/>
              </a:rPr>
              <a:t>Under Armour employs nearly 13,000 people.</a:t>
            </a:r>
            <a:endParaRPr sz="1600">
              <a:latin typeface="Arial"/>
              <a:ea typeface="Arial"/>
              <a:cs typeface="Arial"/>
              <a:sym typeface="Arial"/>
            </a:endParaRPr>
          </a:p>
          <a:p>
            <a:pPr indent="-330200" lvl="0" marL="457200" rtl="0" algn="l">
              <a:lnSpc>
                <a:spcPct val="100000"/>
              </a:lnSpc>
              <a:spcBef>
                <a:spcPts val="1000"/>
              </a:spcBef>
              <a:spcAft>
                <a:spcPts val="0"/>
              </a:spcAft>
              <a:buSzPts val="1600"/>
              <a:buFont typeface="Arial"/>
              <a:buChar char="●"/>
            </a:pPr>
            <a:r>
              <a:rPr lang="en-US" sz="1600">
                <a:latin typeface="Arial"/>
                <a:ea typeface="Arial"/>
                <a:cs typeface="Arial"/>
                <a:sym typeface="Arial"/>
              </a:rPr>
              <a:t>The Walt Disney Co. has more than 200,000 full-time employees. </a:t>
            </a:r>
            <a:endParaRPr sz="1600">
              <a:latin typeface="Arial"/>
              <a:ea typeface="Arial"/>
              <a:cs typeface="Arial"/>
              <a:sym typeface="Arial"/>
            </a:endParaRPr>
          </a:p>
          <a:p>
            <a:pPr indent="-330200" lvl="0" marL="457200" rtl="0" algn="l">
              <a:lnSpc>
                <a:spcPct val="100000"/>
              </a:lnSpc>
              <a:spcBef>
                <a:spcPts val="1000"/>
              </a:spcBef>
              <a:spcAft>
                <a:spcPts val="0"/>
              </a:spcAft>
              <a:buSzPts val="1600"/>
              <a:buFont typeface="Arial"/>
              <a:buChar char="●"/>
            </a:pPr>
            <a:r>
              <a:rPr lang="en-US" sz="1600">
                <a:latin typeface="Arial"/>
                <a:ea typeface="Arial"/>
                <a:cs typeface="Arial"/>
                <a:sym typeface="Arial"/>
              </a:rPr>
              <a:t>ESPN employs more than 6,000 employees. </a:t>
            </a:r>
            <a:endParaRPr sz="1600">
              <a:latin typeface="Arial"/>
              <a:ea typeface="Arial"/>
              <a:cs typeface="Arial"/>
              <a:sym typeface="Arial"/>
            </a:endParaRPr>
          </a:p>
          <a:p>
            <a:pPr indent="-330200" lvl="0" marL="457200" rtl="0" algn="l">
              <a:lnSpc>
                <a:spcPct val="100000"/>
              </a:lnSpc>
              <a:spcBef>
                <a:spcPts val="1000"/>
              </a:spcBef>
              <a:spcAft>
                <a:spcPts val="0"/>
              </a:spcAft>
              <a:buSzPts val="1600"/>
              <a:buFont typeface="Arial"/>
              <a:buChar char="●"/>
            </a:pPr>
            <a:r>
              <a:rPr lang="en-US" sz="1600">
                <a:latin typeface="Arial"/>
                <a:ea typeface="Arial"/>
                <a:cs typeface="Arial"/>
                <a:sym typeface="Arial"/>
              </a:rPr>
              <a:t>Globally, Nike employs more than 75,000 people. </a:t>
            </a:r>
            <a:endParaRPr sz="1600">
              <a:latin typeface="Arial"/>
              <a:ea typeface="Arial"/>
              <a:cs typeface="Arial"/>
              <a:sym typeface="Arial"/>
            </a:endParaRPr>
          </a:p>
          <a:p>
            <a:pPr indent="0" lvl="0" marL="0" rtl="0" algn="l">
              <a:lnSpc>
                <a:spcPct val="100000"/>
              </a:lnSpc>
              <a:spcBef>
                <a:spcPts val="600"/>
              </a:spcBef>
              <a:spcAft>
                <a:spcPts val="1600"/>
              </a:spcAft>
              <a:buSzPts val="1150"/>
              <a:buNone/>
            </a:pPr>
            <a:r>
              <a:t/>
            </a:r>
            <a:endParaRPr sz="1600">
              <a:latin typeface="Arial"/>
              <a:ea typeface="Arial"/>
              <a:cs typeface="Arial"/>
              <a:sym typeface="Arial"/>
            </a:endParaRPr>
          </a:p>
        </p:txBody>
      </p:sp>
      <p:cxnSp>
        <p:nvCxnSpPr>
          <p:cNvPr id="34" name="Google Shape;34;p2"/>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35" name="Google Shape;35;p2"/>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36" name="Google Shape;36;p2"/>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 name="Shape 40"/>
        <p:cNvGrpSpPr/>
        <p:nvPr/>
      </p:nvGrpSpPr>
      <p:grpSpPr>
        <a:xfrm>
          <a:off x="0" y="0"/>
          <a:ext cx="0" cy="0"/>
          <a:chOff x="0" y="0"/>
          <a:chExt cx="0" cy="0"/>
        </a:xfrm>
      </p:grpSpPr>
      <p:sp>
        <p:nvSpPr>
          <p:cNvPr id="41" name="Google Shape;41;p3"/>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SPORTS OPERATIONS CAREERS</a:t>
            </a:r>
            <a:endParaRPr/>
          </a:p>
        </p:txBody>
      </p:sp>
      <p:sp>
        <p:nvSpPr>
          <p:cNvPr id="42" name="Google Shape;42;p3"/>
          <p:cNvSpPr txBox="1"/>
          <p:nvPr>
            <p:ph idx="1" type="body"/>
          </p:nvPr>
        </p:nvSpPr>
        <p:spPr>
          <a:xfrm>
            <a:off x="938500" y="1120993"/>
            <a:ext cx="7172100" cy="1030424"/>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lang="en-US" sz="1600">
                <a:latin typeface="Arial"/>
                <a:ea typeface="Arial"/>
                <a:cs typeface="Arial"/>
                <a:sym typeface="Arial"/>
              </a:rPr>
              <a:t>Sports operations careers are actively involved with what happens on the court or field and less involved with the business aspect of the field.</a:t>
            </a:r>
            <a:endParaRPr sz="1600">
              <a:latin typeface="Arial"/>
              <a:ea typeface="Arial"/>
              <a:cs typeface="Arial"/>
              <a:sym typeface="Arial"/>
            </a:endParaRPr>
          </a:p>
          <a:p>
            <a:pPr indent="0" lvl="0" marL="0" rtl="0" algn="l">
              <a:lnSpc>
                <a:spcPct val="100000"/>
              </a:lnSpc>
              <a:spcBef>
                <a:spcPts val="1000"/>
              </a:spcBef>
              <a:spcAft>
                <a:spcPts val="1600"/>
              </a:spcAft>
              <a:buSzPts val="1150"/>
              <a:buNone/>
            </a:pPr>
            <a:r>
              <a:rPr b="1" lang="en-US" sz="1600">
                <a:latin typeface="Arial"/>
                <a:ea typeface="Arial"/>
                <a:cs typeface="Arial"/>
                <a:sym typeface="Arial"/>
              </a:rPr>
              <a:t>Potential career paths include:</a:t>
            </a:r>
            <a:endParaRPr b="1" sz="1600">
              <a:latin typeface="Arial"/>
              <a:ea typeface="Arial"/>
              <a:cs typeface="Arial"/>
              <a:sym typeface="Arial"/>
            </a:endParaRPr>
          </a:p>
        </p:txBody>
      </p:sp>
      <p:cxnSp>
        <p:nvCxnSpPr>
          <p:cNvPr id="43" name="Google Shape;43;p3"/>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44" name="Google Shape;44;p3"/>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45" name="Google Shape;45;p3"/>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
        <p:nvSpPr>
          <p:cNvPr id="46" name="Google Shape;46;p3"/>
          <p:cNvSpPr txBox="1"/>
          <p:nvPr/>
        </p:nvSpPr>
        <p:spPr>
          <a:xfrm>
            <a:off x="1064089" y="2151417"/>
            <a:ext cx="2727600" cy="2215200"/>
          </a:xfrm>
          <a:prstGeom prst="rect">
            <a:avLst/>
          </a:prstGeom>
          <a:noFill/>
          <a:ln>
            <a:noFill/>
          </a:ln>
        </p:spPr>
        <p:txBody>
          <a:bodyPr anchorCtr="0" anchor="t" bIns="91425" lIns="91425" spcFirstLastPara="1" rIns="91425" wrap="square" tIns="91425">
            <a:noAutofit/>
          </a:bodyPr>
          <a:lstStyle/>
          <a:p>
            <a:pPr indent="-323850" lvl="0" marL="457200" marR="0" rtl="0" algn="l">
              <a:lnSpc>
                <a:spcPct val="100000"/>
              </a:lnSpc>
              <a:spcBef>
                <a:spcPts val="0"/>
              </a:spcBef>
              <a:spcAft>
                <a:spcPts val="0"/>
              </a:spcAft>
              <a:buClr>
                <a:schemeClr val="lt1"/>
              </a:buClr>
              <a:buSzPts val="1500"/>
              <a:buFont typeface="Arial"/>
              <a:buChar char="●"/>
            </a:pPr>
            <a:r>
              <a:rPr b="0" i="0" lang="en-US" sz="1500" u="none" cap="none" strike="noStrike">
                <a:solidFill>
                  <a:schemeClr val="lt1"/>
                </a:solidFill>
                <a:latin typeface="Arial"/>
                <a:ea typeface="Arial"/>
                <a:cs typeface="Arial"/>
                <a:sym typeface="Arial"/>
              </a:rPr>
              <a:t>Scouting</a:t>
            </a:r>
            <a:endParaRPr sz="1500"/>
          </a:p>
          <a:p>
            <a:pPr indent="-323850" lvl="0" marL="457200" marR="0" rtl="0" algn="l">
              <a:lnSpc>
                <a:spcPct val="100000"/>
              </a:lnSpc>
              <a:spcBef>
                <a:spcPts val="500"/>
              </a:spcBef>
              <a:spcAft>
                <a:spcPts val="0"/>
              </a:spcAft>
              <a:buClr>
                <a:schemeClr val="lt1"/>
              </a:buClr>
              <a:buSzPts val="1500"/>
              <a:buFont typeface="Arial"/>
              <a:buChar char="●"/>
            </a:pPr>
            <a:r>
              <a:rPr b="0" i="0" lang="en-US" sz="1500" u="none" cap="none" strike="noStrike">
                <a:solidFill>
                  <a:schemeClr val="lt1"/>
                </a:solidFill>
                <a:latin typeface="Arial"/>
                <a:ea typeface="Arial"/>
                <a:cs typeface="Arial"/>
                <a:sym typeface="Arial"/>
              </a:rPr>
              <a:t>Coaching</a:t>
            </a:r>
            <a:endParaRPr sz="1500"/>
          </a:p>
          <a:p>
            <a:pPr indent="-323850" lvl="0" marL="457200" marR="0" rtl="0" algn="l">
              <a:lnSpc>
                <a:spcPct val="100000"/>
              </a:lnSpc>
              <a:spcBef>
                <a:spcPts val="500"/>
              </a:spcBef>
              <a:spcAft>
                <a:spcPts val="0"/>
              </a:spcAft>
              <a:buClr>
                <a:schemeClr val="lt1"/>
              </a:buClr>
              <a:buSzPts val="1500"/>
              <a:buFont typeface="Arial"/>
              <a:buChar char="●"/>
            </a:pPr>
            <a:r>
              <a:rPr b="0" i="0" lang="en-US" sz="1500" u="none" cap="none" strike="noStrike">
                <a:solidFill>
                  <a:schemeClr val="lt1"/>
                </a:solidFill>
                <a:latin typeface="Arial"/>
                <a:ea typeface="Arial"/>
                <a:cs typeface="Arial"/>
                <a:sym typeface="Arial"/>
              </a:rPr>
              <a:t>Athletic training</a:t>
            </a:r>
            <a:endParaRPr sz="1500"/>
          </a:p>
          <a:p>
            <a:pPr indent="-323850" lvl="0" marL="457200" marR="0" rtl="0" algn="l">
              <a:lnSpc>
                <a:spcPct val="100000"/>
              </a:lnSpc>
              <a:spcBef>
                <a:spcPts val="500"/>
              </a:spcBef>
              <a:spcAft>
                <a:spcPts val="0"/>
              </a:spcAft>
              <a:buClr>
                <a:schemeClr val="lt1"/>
              </a:buClr>
              <a:buSzPts val="1500"/>
              <a:buFont typeface="Arial"/>
              <a:buChar char="●"/>
            </a:pPr>
            <a:r>
              <a:rPr b="0" i="0" lang="en-US" sz="1500" u="none" cap="none" strike="noStrike">
                <a:solidFill>
                  <a:schemeClr val="lt1"/>
                </a:solidFill>
                <a:latin typeface="Arial"/>
                <a:ea typeface="Arial"/>
                <a:cs typeface="Arial"/>
                <a:sym typeface="Arial"/>
              </a:rPr>
              <a:t>Video coordinator</a:t>
            </a:r>
            <a:endParaRPr sz="1500"/>
          </a:p>
          <a:p>
            <a:pPr indent="-323850" lvl="0" marL="457200" marR="0" rtl="0" algn="l">
              <a:lnSpc>
                <a:spcPct val="100000"/>
              </a:lnSpc>
              <a:spcBef>
                <a:spcPts val="500"/>
              </a:spcBef>
              <a:spcAft>
                <a:spcPts val="0"/>
              </a:spcAft>
              <a:buClr>
                <a:schemeClr val="lt1"/>
              </a:buClr>
              <a:buSzPts val="1500"/>
              <a:buFont typeface="Arial"/>
              <a:buChar char="●"/>
            </a:pPr>
            <a:r>
              <a:rPr b="0" i="0" lang="en-US" sz="1500" u="none" cap="none" strike="noStrike">
                <a:solidFill>
                  <a:schemeClr val="lt1"/>
                </a:solidFill>
                <a:latin typeface="Arial"/>
                <a:ea typeface="Arial"/>
                <a:cs typeface="Arial"/>
                <a:sym typeface="Arial"/>
              </a:rPr>
              <a:t>Equipment manager</a:t>
            </a:r>
            <a:endParaRPr sz="1500"/>
          </a:p>
          <a:p>
            <a:pPr indent="-323850" lvl="0" marL="457200" marR="0" rtl="0" algn="l">
              <a:lnSpc>
                <a:spcPct val="100000"/>
              </a:lnSpc>
              <a:spcBef>
                <a:spcPts val="500"/>
              </a:spcBef>
              <a:spcAft>
                <a:spcPts val="500"/>
              </a:spcAft>
              <a:buClr>
                <a:schemeClr val="lt1"/>
              </a:buClr>
              <a:buSzPts val="1500"/>
              <a:buFont typeface="Arial"/>
              <a:buChar char="●"/>
            </a:pPr>
            <a:r>
              <a:rPr b="0" i="0" lang="en-US" sz="1500" u="none" cap="none" strike="noStrike">
                <a:solidFill>
                  <a:schemeClr val="lt1"/>
                </a:solidFill>
                <a:latin typeface="Arial"/>
                <a:ea typeface="Arial"/>
                <a:cs typeface="Arial"/>
                <a:sym typeface="Arial"/>
              </a:rPr>
              <a:t>General manager </a:t>
            </a:r>
            <a:endParaRPr sz="1500"/>
          </a:p>
        </p:txBody>
      </p:sp>
      <p:sp>
        <p:nvSpPr>
          <p:cNvPr id="47" name="Google Shape;47;p3"/>
          <p:cNvSpPr txBox="1"/>
          <p:nvPr/>
        </p:nvSpPr>
        <p:spPr>
          <a:xfrm>
            <a:off x="3791700" y="2151425"/>
            <a:ext cx="4288200" cy="2215200"/>
          </a:xfrm>
          <a:prstGeom prst="rect">
            <a:avLst/>
          </a:prstGeom>
          <a:noFill/>
          <a:ln>
            <a:noFill/>
          </a:ln>
        </p:spPr>
        <p:txBody>
          <a:bodyPr anchorCtr="0" anchor="t" bIns="91425" lIns="91425" spcFirstLastPara="1" rIns="91425" wrap="square" tIns="91425">
            <a:noAutofit/>
          </a:bodyPr>
          <a:lstStyle/>
          <a:p>
            <a:pPr indent="-323850" lvl="0" marL="457200" marR="0" rtl="0" algn="l">
              <a:lnSpc>
                <a:spcPct val="100000"/>
              </a:lnSpc>
              <a:spcBef>
                <a:spcPts val="0"/>
              </a:spcBef>
              <a:spcAft>
                <a:spcPts val="0"/>
              </a:spcAft>
              <a:buClr>
                <a:schemeClr val="lt1"/>
              </a:buClr>
              <a:buSzPts val="1500"/>
              <a:buFont typeface="Arial"/>
              <a:buChar char="●"/>
            </a:pPr>
            <a:r>
              <a:rPr b="0" i="0" lang="en-US" sz="1500" u="none" cap="none" strike="noStrike">
                <a:solidFill>
                  <a:schemeClr val="lt1"/>
                </a:solidFill>
                <a:latin typeface="Arial"/>
                <a:ea typeface="Arial"/>
                <a:cs typeface="Arial"/>
                <a:sym typeface="Arial"/>
              </a:rPr>
              <a:t>Player development</a:t>
            </a:r>
            <a:endParaRPr sz="1500"/>
          </a:p>
          <a:p>
            <a:pPr indent="-323850" lvl="0" marL="457200" marR="0" rtl="0" algn="l">
              <a:lnSpc>
                <a:spcPct val="100000"/>
              </a:lnSpc>
              <a:spcBef>
                <a:spcPts val="500"/>
              </a:spcBef>
              <a:spcAft>
                <a:spcPts val="0"/>
              </a:spcAft>
              <a:buClr>
                <a:schemeClr val="lt1"/>
              </a:buClr>
              <a:buSzPts val="1500"/>
              <a:buFont typeface="Arial"/>
              <a:buChar char="●"/>
            </a:pPr>
            <a:r>
              <a:rPr b="0" i="0" lang="en-US" sz="1500" u="none" cap="none" strike="noStrike">
                <a:solidFill>
                  <a:schemeClr val="lt1"/>
                </a:solidFill>
                <a:latin typeface="Arial"/>
                <a:ea typeface="Arial"/>
                <a:cs typeface="Arial"/>
                <a:sym typeface="Arial"/>
              </a:rPr>
              <a:t>Operations</a:t>
            </a:r>
            <a:endParaRPr sz="1500"/>
          </a:p>
          <a:p>
            <a:pPr indent="-323850" lvl="0" marL="457200" marR="0" rtl="0" algn="l">
              <a:lnSpc>
                <a:spcPct val="100000"/>
              </a:lnSpc>
              <a:spcBef>
                <a:spcPts val="500"/>
              </a:spcBef>
              <a:spcAft>
                <a:spcPts val="0"/>
              </a:spcAft>
              <a:buClr>
                <a:schemeClr val="lt1"/>
              </a:buClr>
              <a:buSzPts val="1500"/>
              <a:buFont typeface="Arial"/>
              <a:buChar char="●"/>
            </a:pPr>
            <a:r>
              <a:rPr b="0" i="0" lang="en-US" sz="1500" u="none" cap="none" strike="noStrike">
                <a:solidFill>
                  <a:schemeClr val="lt1"/>
                </a:solidFill>
                <a:latin typeface="Arial"/>
                <a:ea typeface="Arial"/>
                <a:cs typeface="Arial"/>
                <a:sym typeface="Arial"/>
              </a:rPr>
              <a:t>Strength and conditioning </a:t>
            </a:r>
            <a:endParaRPr sz="1500"/>
          </a:p>
          <a:p>
            <a:pPr indent="-323850" lvl="0" marL="457200" marR="0" rtl="0" algn="l">
              <a:lnSpc>
                <a:spcPct val="100000"/>
              </a:lnSpc>
              <a:spcBef>
                <a:spcPts val="500"/>
              </a:spcBef>
              <a:spcAft>
                <a:spcPts val="0"/>
              </a:spcAft>
              <a:buClr>
                <a:schemeClr val="lt1"/>
              </a:buClr>
              <a:buSzPts val="1500"/>
              <a:buFont typeface="Arial"/>
              <a:buChar char="●"/>
            </a:pPr>
            <a:r>
              <a:rPr b="0" i="0" lang="en-US" sz="1500" u="none" cap="none" strike="noStrike">
                <a:solidFill>
                  <a:schemeClr val="lt1"/>
                </a:solidFill>
                <a:latin typeface="Arial"/>
                <a:ea typeface="Arial"/>
                <a:cs typeface="Arial"/>
                <a:sym typeface="Arial"/>
              </a:rPr>
              <a:t>Travel and accommodations management</a:t>
            </a:r>
            <a:endParaRPr sz="1500"/>
          </a:p>
          <a:p>
            <a:pPr indent="-323850" lvl="0" marL="457200" marR="0" rtl="0" algn="l">
              <a:lnSpc>
                <a:spcPct val="100000"/>
              </a:lnSpc>
              <a:spcBef>
                <a:spcPts val="500"/>
              </a:spcBef>
              <a:spcAft>
                <a:spcPts val="500"/>
              </a:spcAft>
              <a:buClr>
                <a:schemeClr val="lt1"/>
              </a:buClr>
              <a:buSzPts val="1500"/>
              <a:buFont typeface="Arial"/>
              <a:buChar char="●"/>
            </a:pPr>
            <a:r>
              <a:rPr b="0" i="0" lang="en-US" sz="1500" u="none" cap="none" strike="noStrike">
                <a:solidFill>
                  <a:schemeClr val="lt1"/>
                </a:solidFill>
                <a:latin typeface="Arial"/>
                <a:ea typeface="Arial"/>
                <a:cs typeface="Arial"/>
                <a:sym typeface="Arial"/>
              </a:rPr>
              <a:t>Performance Analytics</a:t>
            </a:r>
            <a:endParaRPr sz="150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 name="Shape 51"/>
        <p:cNvGrpSpPr/>
        <p:nvPr/>
      </p:nvGrpSpPr>
      <p:grpSpPr>
        <a:xfrm>
          <a:off x="0" y="0"/>
          <a:ext cx="0" cy="0"/>
          <a:chOff x="0" y="0"/>
          <a:chExt cx="0" cy="0"/>
        </a:xfrm>
      </p:grpSpPr>
      <p:sp>
        <p:nvSpPr>
          <p:cNvPr id="52" name="Google Shape;52;p4"/>
          <p:cNvSpPr txBox="1"/>
          <p:nvPr>
            <p:ph type="title"/>
          </p:nvPr>
        </p:nvSpPr>
        <p:spPr>
          <a:xfrm>
            <a:off x="1204200" y="758760"/>
            <a:ext cx="6501000" cy="5343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SPORTS OPERATIONS CAREER PROFILE</a:t>
            </a:r>
            <a:endParaRPr/>
          </a:p>
        </p:txBody>
      </p:sp>
      <p:sp>
        <p:nvSpPr>
          <p:cNvPr id="53" name="Google Shape;53;p4"/>
          <p:cNvSpPr txBox="1"/>
          <p:nvPr>
            <p:ph idx="1" type="body"/>
          </p:nvPr>
        </p:nvSpPr>
        <p:spPr>
          <a:xfrm>
            <a:off x="1204200" y="1465751"/>
            <a:ext cx="6735600" cy="29190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lang="en-US" sz="1600">
                <a:latin typeface="Arial"/>
                <a:ea typeface="Arial"/>
                <a:cs typeface="Arial"/>
                <a:sym typeface="Arial"/>
              </a:rPr>
              <a:t>The </a:t>
            </a:r>
            <a:r>
              <a:rPr b="1" lang="en-US" sz="1600">
                <a:solidFill>
                  <a:schemeClr val="dk2"/>
                </a:solidFill>
                <a:latin typeface="Arial"/>
                <a:ea typeface="Arial"/>
                <a:cs typeface="Arial"/>
                <a:sym typeface="Arial"/>
              </a:rPr>
              <a:t>Video Coordinator</a:t>
            </a:r>
            <a:r>
              <a:rPr lang="en-US" sz="1600">
                <a:solidFill>
                  <a:srgbClr val="EF8600"/>
                </a:solidFill>
                <a:latin typeface="Arial"/>
                <a:ea typeface="Arial"/>
                <a:cs typeface="Arial"/>
                <a:sym typeface="Arial"/>
              </a:rPr>
              <a:t> </a:t>
            </a:r>
            <a:r>
              <a:rPr lang="en-US" sz="1600">
                <a:latin typeface="Arial"/>
                <a:ea typeface="Arial"/>
                <a:cs typeface="Arial"/>
                <a:sym typeface="Arial"/>
              </a:rPr>
              <a:t>for the Portland Trailblazers is responsible for providing video for basketball staff.  </a:t>
            </a:r>
            <a:endParaRPr sz="1600">
              <a:latin typeface="Arial"/>
              <a:ea typeface="Arial"/>
              <a:cs typeface="Arial"/>
              <a:sym typeface="Arial"/>
            </a:endParaRPr>
          </a:p>
          <a:p>
            <a:pPr indent="0" lvl="0" marL="0" rtl="0" algn="l">
              <a:lnSpc>
                <a:spcPct val="100000"/>
              </a:lnSpc>
              <a:spcBef>
                <a:spcPts val="1000"/>
              </a:spcBef>
              <a:spcAft>
                <a:spcPts val="0"/>
              </a:spcAft>
              <a:buSzPts val="1150"/>
              <a:buNone/>
            </a:pPr>
            <a:r>
              <a:rPr lang="en-US" sz="1600">
                <a:latin typeface="Arial"/>
                <a:ea typeface="Arial"/>
                <a:cs typeface="Arial"/>
                <a:sym typeface="Arial"/>
              </a:rPr>
              <a:t>The basketball staff uses film to breakdown games and for scouting purposes.  </a:t>
            </a:r>
            <a:endParaRPr sz="1600">
              <a:latin typeface="Arial"/>
              <a:ea typeface="Arial"/>
              <a:cs typeface="Arial"/>
              <a:sym typeface="Arial"/>
            </a:endParaRPr>
          </a:p>
          <a:p>
            <a:pPr indent="0" lvl="0" marL="0" rtl="0" algn="l">
              <a:lnSpc>
                <a:spcPct val="100000"/>
              </a:lnSpc>
              <a:spcBef>
                <a:spcPts val="1000"/>
              </a:spcBef>
              <a:spcAft>
                <a:spcPts val="0"/>
              </a:spcAft>
              <a:buSzPts val="1150"/>
              <a:buNone/>
            </a:pPr>
            <a:r>
              <a:rPr lang="en-US" sz="1600">
                <a:latin typeface="Arial"/>
                <a:ea typeface="Arial"/>
                <a:cs typeface="Arial"/>
                <a:sym typeface="Arial"/>
              </a:rPr>
              <a:t>The video coordinator is extremely important, as video enables a team to gain an inside edge on competitors as they study opponent strategies and player tendencies.  </a:t>
            </a:r>
            <a:endParaRPr sz="1600">
              <a:latin typeface="Arial"/>
              <a:ea typeface="Arial"/>
              <a:cs typeface="Arial"/>
              <a:sym typeface="Arial"/>
            </a:endParaRPr>
          </a:p>
          <a:p>
            <a:pPr indent="0" lvl="0" marL="0" rtl="0" algn="l">
              <a:lnSpc>
                <a:spcPct val="100000"/>
              </a:lnSpc>
              <a:spcBef>
                <a:spcPts val="1000"/>
              </a:spcBef>
              <a:spcAft>
                <a:spcPts val="1000"/>
              </a:spcAft>
              <a:buSzPts val="1150"/>
              <a:buNone/>
            </a:pPr>
            <a:r>
              <a:rPr lang="en-US" sz="1600">
                <a:latin typeface="Arial"/>
                <a:ea typeface="Arial"/>
                <a:cs typeface="Arial"/>
                <a:sym typeface="Arial"/>
              </a:rPr>
              <a:t>The job becomes increasingly demanding during the season, as the team plays many games, and he is required to provide video on short notice.</a:t>
            </a:r>
            <a:endParaRPr sz="1600">
              <a:latin typeface="Arial"/>
              <a:ea typeface="Arial"/>
              <a:cs typeface="Arial"/>
              <a:sym typeface="Arial"/>
            </a:endParaRPr>
          </a:p>
        </p:txBody>
      </p:sp>
      <p:cxnSp>
        <p:nvCxnSpPr>
          <p:cNvPr id="54" name="Google Shape;54;p4"/>
          <p:cNvCxnSpPr/>
          <p:nvPr/>
        </p:nvCxnSpPr>
        <p:spPr>
          <a:xfrm>
            <a:off x="1204200" y="1293049"/>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55" name="Google Shape;55;p4"/>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56" name="Google Shape;56;p4"/>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 name="Shape 60"/>
        <p:cNvGrpSpPr/>
        <p:nvPr/>
      </p:nvGrpSpPr>
      <p:grpSpPr>
        <a:xfrm>
          <a:off x="0" y="0"/>
          <a:ext cx="0" cy="0"/>
          <a:chOff x="0" y="0"/>
          <a:chExt cx="0" cy="0"/>
        </a:xfrm>
      </p:grpSpPr>
      <p:sp>
        <p:nvSpPr>
          <p:cNvPr id="61" name="Google Shape;61;p5"/>
          <p:cNvSpPr txBox="1"/>
          <p:nvPr>
            <p:ph type="title"/>
          </p:nvPr>
        </p:nvSpPr>
        <p:spPr>
          <a:xfrm>
            <a:off x="938500" y="445025"/>
            <a:ext cx="7085000" cy="570973"/>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CORPORATE SPORTS MARKETING CAREERS</a:t>
            </a:r>
            <a:endParaRPr/>
          </a:p>
        </p:txBody>
      </p:sp>
      <p:sp>
        <p:nvSpPr>
          <p:cNvPr id="62" name="Google Shape;62;p5"/>
          <p:cNvSpPr txBox="1"/>
          <p:nvPr>
            <p:ph idx="1" type="body"/>
          </p:nvPr>
        </p:nvSpPr>
        <p:spPr>
          <a:xfrm>
            <a:off x="938500" y="1010875"/>
            <a:ext cx="7172100" cy="1478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lang="en-US" sz="1500">
                <a:latin typeface="Arial"/>
                <a:ea typeface="Arial"/>
                <a:cs typeface="Arial"/>
                <a:sym typeface="Arial"/>
              </a:rPr>
              <a:t>Many major corporations like Pepsi, Coca Cola, Visa, American Express, and Federal Express employ individuals to manage their promotional campaigns, domestic and global sponsorship efforts as well as domestic and international sporting events and entertainment.</a:t>
            </a:r>
            <a:endParaRPr sz="1500">
              <a:latin typeface="Arial"/>
              <a:ea typeface="Arial"/>
              <a:cs typeface="Arial"/>
              <a:sym typeface="Arial"/>
            </a:endParaRPr>
          </a:p>
          <a:p>
            <a:pPr indent="0" lvl="0" marL="0" rtl="0" algn="l">
              <a:lnSpc>
                <a:spcPct val="100000"/>
              </a:lnSpc>
              <a:spcBef>
                <a:spcPts val="1000"/>
              </a:spcBef>
              <a:spcAft>
                <a:spcPts val="600"/>
              </a:spcAft>
              <a:buSzPts val="1150"/>
              <a:buNone/>
            </a:pPr>
            <a:r>
              <a:rPr b="1" lang="en-US" sz="1500">
                <a:latin typeface="Arial"/>
                <a:ea typeface="Arial"/>
                <a:cs typeface="Arial"/>
                <a:sym typeface="Arial"/>
              </a:rPr>
              <a:t>Corporate sports marketing jobs:</a:t>
            </a:r>
            <a:endParaRPr b="1" sz="1500">
              <a:latin typeface="Arial"/>
              <a:ea typeface="Arial"/>
              <a:cs typeface="Arial"/>
              <a:sym typeface="Arial"/>
            </a:endParaRPr>
          </a:p>
        </p:txBody>
      </p:sp>
      <p:cxnSp>
        <p:nvCxnSpPr>
          <p:cNvPr id="63" name="Google Shape;63;p5"/>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64" name="Google Shape;64;p5"/>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65" name="Google Shape;65;p5"/>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
        <p:nvSpPr>
          <p:cNvPr id="66" name="Google Shape;66;p5"/>
          <p:cNvSpPr txBox="1"/>
          <p:nvPr/>
        </p:nvSpPr>
        <p:spPr>
          <a:xfrm>
            <a:off x="1043900" y="2379839"/>
            <a:ext cx="2727600" cy="2215200"/>
          </a:xfrm>
          <a:prstGeom prst="rect">
            <a:avLst/>
          </a:prstGeom>
          <a:noFill/>
          <a:ln>
            <a:noFill/>
          </a:ln>
        </p:spPr>
        <p:txBody>
          <a:bodyPr anchorCtr="0" anchor="t" bIns="91425" lIns="91425" spcFirstLastPara="1" rIns="91425" wrap="square" tIns="91425">
            <a:noAutofit/>
          </a:bodyPr>
          <a:lstStyle/>
          <a:p>
            <a:pPr indent="-323850" lvl="0" marL="457200" marR="0" rtl="0" algn="l">
              <a:lnSpc>
                <a:spcPct val="100000"/>
              </a:lnSpc>
              <a:spcBef>
                <a:spcPts val="0"/>
              </a:spcBef>
              <a:spcAft>
                <a:spcPts val="0"/>
              </a:spcAft>
              <a:buClr>
                <a:schemeClr val="lt1"/>
              </a:buClr>
              <a:buSzPts val="1500"/>
              <a:buFont typeface="Arial"/>
              <a:buChar char="●"/>
            </a:pPr>
            <a:r>
              <a:rPr b="0" i="0" lang="en-US" sz="1500" u="none" cap="none" strike="noStrike">
                <a:solidFill>
                  <a:schemeClr val="lt1"/>
                </a:solidFill>
                <a:latin typeface="Arial"/>
                <a:ea typeface="Arial"/>
                <a:cs typeface="Arial"/>
                <a:sym typeface="Arial"/>
              </a:rPr>
              <a:t>Sports Media Coordinator</a:t>
            </a:r>
            <a:endParaRPr sz="1500"/>
          </a:p>
          <a:p>
            <a:pPr indent="-323850" lvl="0" marL="457200" marR="0" rtl="0" algn="l">
              <a:lnSpc>
                <a:spcPct val="100000"/>
              </a:lnSpc>
              <a:spcBef>
                <a:spcPts val="0"/>
              </a:spcBef>
              <a:spcAft>
                <a:spcPts val="0"/>
              </a:spcAft>
              <a:buClr>
                <a:schemeClr val="lt1"/>
              </a:buClr>
              <a:buSzPts val="1500"/>
              <a:buFont typeface="Arial"/>
              <a:buChar char="●"/>
            </a:pPr>
            <a:r>
              <a:rPr b="0" i="0" lang="en-US" sz="1500" u="none" cap="none" strike="noStrike">
                <a:solidFill>
                  <a:schemeClr val="lt1"/>
                </a:solidFill>
                <a:latin typeface="Arial"/>
                <a:ea typeface="Arial"/>
                <a:cs typeface="Arial"/>
                <a:sym typeface="Arial"/>
              </a:rPr>
              <a:t>Suite Ticket Manager</a:t>
            </a:r>
            <a:endParaRPr sz="1500"/>
          </a:p>
          <a:p>
            <a:pPr indent="-323850" lvl="0" marL="457200" marR="0" rtl="0" algn="l">
              <a:lnSpc>
                <a:spcPct val="100000"/>
              </a:lnSpc>
              <a:spcBef>
                <a:spcPts val="0"/>
              </a:spcBef>
              <a:spcAft>
                <a:spcPts val="0"/>
              </a:spcAft>
              <a:buClr>
                <a:schemeClr val="lt1"/>
              </a:buClr>
              <a:buSzPts val="1500"/>
              <a:buFont typeface="Arial"/>
              <a:buChar char="●"/>
            </a:pPr>
            <a:r>
              <a:rPr b="0" i="0" lang="en-US" sz="1500" u="none" cap="none" strike="noStrike">
                <a:solidFill>
                  <a:schemeClr val="lt1"/>
                </a:solidFill>
                <a:latin typeface="Arial"/>
                <a:ea typeface="Arial"/>
                <a:cs typeface="Arial"/>
                <a:sym typeface="Arial"/>
              </a:rPr>
              <a:t>VP of Sports and Entertainment Marketing</a:t>
            </a:r>
            <a:endParaRPr sz="1500"/>
          </a:p>
          <a:p>
            <a:pPr indent="-323850" lvl="0" marL="457200" marR="0" rtl="0" algn="l">
              <a:lnSpc>
                <a:spcPct val="100000"/>
              </a:lnSpc>
              <a:spcBef>
                <a:spcPts val="0"/>
              </a:spcBef>
              <a:spcAft>
                <a:spcPts val="0"/>
              </a:spcAft>
              <a:buClr>
                <a:schemeClr val="lt1"/>
              </a:buClr>
              <a:buSzPts val="1500"/>
              <a:buFont typeface="Arial"/>
              <a:buChar char="●"/>
            </a:pPr>
            <a:r>
              <a:rPr b="0" i="0" lang="en-US" sz="1500" u="none" cap="none" strike="noStrike">
                <a:solidFill>
                  <a:schemeClr val="lt1"/>
                </a:solidFill>
                <a:latin typeface="Arial"/>
                <a:ea typeface="Arial"/>
                <a:cs typeface="Arial"/>
                <a:sym typeface="Arial"/>
              </a:rPr>
              <a:t>Director of Event and Sponsorship Marketing </a:t>
            </a:r>
            <a:endParaRPr b="0" i="0" sz="1500" u="none" cap="none" strike="noStrike">
              <a:solidFill>
                <a:schemeClr val="lt1"/>
              </a:solidFill>
              <a:latin typeface="Arial"/>
              <a:ea typeface="Arial"/>
              <a:cs typeface="Arial"/>
              <a:sym typeface="Arial"/>
            </a:endParaRPr>
          </a:p>
        </p:txBody>
      </p:sp>
      <p:sp>
        <p:nvSpPr>
          <p:cNvPr id="67" name="Google Shape;67;p5"/>
          <p:cNvSpPr txBox="1"/>
          <p:nvPr/>
        </p:nvSpPr>
        <p:spPr>
          <a:xfrm>
            <a:off x="4253249" y="2379839"/>
            <a:ext cx="3940800" cy="2215200"/>
          </a:xfrm>
          <a:prstGeom prst="rect">
            <a:avLst/>
          </a:prstGeom>
          <a:noFill/>
          <a:ln>
            <a:noFill/>
          </a:ln>
        </p:spPr>
        <p:txBody>
          <a:bodyPr anchorCtr="0" anchor="t" bIns="91425" lIns="91425" spcFirstLastPara="1" rIns="91425" wrap="square" tIns="91425">
            <a:noAutofit/>
          </a:bodyPr>
          <a:lstStyle/>
          <a:p>
            <a:pPr indent="-323850" lvl="0" marL="457200" marR="0" rtl="0" algn="l">
              <a:lnSpc>
                <a:spcPct val="100000"/>
              </a:lnSpc>
              <a:spcBef>
                <a:spcPts val="0"/>
              </a:spcBef>
              <a:spcAft>
                <a:spcPts val="0"/>
              </a:spcAft>
              <a:buClr>
                <a:schemeClr val="lt1"/>
              </a:buClr>
              <a:buSzPts val="1500"/>
              <a:buFont typeface="Arial"/>
              <a:buChar char="●"/>
            </a:pPr>
            <a:r>
              <a:rPr b="0" i="0" lang="en-US" sz="1500" u="none" cap="none" strike="noStrike">
                <a:solidFill>
                  <a:schemeClr val="lt1"/>
                </a:solidFill>
                <a:latin typeface="Arial"/>
                <a:ea typeface="Arial"/>
                <a:cs typeface="Arial"/>
                <a:sym typeface="Arial"/>
              </a:rPr>
              <a:t>Corporate Communications Manager </a:t>
            </a:r>
            <a:endParaRPr sz="1500"/>
          </a:p>
          <a:p>
            <a:pPr indent="-323850" lvl="1" marL="914400" marR="0" rtl="0" algn="l">
              <a:lnSpc>
                <a:spcPct val="100000"/>
              </a:lnSpc>
              <a:spcBef>
                <a:spcPts val="0"/>
              </a:spcBef>
              <a:spcAft>
                <a:spcPts val="0"/>
              </a:spcAft>
              <a:buClr>
                <a:schemeClr val="lt1"/>
              </a:buClr>
              <a:buSzPts val="1500"/>
              <a:buFont typeface="Arial"/>
              <a:buChar char="○"/>
            </a:pPr>
            <a:r>
              <a:rPr b="0" i="0" lang="en-US" sz="1500" u="none" cap="none" strike="noStrike">
                <a:solidFill>
                  <a:schemeClr val="lt1"/>
                </a:solidFill>
                <a:latin typeface="Arial"/>
                <a:ea typeface="Arial"/>
                <a:cs typeface="Arial"/>
                <a:sym typeface="Arial"/>
              </a:rPr>
              <a:t>Helps develop the organization’s brand and marketing activities</a:t>
            </a:r>
            <a:endParaRPr sz="1500"/>
          </a:p>
          <a:p>
            <a:pPr indent="-323850" lvl="0" marL="457200" marR="0" rtl="0" algn="l">
              <a:lnSpc>
                <a:spcPct val="100000"/>
              </a:lnSpc>
              <a:spcBef>
                <a:spcPts val="0"/>
              </a:spcBef>
              <a:spcAft>
                <a:spcPts val="0"/>
              </a:spcAft>
              <a:buClr>
                <a:schemeClr val="lt1"/>
              </a:buClr>
              <a:buSzPts val="1500"/>
              <a:buFont typeface="Arial"/>
              <a:buChar char="●"/>
            </a:pPr>
            <a:r>
              <a:rPr b="0" i="0" lang="en-US" sz="1500" u="none" cap="none" strike="noStrike">
                <a:solidFill>
                  <a:schemeClr val="lt1"/>
                </a:solidFill>
                <a:latin typeface="Arial"/>
                <a:ea typeface="Arial"/>
                <a:cs typeface="Arial"/>
                <a:sym typeface="Arial"/>
              </a:rPr>
              <a:t>Business Analytics</a:t>
            </a:r>
            <a:endParaRPr sz="1500"/>
          </a:p>
          <a:p>
            <a:pPr indent="-323850" lvl="0" marL="457200" marR="0" rtl="0" algn="l">
              <a:lnSpc>
                <a:spcPct val="100000"/>
              </a:lnSpc>
              <a:spcBef>
                <a:spcPts val="0"/>
              </a:spcBef>
              <a:spcAft>
                <a:spcPts val="0"/>
              </a:spcAft>
              <a:buClr>
                <a:schemeClr val="lt1"/>
              </a:buClr>
              <a:buSzPts val="1500"/>
              <a:buFont typeface="Arial"/>
              <a:buChar char="●"/>
            </a:pPr>
            <a:r>
              <a:rPr b="0" i="0" lang="en-US" sz="1500" u="none" cap="none" strike="noStrike">
                <a:solidFill>
                  <a:schemeClr val="lt1"/>
                </a:solidFill>
                <a:latin typeface="Arial"/>
                <a:ea typeface="Arial"/>
                <a:cs typeface="Arial"/>
                <a:sym typeface="Arial"/>
              </a:rPr>
              <a:t>Social Media Manager</a:t>
            </a:r>
            <a:endParaRPr sz="150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 name="Shape 71"/>
        <p:cNvGrpSpPr/>
        <p:nvPr/>
      </p:nvGrpSpPr>
      <p:grpSpPr>
        <a:xfrm>
          <a:off x="0" y="0"/>
          <a:ext cx="0" cy="0"/>
          <a:chOff x="0" y="0"/>
          <a:chExt cx="0" cy="0"/>
        </a:xfrm>
      </p:grpSpPr>
      <p:sp>
        <p:nvSpPr>
          <p:cNvPr id="72" name="Google Shape;72;p6"/>
          <p:cNvSpPr txBox="1"/>
          <p:nvPr>
            <p:ph type="title"/>
          </p:nvPr>
        </p:nvSpPr>
        <p:spPr>
          <a:xfrm>
            <a:off x="491075" y="1178800"/>
            <a:ext cx="8161800" cy="8709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2400"/>
              <a:buNone/>
            </a:pPr>
            <a:r>
              <a:rPr b="1" lang="en-US">
                <a:latin typeface="Arial"/>
                <a:ea typeface="Arial"/>
                <a:cs typeface="Arial"/>
                <a:sym typeface="Arial"/>
              </a:rPr>
              <a:t>CORPORATE SPORTS MARKETING</a:t>
            </a:r>
            <a:br>
              <a:rPr b="1" lang="en-US">
                <a:latin typeface="Arial"/>
                <a:ea typeface="Arial"/>
                <a:cs typeface="Arial"/>
                <a:sym typeface="Arial"/>
              </a:rPr>
            </a:br>
            <a:r>
              <a:rPr b="1" lang="en-US">
                <a:latin typeface="Arial"/>
                <a:ea typeface="Arial"/>
                <a:cs typeface="Arial"/>
                <a:sym typeface="Arial"/>
              </a:rPr>
              <a:t>CAREER PROFILE</a:t>
            </a:r>
            <a:endParaRPr/>
          </a:p>
        </p:txBody>
      </p:sp>
      <p:sp>
        <p:nvSpPr>
          <p:cNvPr id="73" name="Google Shape;73;p6"/>
          <p:cNvSpPr txBox="1"/>
          <p:nvPr>
            <p:ph idx="1" type="body"/>
          </p:nvPr>
        </p:nvSpPr>
        <p:spPr>
          <a:xfrm>
            <a:off x="985925" y="2322497"/>
            <a:ext cx="7172100" cy="16422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1150"/>
              <a:buNone/>
            </a:pPr>
            <a:r>
              <a:rPr lang="en-US" sz="1600">
                <a:latin typeface="Arial"/>
                <a:ea typeface="Arial"/>
                <a:cs typeface="Arial"/>
                <a:sym typeface="Arial"/>
              </a:rPr>
              <a:t>The </a:t>
            </a:r>
            <a:r>
              <a:rPr b="1" lang="en-US" sz="1600">
                <a:solidFill>
                  <a:schemeClr val="dk2"/>
                </a:solidFill>
                <a:latin typeface="Arial"/>
                <a:ea typeface="Arial"/>
                <a:cs typeface="Arial"/>
                <a:sym typeface="Arial"/>
              </a:rPr>
              <a:t>Sports Partnership Marketing Manager</a:t>
            </a:r>
            <a:r>
              <a:rPr lang="en-US" sz="1600">
                <a:solidFill>
                  <a:srgbClr val="EF8600"/>
                </a:solidFill>
                <a:latin typeface="Arial"/>
                <a:ea typeface="Arial"/>
                <a:cs typeface="Arial"/>
                <a:sym typeface="Arial"/>
              </a:rPr>
              <a:t> </a:t>
            </a:r>
            <a:r>
              <a:rPr lang="en-US" sz="1600">
                <a:latin typeface="Arial"/>
                <a:ea typeface="Arial"/>
                <a:cs typeface="Arial"/>
                <a:sym typeface="Arial"/>
              </a:rPr>
              <a:t>for a Fortune 500 company (Coca-Cola for example) might be responsible for overseeing a $200 million sports and entertainment marketing budget. He or she might be responsible for all media planning and advertising purchasing for the company’s related brands. He or she might also be the company’s representation in sponsorship negotiations and/or supervising any events the company is participating in</a:t>
            </a:r>
            <a:endParaRPr sz="1600">
              <a:latin typeface="Arial"/>
              <a:ea typeface="Arial"/>
              <a:cs typeface="Arial"/>
              <a:sym typeface="Arial"/>
            </a:endParaRPr>
          </a:p>
        </p:txBody>
      </p:sp>
      <p:cxnSp>
        <p:nvCxnSpPr>
          <p:cNvPr id="74" name="Google Shape;74;p6"/>
          <p:cNvCxnSpPr/>
          <p:nvPr/>
        </p:nvCxnSpPr>
        <p:spPr>
          <a:xfrm>
            <a:off x="3190475" y="2219386"/>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75" name="Google Shape;75;p6"/>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76" name="Google Shape;76;p6"/>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 name="Shape 80"/>
        <p:cNvGrpSpPr/>
        <p:nvPr/>
      </p:nvGrpSpPr>
      <p:grpSpPr>
        <a:xfrm>
          <a:off x="0" y="0"/>
          <a:ext cx="0" cy="0"/>
          <a:chOff x="0" y="0"/>
          <a:chExt cx="0" cy="0"/>
        </a:xfrm>
      </p:grpSpPr>
      <p:sp>
        <p:nvSpPr>
          <p:cNvPr id="81" name="Google Shape;81;p7"/>
          <p:cNvSpPr txBox="1"/>
          <p:nvPr>
            <p:ph type="title"/>
          </p:nvPr>
        </p:nvSpPr>
        <p:spPr>
          <a:xfrm>
            <a:off x="938500" y="445025"/>
            <a:ext cx="5735700" cy="570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SPORTS BUSINESS CAREERS </a:t>
            </a:r>
            <a:endParaRPr/>
          </a:p>
        </p:txBody>
      </p:sp>
      <p:sp>
        <p:nvSpPr>
          <p:cNvPr id="82" name="Google Shape;82;p7"/>
          <p:cNvSpPr txBox="1"/>
          <p:nvPr>
            <p:ph idx="1" type="body"/>
          </p:nvPr>
        </p:nvSpPr>
        <p:spPr>
          <a:xfrm>
            <a:off x="938500" y="1120993"/>
            <a:ext cx="7172100" cy="752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lang="en-US" sz="1500">
                <a:latin typeface="Arial"/>
                <a:ea typeface="Arial"/>
                <a:cs typeface="Arial"/>
                <a:sym typeface="Arial"/>
              </a:rPr>
              <a:t>Careers in sports business focus on helping the organization achieve its financial goals in some way, shape or form.</a:t>
            </a:r>
            <a:endParaRPr sz="1500">
              <a:latin typeface="Arial"/>
              <a:ea typeface="Arial"/>
              <a:cs typeface="Arial"/>
              <a:sym typeface="Arial"/>
            </a:endParaRPr>
          </a:p>
        </p:txBody>
      </p:sp>
      <p:cxnSp>
        <p:nvCxnSpPr>
          <p:cNvPr id="83" name="Google Shape;83;p7"/>
          <p:cNvCxnSpPr/>
          <p:nvPr/>
        </p:nvCxnSpPr>
        <p:spPr>
          <a:xfrm>
            <a:off x="9385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84" name="Google Shape;84;p7"/>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85" name="Google Shape;85;p7"/>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
        <p:nvSpPr>
          <p:cNvPr id="86" name="Google Shape;86;p7"/>
          <p:cNvSpPr txBox="1"/>
          <p:nvPr/>
        </p:nvSpPr>
        <p:spPr>
          <a:xfrm>
            <a:off x="938500" y="1732000"/>
            <a:ext cx="3534600" cy="2215200"/>
          </a:xfrm>
          <a:prstGeom prst="rect">
            <a:avLst/>
          </a:prstGeom>
          <a:noFill/>
          <a:ln>
            <a:noFill/>
          </a:ln>
        </p:spPr>
        <p:txBody>
          <a:bodyPr anchorCtr="0" anchor="t" bIns="91425" lIns="91425" spcFirstLastPara="1" rIns="91425" wrap="square" tIns="91425">
            <a:noAutofit/>
          </a:bodyPr>
          <a:lstStyle/>
          <a:p>
            <a:pPr indent="-323850" lvl="0" marL="457200" marR="0" rtl="0" algn="l">
              <a:lnSpc>
                <a:spcPct val="100000"/>
              </a:lnSpc>
              <a:spcBef>
                <a:spcPts val="0"/>
              </a:spcBef>
              <a:spcAft>
                <a:spcPts val="0"/>
              </a:spcAft>
              <a:buClr>
                <a:schemeClr val="lt1"/>
              </a:buClr>
              <a:buSzPts val="1500"/>
              <a:buFont typeface="Arial"/>
              <a:buChar char="●"/>
            </a:pPr>
            <a:r>
              <a:rPr b="0" i="0" lang="en-US" sz="1500" u="none" cap="none" strike="noStrike">
                <a:solidFill>
                  <a:schemeClr val="lt1"/>
                </a:solidFill>
                <a:latin typeface="Arial"/>
                <a:ea typeface="Arial"/>
                <a:cs typeface="Arial"/>
                <a:sym typeface="Arial"/>
              </a:rPr>
              <a:t>Major league sports (NBA, MLB, NFL, NHL, PGA, MLS)</a:t>
            </a:r>
            <a:endParaRPr sz="1500"/>
          </a:p>
          <a:p>
            <a:pPr indent="-323850" lvl="1" marL="914400" marR="0" rtl="0" algn="l">
              <a:lnSpc>
                <a:spcPct val="100000"/>
              </a:lnSpc>
              <a:spcBef>
                <a:spcPts val="0"/>
              </a:spcBef>
              <a:spcAft>
                <a:spcPts val="0"/>
              </a:spcAft>
              <a:buClr>
                <a:schemeClr val="lt1"/>
              </a:buClr>
              <a:buSzPts val="1500"/>
              <a:buFont typeface="Arial"/>
              <a:buChar char="○"/>
            </a:pPr>
            <a:r>
              <a:rPr b="0" i="0" lang="en-US" sz="1500" u="none" cap="none" strike="noStrike">
                <a:solidFill>
                  <a:schemeClr val="lt1"/>
                </a:solidFill>
                <a:latin typeface="Arial"/>
                <a:ea typeface="Arial"/>
                <a:cs typeface="Arial"/>
                <a:sym typeface="Arial"/>
              </a:rPr>
              <a:t>Tennis, lacrosse, beach volleyball, bowling</a:t>
            </a:r>
            <a:endParaRPr sz="1500"/>
          </a:p>
          <a:p>
            <a:pPr indent="-323850" lvl="0" marL="457200" marR="0" rtl="0" algn="l">
              <a:lnSpc>
                <a:spcPct val="100000"/>
              </a:lnSpc>
              <a:spcBef>
                <a:spcPts val="0"/>
              </a:spcBef>
              <a:spcAft>
                <a:spcPts val="0"/>
              </a:spcAft>
              <a:buClr>
                <a:schemeClr val="lt1"/>
              </a:buClr>
              <a:buSzPts val="1500"/>
              <a:buFont typeface="Arial"/>
              <a:buChar char="●"/>
            </a:pPr>
            <a:r>
              <a:rPr b="0" i="0" lang="en-US" sz="1500" u="none" cap="none" strike="noStrike">
                <a:solidFill>
                  <a:schemeClr val="lt1"/>
                </a:solidFill>
                <a:latin typeface="Arial"/>
                <a:ea typeface="Arial"/>
                <a:cs typeface="Arial"/>
                <a:sym typeface="Arial"/>
              </a:rPr>
              <a:t>Collegiate sports </a:t>
            </a:r>
            <a:endParaRPr sz="1500"/>
          </a:p>
          <a:p>
            <a:pPr indent="-323850" lvl="0" marL="457200" marR="0" rtl="0" algn="l">
              <a:lnSpc>
                <a:spcPct val="100000"/>
              </a:lnSpc>
              <a:spcBef>
                <a:spcPts val="0"/>
              </a:spcBef>
              <a:spcAft>
                <a:spcPts val="0"/>
              </a:spcAft>
              <a:buClr>
                <a:schemeClr val="lt1"/>
              </a:buClr>
              <a:buSzPts val="1500"/>
              <a:buFont typeface="Arial"/>
              <a:buChar char="●"/>
            </a:pPr>
            <a:r>
              <a:rPr b="0" i="0" lang="en-US" sz="1500" u="none" cap="none" strike="noStrike">
                <a:solidFill>
                  <a:schemeClr val="lt1"/>
                </a:solidFill>
                <a:latin typeface="Arial"/>
                <a:ea typeface="Arial"/>
                <a:cs typeface="Arial"/>
                <a:sym typeface="Arial"/>
              </a:rPr>
              <a:t>Motor sports</a:t>
            </a:r>
            <a:endParaRPr sz="1500"/>
          </a:p>
          <a:p>
            <a:pPr indent="-323850" lvl="0" marL="457200" marR="0" rtl="0" algn="l">
              <a:lnSpc>
                <a:spcPct val="100000"/>
              </a:lnSpc>
              <a:spcBef>
                <a:spcPts val="0"/>
              </a:spcBef>
              <a:spcAft>
                <a:spcPts val="0"/>
              </a:spcAft>
              <a:buClr>
                <a:schemeClr val="lt1"/>
              </a:buClr>
              <a:buSzPts val="1500"/>
              <a:buFont typeface="Arial"/>
              <a:buChar char="●"/>
            </a:pPr>
            <a:r>
              <a:rPr b="0" i="0" lang="en-US" sz="1500" u="none" cap="none" strike="noStrike">
                <a:solidFill>
                  <a:schemeClr val="lt1"/>
                </a:solidFill>
                <a:latin typeface="Arial"/>
                <a:ea typeface="Arial"/>
                <a:cs typeface="Arial"/>
                <a:sym typeface="Arial"/>
              </a:rPr>
              <a:t>Action sports</a:t>
            </a:r>
            <a:endParaRPr sz="1500"/>
          </a:p>
        </p:txBody>
      </p:sp>
      <p:sp>
        <p:nvSpPr>
          <p:cNvPr id="87" name="Google Shape;87;p7"/>
          <p:cNvSpPr txBox="1"/>
          <p:nvPr/>
        </p:nvSpPr>
        <p:spPr>
          <a:xfrm>
            <a:off x="4732025" y="1732000"/>
            <a:ext cx="3291600" cy="2410500"/>
          </a:xfrm>
          <a:prstGeom prst="rect">
            <a:avLst/>
          </a:prstGeom>
          <a:noFill/>
          <a:ln>
            <a:noFill/>
          </a:ln>
        </p:spPr>
        <p:txBody>
          <a:bodyPr anchorCtr="0" anchor="t" bIns="91425" lIns="91425" spcFirstLastPara="1" rIns="91425" wrap="square" tIns="91425">
            <a:noAutofit/>
          </a:bodyPr>
          <a:lstStyle/>
          <a:p>
            <a:pPr indent="-323850" lvl="0" marL="457200" marR="0" rtl="0" algn="l">
              <a:lnSpc>
                <a:spcPct val="100000"/>
              </a:lnSpc>
              <a:spcBef>
                <a:spcPts val="0"/>
              </a:spcBef>
              <a:spcAft>
                <a:spcPts val="0"/>
              </a:spcAft>
              <a:buClr>
                <a:schemeClr val="lt1"/>
              </a:buClr>
              <a:buSzPts val="1500"/>
              <a:buFont typeface="Arial"/>
              <a:buChar char="●"/>
            </a:pPr>
            <a:r>
              <a:rPr b="0" i="0" lang="en-US" sz="1500" u="none" cap="none" strike="noStrike">
                <a:solidFill>
                  <a:schemeClr val="lt1"/>
                </a:solidFill>
                <a:latin typeface="Arial"/>
                <a:ea typeface="Arial"/>
                <a:cs typeface="Arial"/>
                <a:sym typeface="Arial"/>
              </a:rPr>
              <a:t>Minor league sports</a:t>
            </a:r>
            <a:endParaRPr sz="1500"/>
          </a:p>
          <a:p>
            <a:pPr indent="-323850" lvl="0" marL="457200" marR="0" rtl="0" algn="l">
              <a:lnSpc>
                <a:spcPct val="100000"/>
              </a:lnSpc>
              <a:spcBef>
                <a:spcPts val="0"/>
              </a:spcBef>
              <a:spcAft>
                <a:spcPts val="0"/>
              </a:spcAft>
              <a:buClr>
                <a:schemeClr val="lt1"/>
              </a:buClr>
              <a:buSzPts val="1500"/>
              <a:buFont typeface="Arial"/>
              <a:buChar char="●"/>
            </a:pPr>
            <a:r>
              <a:rPr b="0" i="0" lang="en-US" sz="1500" u="none" cap="none" strike="noStrike">
                <a:solidFill>
                  <a:schemeClr val="lt1"/>
                </a:solidFill>
                <a:latin typeface="Arial"/>
                <a:ea typeface="Arial"/>
                <a:cs typeface="Arial"/>
                <a:sym typeface="Arial"/>
              </a:rPr>
              <a:t>Contact sports (Boxing, MMA)</a:t>
            </a:r>
            <a:endParaRPr sz="1500"/>
          </a:p>
          <a:p>
            <a:pPr indent="-323850" lvl="0" marL="457200" marR="0" rtl="0" algn="l">
              <a:lnSpc>
                <a:spcPct val="100000"/>
              </a:lnSpc>
              <a:spcBef>
                <a:spcPts val="0"/>
              </a:spcBef>
              <a:spcAft>
                <a:spcPts val="0"/>
              </a:spcAft>
              <a:buClr>
                <a:schemeClr val="lt1"/>
              </a:buClr>
              <a:buSzPts val="1500"/>
              <a:buFont typeface="Arial"/>
              <a:buChar char="●"/>
            </a:pPr>
            <a:r>
              <a:rPr b="0" i="0" lang="en-US" sz="1500" u="none" cap="none" strike="noStrike">
                <a:solidFill>
                  <a:schemeClr val="lt1"/>
                </a:solidFill>
                <a:latin typeface="Arial"/>
                <a:ea typeface="Arial"/>
                <a:cs typeface="Arial"/>
                <a:sym typeface="Arial"/>
              </a:rPr>
              <a:t>Horse racing</a:t>
            </a:r>
            <a:endParaRPr sz="1500"/>
          </a:p>
          <a:p>
            <a:pPr indent="-323850" lvl="0" marL="457200" marR="0" rtl="0" algn="l">
              <a:lnSpc>
                <a:spcPct val="100000"/>
              </a:lnSpc>
              <a:spcBef>
                <a:spcPts val="0"/>
              </a:spcBef>
              <a:spcAft>
                <a:spcPts val="0"/>
              </a:spcAft>
              <a:buClr>
                <a:schemeClr val="lt1"/>
              </a:buClr>
              <a:buSzPts val="1500"/>
              <a:buFont typeface="Arial"/>
              <a:buChar char="●"/>
            </a:pPr>
            <a:r>
              <a:rPr b="0" i="0" lang="en-US" sz="1500" u="none" cap="none" strike="noStrike">
                <a:solidFill>
                  <a:schemeClr val="lt1"/>
                </a:solidFill>
                <a:latin typeface="Arial"/>
                <a:ea typeface="Arial"/>
                <a:cs typeface="Arial"/>
                <a:sym typeface="Arial"/>
              </a:rPr>
              <a:t>Rodeo</a:t>
            </a:r>
            <a:endParaRPr sz="150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1" name="Shape 91"/>
        <p:cNvGrpSpPr/>
        <p:nvPr/>
      </p:nvGrpSpPr>
      <p:grpSpPr>
        <a:xfrm>
          <a:off x="0" y="0"/>
          <a:ext cx="0" cy="0"/>
          <a:chOff x="0" y="0"/>
          <a:chExt cx="0" cy="0"/>
        </a:xfrm>
      </p:grpSpPr>
      <p:sp>
        <p:nvSpPr>
          <p:cNvPr id="92" name="Google Shape;92;p8"/>
          <p:cNvSpPr txBox="1"/>
          <p:nvPr>
            <p:ph type="title"/>
          </p:nvPr>
        </p:nvSpPr>
        <p:spPr>
          <a:xfrm>
            <a:off x="938500" y="445025"/>
            <a:ext cx="5735700" cy="570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SPORTS BUSINESS CAREERS </a:t>
            </a:r>
            <a:endParaRPr/>
          </a:p>
        </p:txBody>
      </p:sp>
      <p:sp>
        <p:nvSpPr>
          <p:cNvPr id="93" name="Google Shape;93;p8"/>
          <p:cNvSpPr txBox="1"/>
          <p:nvPr>
            <p:ph idx="1" type="body"/>
          </p:nvPr>
        </p:nvSpPr>
        <p:spPr>
          <a:xfrm>
            <a:off x="938500" y="1120993"/>
            <a:ext cx="7172100" cy="10305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lang="en-US" sz="1500">
                <a:latin typeface="Arial"/>
                <a:ea typeface="Arial"/>
                <a:cs typeface="Arial"/>
                <a:sym typeface="Arial"/>
              </a:rPr>
              <a:t>Careers in sports business focus on helping the organization achieve its financial goals in some way, shape or form.</a:t>
            </a:r>
            <a:endParaRPr sz="1500">
              <a:latin typeface="Arial"/>
              <a:ea typeface="Arial"/>
              <a:cs typeface="Arial"/>
              <a:sym typeface="Arial"/>
            </a:endParaRPr>
          </a:p>
          <a:p>
            <a:pPr indent="0" lvl="0" marL="0" rtl="0" algn="l">
              <a:lnSpc>
                <a:spcPct val="100000"/>
              </a:lnSpc>
              <a:spcBef>
                <a:spcPts val="0"/>
              </a:spcBef>
              <a:spcAft>
                <a:spcPts val="0"/>
              </a:spcAft>
              <a:buSzPts val="1150"/>
              <a:buNone/>
            </a:pPr>
            <a:r>
              <a:t/>
            </a:r>
            <a:endParaRPr sz="1500">
              <a:latin typeface="Arial"/>
              <a:ea typeface="Arial"/>
              <a:cs typeface="Arial"/>
              <a:sym typeface="Arial"/>
            </a:endParaRPr>
          </a:p>
          <a:p>
            <a:pPr indent="0" lvl="0" marL="0" rtl="0" algn="l">
              <a:lnSpc>
                <a:spcPct val="100000"/>
              </a:lnSpc>
              <a:spcBef>
                <a:spcPts val="0"/>
              </a:spcBef>
              <a:spcAft>
                <a:spcPts val="1600"/>
              </a:spcAft>
              <a:buSzPts val="1150"/>
              <a:buNone/>
            </a:pPr>
            <a:r>
              <a:rPr b="1" lang="en-US" sz="1500">
                <a:latin typeface="Arial"/>
                <a:ea typeface="Arial"/>
                <a:cs typeface="Arial"/>
                <a:sym typeface="Arial"/>
              </a:rPr>
              <a:t>Potential career paths include:</a:t>
            </a:r>
            <a:endParaRPr b="1" sz="1500">
              <a:latin typeface="Arial"/>
              <a:ea typeface="Arial"/>
              <a:cs typeface="Arial"/>
              <a:sym typeface="Arial"/>
            </a:endParaRPr>
          </a:p>
        </p:txBody>
      </p:sp>
      <p:cxnSp>
        <p:nvCxnSpPr>
          <p:cNvPr id="94" name="Google Shape;94;p8"/>
          <p:cNvCxnSpPr/>
          <p:nvPr/>
        </p:nvCxnSpPr>
        <p:spPr>
          <a:xfrm>
            <a:off x="9385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95" name="Google Shape;95;p8"/>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96" name="Google Shape;96;p8"/>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
        <p:nvSpPr>
          <p:cNvPr id="97" name="Google Shape;97;p8"/>
          <p:cNvSpPr txBox="1"/>
          <p:nvPr/>
        </p:nvSpPr>
        <p:spPr>
          <a:xfrm>
            <a:off x="938500" y="2173517"/>
            <a:ext cx="3112200" cy="2215200"/>
          </a:xfrm>
          <a:prstGeom prst="rect">
            <a:avLst/>
          </a:prstGeom>
          <a:noFill/>
          <a:ln>
            <a:noFill/>
          </a:ln>
        </p:spPr>
        <p:txBody>
          <a:bodyPr anchorCtr="0" anchor="t" bIns="91425" lIns="91425" spcFirstLastPara="1" rIns="91425" wrap="square" tIns="91425">
            <a:noAutofit/>
          </a:bodyPr>
          <a:lstStyle/>
          <a:p>
            <a:pPr indent="-323850" lvl="0" marL="457200" marR="0" rtl="0" algn="l">
              <a:lnSpc>
                <a:spcPct val="100000"/>
              </a:lnSpc>
              <a:spcBef>
                <a:spcPts val="0"/>
              </a:spcBef>
              <a:spcAft>
                <a:spcPts val="0"/>
              </a:spcAft>
              <a:buClr>
                <a:schemeClr val="lt1"/>
              </a:buClr>
              <a:buSzPts val="1500"/>
              <a:buFont typeface="Arial"/>
              <a:buChar char="●"/>
            </a:pPr>
            <a:r>
              <a:rPr b="0" i="0" lang="en-US" sz="1500" u="none" cap="none" strike="noStrike">
                <a:solidFill>
                  <a:schemeClr val="lt1"/>
                </a:solidFill>
                <a:latin typeface="Arial"/>
                <a:ea typeface="Arial"/>
                <a:cs typeface="Arial"/>
                <a:sym typeface="Arial"/>
              </a:rPr>
              <a:t>Ticket sales</a:t>
            </a:r>
            <a:endParaRPr sz="1500"/>
          </a:p>
          <a:p>
            <a:pPr indent="-323850" lvl="0" marL="457200" marR="0" rtl="0" algn="l">
              <a:lnSpc>
                <a:spcPct val="100000"/>
              </a:lnSpc>
              <a:spcBef>
                <a:spcPts val="0"/>
              </a:spcBef>
              <a:spcAft>
                <a:spcPts val="0"/>
              </a:spcAft>
              <a:buClr>
                <a:schemeClr val="lt1"/>
              </a:buClr>
              <a:buSzPts val="1500"/>
              <a:buFont typeface="Arial"/>
              <a:buChar char="●"/>
            </a:pPr>
            <a:r>
              <a:rPr b="0" i="0" lang="en-US" sz="1500" u="none" cap="none" strike="noStrike">
                <a:solidFill>
                  <a:schemeClr val="lt1"/>
                </a:solidFill>
                <a:latin typeface="Arial"/>
                <a:ea typeface="Arial"/>
                <a:cs typeface="Arial"/>
                <a:sym typeface="Arial"/>
              </a:rPr>
              <a:t>Sponsorship sales</a:t>
            </a:r>
            <a:endParaRPr sz="1500"/>
          </a:p>
          <a:p>
            <a:pPr indent="-323850" lvl="0" marL="457200" marR="0" rtl="0" algn="l">
              <a:lnSpc>
                <a:spcPct val="100000"/>
              </a:lnSpc>
              <a:spcBef>
                <a:spcPts val="0"/>
              </a:spcBef>
              <a:spcAft>
                <a:spcPts val="0"/>
              </a:spcAft>
              <a:buClr>
                <a:schemeClr val="lt1"/>
              </a:buClr>
              <a:buSzPts val="1500"/>
              <a:buFont typeface="Arial"/>
              <a:buChar char="●"/>
            </a:pPr>
            <a:r>
              <a:rPr b="0" i="0" lang="en-US" sz="1500" u="none" cap="none" strike="noStrike">
                <a:solidFill>
                  <a:schemeClr val="lt1"/>
                </a:solidFill>
                <a:latin typeface="Arial"/>
                <a:ea typeface="Arial"/>
                <a:cs typeface="Arial"/>
                <a:sym typeface="Arial"/>
              </a:rPr>
              <a:t>Marketing</a:t>
            </a:r>
            <a:endParaRPr sz="1500"/>
          </a:p>
          <a:p>
            <a:pPr indent="-323850" lvl="0" marL="457200" marR="0" rtl="0" algn="l">
              <a:lnSpc>
                <a:spcPct val="100000"/>
              </a:lnSpc>
              <a:spcBef>
                <a:spcPts val="0"/>
              </a:spcBef>
              <a:spcAft>
                <a:spcPts val="0"/>
              </a:spcAft>
              <a:buClr>
                <a:schemeClr val="lt1"/>
              </a:buClr>
              <a:buSzPts val="1500"/>
              <a:buFont typeface="Arial"/>
              <a:buChar char="●"/>
            </a:pPr>
            <a:r>
              <a:rPr b="0" i="0" lang="en-US" sz="1500" u="none" cap="none" strike="noStrike">
                <a:solidFill>
                  <a:schemeClr val="lt1"/>
                </a:solidFill>
                <a:latin typeface="Arial"/>
                <a:ea typeface="Arial"/>
                <a:cs typeface="Arial"/>
                <a:sym typeface="Arial"/>
              </a:rPr>
              <a:t>PR &amp; Communications</a:t>
            </a:r>
            <a:endParaRPr sz="1500"/>
          </a:p>
          <a:p>
            <a:pPr indent="-323850" lvl="0" marL="457200" marR="0" rtl="0" algn="l">
              <a:lnSpc>
                <a:spcPct val="100000"/>
              </a:lnSpc>
              <a:spcBef>
                <a:spcPts val="0"/>
              </a:spcBef>
              <a:spcAft>
                <a:spcPts val="0"/>
              </a:spcAft>
              <a:buClr>
                <a:schemeClr val="lt1"/>
              </a:buClr>
              <a:buSzPts val="1500"/>
              <a:buFont typeface="Arial"/>
              <a:buChar char="●"/>
            </a:pPr>
            <a:r>
              <a:rPr b="0" i="0" lang="en-US" sz="1500" u="none" cap="none" strike="noStrike">
                <a:solidFill>
                  <a:schemeClr val="lt1"/>
                </a:solidFill>
                <a:latin typeface="Arial"/>
                <a:ea typeface="Arial"/>
                <a:cs typeface="Arial"/>
                <a:sym typeface="Arial"/>
              </a:rPr>
              <a:t>Legal</a:t>
            </a:r>
            <a:endParaRPr sz="1500"/>
          </a:p>
          <a:p>
            <a:pPr indent="-323850" lvl="0" marL="457200" marR="0" rtl="0" algn="l">
              <a:lnSpc>
                <a:spcPct val="100000"/>
              </a:lnSpc>
              <a:spcBef>
                <a:spcPts val="0"/>
              </a:spcBef>
              <a:spcAft>
                <a:spcPts val="0"/>
              </a:spcAft>
              <a:buClr>
                <a:schemeClr val="lt1"/>
              </a:buClr>
              <a:buSzPts val="1500"/>
              <a:buFont typeface="Arial"/>
              <a:buChar char="●"/>
            </a:pPr>
            <a:r>
              <a:rPr b="0" i="0" lang="en-US" sz="1500" u="none" cap="none" strike="noStrike">
                <a:solidFill>
                  <a:schemeClr val="lt1"/>
                </a:solidFill>
                <a:latin typeface="Arial"/>
                <a:ea typeface="Arial"/>
                <a:cs typeface="Arial"/>
                <a:sym typeface="Arial"/>
              </a:rPr>
              <a:t>Finance and accounting</a:t>
            </a:r>
            <a:endParaRPr sz="1500"/>
          </a:p>
        </p:txBody>
      </p:sp>
      <p:sp>
        <p:nvSpPr>
          <p:cNvPr id="98" name="Google Shape;98;p8"/>
          <p:cNvSpPr txBox="1"/>
          <p:nvPr/>
        </p:nvSpPr>
        <p:spPr>
          <a:xfrm>
            <a:off x="4050710" y="2173517"/>
            <a:ext cx="3018000" cy="2215200"/>
          </a:xfrm>
          <a:prstGeom prst="rect">
            <a:avLst/>
          </a:prstGeom>
          <a:noFill/>
          <a:ln>
            <a:noFill/>
          </a:ln>
        </p:spPr>
        <p:txBody>
          <a:bodyPr anchorCtr="0" anchor="t" bIns="91425" lIns="91425" spcFirstLastPara="1" rIns="91425" wrap="square" tIns="91425">
            <a:noAutofit/>
          </a:bodyPr>
          <a:lstStyle/>
          <a:p>
            <a:pPr indent="-323850" lvl="0" marL="457200" marR="0" rtl="0" algn="l">
              <a:lnSpc>
                <a:spcPct val="100000"/>
              </a:lnSpc>
              <a:spcBef>
                <a:spcPts val="0"/>
              </a:spcBef>
              <a:spcAft>
                <a:spcPts val="0"/>
              </a:spcAft>
              <a:buClr>
                <a:schemeClr val="lt1"/>
              </a:buClr>
              <a:buSzPts val="1500"/>
              <a:buFont typeface="Arial"/>
              <a:buChar char="●"/>
            </a:pPr>
            <a:r>
              <a:rPr b="0" i="0" lang="en-US" sz="1500" u="none" cap="none" strike="noStrike">
                <a:solidFill>
                  <a:schemeClr val="lt1"/>
                </a:solidFill>
                <a:latin typeface="Arial"/>
                <a:ea typeface="Arial"/>
                <a:cs typeface="Arial"/>
                <a:sym typeface="Arial"/>
              </a:rPr>
              <a:t>Information technologies</a:t>
            </a:r>
            <a:endParaRPr sz="1500"/>
          </a:p>
          <a:p>
            <a:pPr indent="-323850" lvl="0" marL="457200" marR="0" rtl="0" algn="l">
              <a:lnSpc>
                <a:spcPct val="100000"/>
              </a:lnSpc>
              <a:spcBef>
                <a:spcPts val="0"/>
              </a:spcBef>
              <a:spcAft>
                <a:spcPts val="0"/>
              </a:spcAft>
              <a:buClr>
                <a:schemeClr val="lt1"/>
              </a:buClr>
              <a:buSzPts val="1500"/>
              <a:buFont typeface="Arial"/>
              <a:buChar char="●"/>
            </a:pPr>
            <a:r>
              <a:rPr b="0" i="0" lang="en-US" sz="1500" u="none" cap="none" strike="noStrike">
                <a:solidFill>
                  <a:schemeClr val="lt1"/>
                </a:solidFill>
                <a:latin typeface="Arial"/>
                <a:ea typeface="Arial"/>
                <a:cs typeface="Arial"/>
                <a:sym typeface="Arial"/>
              </a:rPr>
              <a:t>Graphics design</a:t>
            </a:r>
            <a:endParaRPr sz="1500"/>
          </a:p>
          <a:p>
            <a:pPr indent="-323850" lvl="0" marL="457200" marR="0" rtl="0" algn="l">
              <a:lnSpc>
                <a:spcPct val="100000"/>
              </a:lnSpc>
              <a:spcBef>
                <a:spcPts val="0"/>
              </a:spcBef>
              <a:spcAft>
                <a:spcPts val="0"/>
              </a:spcAft>
              <a:buClr>
                <a:schemeClr val="lt1"/>
              </a:buClr>
              <a:buSzPts val="1500"/>
              <a:buFont typeface="Arial"/>
              <a:buChar char="●"/>
            </a:pPr>
            <a:r>
              <a:rPr b="0" i="0" lang="en-US" sz="1500" u="none" cap="none" strike="noStrike">
                <a:solidFill>
                  <a:schemeClr val="lt1"/>
                </a:solidFill>
                <a:latin typeface="Arial"/>
                <a:ea typeface="Arial"/>
                <a:cs typeface="Arial"/>
                <a:sym typeface="Arial"/>
              </a:rPr>
              <a:t>Box office</a:t>
            </a:r>
            <a:endParaRPr sz="1500"/>
          </a:p>
          <a:p>
            <a:pPr indent="-323850" lvl="0" marL="457200" marR="0" rtl="0" algn="l">
              <a:lnSpc>
                <a:spcPct val="100000"/>
              </a:lnSpc>
              <a:spcBef>
                <a:spcPts val="0"/>
              </a:spcBef>
              <a:spcAft>
                <a:spcPts val="0"/>
              </a:spcAft>
              <a:buClr>
                <a:schemeClr val="lt1"/>
              </a:buClr>
              <a:buSzPts val="1500"/>
              <a:buFont typeface="Arial"/>
              <a:buChar char="●"/>
            </a:pPr>
            <a:r>
              <a:rPr b="0" i="0" lang="en-US" sz="1500" u="none" cap="none" strike="noStrike">
                <a:solidFill>
                  <a:schemeClr val="lt1"/>
                </a:solidFill>
                <a:latin typeface="Arial"/>
                <a:ea typeface="Arial"/>
                <a:cs typeface="Arial"/>
                <a:sym typeface="Arial"/>
              </a:rPr>
              <a:t>Broadcast and journalism</a:t>
            </a:r>
            <a:endParaRPr sz="1500"/>
          </a:p>
          <a:p>
            <a:pPr indent="-323850" lvl="0" marL="457200" marR="0" rtl="0" algn="l">
              <a:lnSpc>
                <a:spcPct val="100000"/>
              </a:lnSpc>
              <a:spcBef>
                <a:spcPts val="0"/>
              </a:spcBef>
              <a:spcAft>
                <a:spcPts val="0"/>
              </a:spcAft>
              <a:buClr>
                <a:schemeClr val="lt1"/>
              </a:buClr>
              <a:buSzPts val="1500"/>
              <a:buFont typeface="Arial"/>
              <a:buChar char="●"/>
            </a:pPr>
            <a:r>
              <a:rPr b="0" i="0" lang="en-US" sz="1500" u="none" cap="none" strike="noStrike">
                <a:solidFill>
                  <a:schemeClr val="lt1"/>
                </a:solidFill>
                <a:latin typeface="Arial"/>
                <a:ea typeface="Arial"/>
                <a:cs typeface="Arial"/>
                <a:sym typeface="Arial"/>
              </a:rPr>
              <a:t>Publications</a:t>
            </a:r>
            <a:endParaRPr sz="1500"/>
          </a:p>
          <a:p>
            <a:pPr indent="-323850" lvl="0" marL="457200" marR="0" rtl="0" algn="l">
              <a:lnSpc>
                <a:spcPct val="100000"/>
              </a:lnSpc>
              <a:spcBef>
                <a:spcPts val="0"/>
              </a:spcBef>
              <a:spcAft>
                <a:spcPts val="0"/>
              </a:spcAft>
              <a:buClr>
                <a:schemeClr val="lt1"/>
              </a:buClr>
              <a:buSzPts val="1500"/>
              <a:buFont typeface="Arial"/>
              <a:buChar char="●"/>
            </a:pPr>
            <a:r>
              <a:rPr b="0" i="0" lang="en-US" sz="1500" u="none" cap="none" strike="noStrike">
                <a:solidFill>
                  <a:schemeClr val="lt1"/>
                </a:solidFill>
                <a:latin typeface="Arial"/>
                <a:ea typeface="Arial"/>
                <a:cs typeface="Arial"/>
                <a:sym typeface="Arial"/>
              </a:rPr>
              <a:t>Customer service</a:t>
            </a:r>
            <a:endParaRPr sz="1500"/>
          </a:p>
          <a:p>
            <a:pPr indent="-323850" lvl="0" marL="457200" marR="0" rtl="0" algn="l">
              <a:lnSpc>
                <a:spcPct val="100000"/>
              </a:lnSpc>
              <a:spcBef>
                <a:spcPts val="0"/>
              </a:spcBef>
              <a:spcAft>
                <a:spcPts val="0"/>
              </a:spcAft>
              <a:buClr>
                <a:schemeClr val="lt1"/>
              </a:buClr>
              <a:buSzPts val="1500"/>
              <a:buFont typeface="Arial"/>
              <a:buChar char="●"/>
            </a:pPr>
            <a:r>
              <a:rPr b="0" i="0" lang="en-US" sz="1500" u="none" cap="none" strike="noStrike">
                <a:solidFill>
                  <a:schemeClr val="lt1"/>
                </a:solidFill>
                <a:latin typeface="Arial"/>
                <a:ea typeface="Arial"/>
                <a:cs typeface="Arial"/>
                <a:sym typeface="Arial"/>
              </a:rPr>
              <a:t>Game operations</a:t>
            </a:r>
            <a:endParaRPr sz="150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 name="Shape 102"/>
        <p:cNvGrpSpPr/>
        <p:nvPr/>
      </p:nvGrpSpPr>
      <p:grpSpPr>
        <a:xfrm>
          <a:off x="0" y="0"/>
          <a:ext cx="0" cy="0"/>
          <a:chOff x="0" y="0"/>
          <a:chExt cx="0" cy="0"/>
        </a:xfrm>
      </p:grpSpPr>
      <p:sp>
        <p:nvSpPr>
          <p:cNvPr id="103" name="Google Shape;103;p9"/>
          <p:cNvSpPr txBox="1"/>
          <p:nvPr>
            <p:ph type="title"/>
          </p:nvPr>
        </p:nvSpPr>
        <p:spPr>
          <a:xfrm>
            <a:off x="491066" y="428705"/>
            <a:ext cx="8161867" cy="534245"/>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2400"/>
              <a:buNone/>
            </a:pPr>
            <a:r>
              <a:rPr b="1" lang="en-US">
                <a:latin typeface="Arial"/>
                <a:ea typeface="Arial"/>
                <a:cs typeface="Arial"/>
                <a:sym typeface="Arial"/>
              </a:rPr>
              <a:t>SPORTS BUSINESS CAREER PROFILE</a:t>
            </a:r>
            <a:endParaRPr/>
          </a:p>
        </p:txBody>
      </p:sp>
      <p:sp>
        <p:nvSpPr>
          <p:cNvPr id="104" name="Google Shape;104;p9"/>
          <p:cNvSpPr txBox="1"/>
          <p:nvPr>
            <p:ph idx="1" type="body"/>
          </p:nvPr>
        </p:nvSpPr>
        <p:spPr>
          <a:xfrm>
            <a:off x="938500" y="1120992"/>
            <a:ext cx="7172100" cy="2739803"/>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1150"/>
              <a:buNone/>
            </a:pPr>
            <a:r>
              <a:rPr lang="en-US" sz="1600">
                <a:latin typeface="Arial"/>
                <a:ea typeface="Arial"/>
                <a:cs typeface="Arial"/>
                <a:sym typeface="Arial"/>
              </a:rPr>
              <a:t>The </a:t>
            </a:r>
            <a:r>
              <a:rPr b="1" lang="en-US" sz="1600">
                <a:solidFill>
                  <a:schemeClr val="dk2"/>
                </a:solidFill>
                <a:latin typeface="Arial"/>
                <a:ea typeface="Arial"/>
                <a:cs typeface="Arial"/>
                <a:sym typeface="Arial"/>
              </a:rPr>
              <a:t>Vice President Public Relations</a:t>
            </a:r>
            <a:r>
              <a:rPr lang="en-US" sz="1600">
                <a:latin typeface="Arial"/>
                <a:ea typeface="Arial"/>
                <a:cs typeface="Arial"/>
                <a:sym typeface="Arial"/>
              </a:rPr>
              <a:t>, Madison Square Garden Sports oversees all of MSG Sports business public relations activity relating to the trade, business, consumer media, internal communications and industry relations. The position works closely with all divisions to ensure integrated activities and communication and also works closely with MSG Sports management to create targeted, impactful public relations plans that meet short- and long-term business objectives, support critical marketing partnerships, and powerfully deliver key messages to target audiences.</a:t>
            </a:r>
            <a:endParaRPr sz="1600">
              <a:latin typeface="Arial"/>
              <a:ea typeface="Arial"/>
              <a:cs typeface="Arial"/>
              <a:sym typeface="Arial"/>
            </a:endParaRPr>
          </a:p>
        </p:txBody>
      </p:sp>
      <p:cxnSp>
        <p:nvCxnSpPr>
          <p:cNvPr id="105" name="Google Shape;105;p9"/>
          <p:cNvCxnSpPr/>
          <p:nvPr/>
        </p:nvCxnSpPr>
        <p:spPr>
          <a:xfrm>
            <a:off x="3092067" y="1034911"/>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106" name="Google Shape;106;p9"/>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107" name="Google Shape;107;p9"/>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theme/theme1.xml><?xml version="1.0" encoding="utf-8"?>
<a:theme xmlns:a="http://schemas.openxmlformats.org/drawingml/2006/main" xmlns:r="http://schemas.openxmlformats.org/officeDocument/2006/relationships" name="Futuristic Background by Slidesgo">
  <a:themeElements>
    <a:clrScheme name="Simple Light">
      <a:dk1>
        <a:srgbClr val="001633"/>
      </a:dk1>
      <a:lt1>
        <a:srgbClr val="FFFFFF"/>
      </a:lt1>
      <a:dk2>
        <a:srgbClr val="85D5E6"/>
      </a:dk2>
      <a:lt2>
        <a:srgbClr val="FFAB40"/>
      </a:lt2>
      <a:accent1>
        <a:srgbClr val="FFAB40"/>
      </a:accent1>
      <a:accent2>
        <a:srgbClr val="85D5E6"/>
      </a:accent2>
      <a:accent3>
        <a:srgbClr val="78909C"/>
      </a:accent3>
      <a:accent4>
        <a:srgbClr val="FFAB40"/>
      </a:accent4>
      <a:accent5>
        <a:srgbClr val="3D85C6"/>
      </a:accent5>
      <a:accent6>
        <a:srgbClr val="001633"/>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Kelly, Bob</dc:creator>
</cp:coreProperties>
</file>