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83" r:id="rId2"/>
  </p:sldMasterIdLst>
  <p:notesMasterIdLst>
    <p:notesMasterId r:id="rId19"/>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embeddedFontLst>
    <p:embeddedFont>
      <p:font typeface="Montserrat" pitchFamily="2" charset="77"/>
      <p:regular r:id="rId20"/>
      <p:bold r:id="rId21"/>
      <p:italic r:id="rId22"/>
      <p:boldItalic r:id="rId23"/>
    </p:embeddedFont>
    <p:embeddedFont>
      <p:font typeface="Oswald" panose="02000703000000000000" pitchFamily="2" charset="77"/>
      <p:regular r:id="rId24"/>
      <p:bold r:id="rId25"/>
    </p:embeddedFont>
    <p:embeddedFont>
      <p:font typeface="Proxima Nova" panose="02000506030000020004" pitchFamily="2" charset="0"/>
      <p:regular r:id="rId26"/>
      <p:bold r:id="rId27"/>
      <p:italic r:id="rId28"/>
      <p:boldItalic r:id="rId2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2" roundtripDataSignature="AMtx7mjYzeHlD97i7xCaG2dzWYkAjutIu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672"/>
  </p:normalViewPr>
  <p:slideViewPr>
    <p:cSldViewPr snapToGrid="0">
      <p:cViewPr varScale="1">
        <p:scale>
          <a:sx n="132" d="100"/>
          <a:sy n="132" d="100"/>
        </p:scale>
        <p:origin x="504"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7.fntdata"/><Relationship Id="rId3" Type="http://schemas.openxmlformats.org/officeDocument/2006/relationships/slide" Target="slides/slide1.xml"/><Relationship Id="rId21" Type="http://schemas.openxmlformats.org/officeDocument/2006/relationships/font" Target="fonts/font2.fntdata"/><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6.fntdata"/><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font" Target="fonts/font1.fntdata"/><Relationship Id="rId29" Type="http://schemas.openxmlformats.org/officeDocument/2006/relationships/font" Target="fonts/font10.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5.fntdata"/><Relationship Id="rId32" Type="http://customschemas.google.com/relationships/presentationmetadata" Target="metadata"/><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4.fntdata"/><Relationship Id="rId28" Type="http://schemas.openxmlformats.org/officeDocument/2006/relationships/font" Target="fonts/font9.fntdata"/><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3.fntdata"/><Relationship Id="rId27" Type="http://schemas.openxmlformats.org/officeDocument/2006/relationships/font" Target="fonts/font8.fntdata"/><Relationship Id="rId35" Type="http://schemas.openxmlformats.org/officeDocument/2006/relationships/theme" Target="theme/theme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0" name="Google Shape;160;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3" name="Google Shape;243;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2" name="Google Shape;252;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9" name="Google Shape;259;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8" name="Google Shape;268;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8" name="Google Shape;278;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7" name="Google Shape;287;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p1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7" name="Google Shape;297;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9" name="Google Shape;169;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8" name="Google Shape;178;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7" name="Google Shape;187;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6" name="Google Shape;196;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6" name="Google Shape;206;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5" name="Google Shape;215;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5" name="Google Shape;225;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4" name="Google Shape;234;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18"/>
          <p:cNvSpPr txBox="1">
            <a:spLocks noGrp="1"/>
          </p:cNvSpPr>
          <p:nvPr>
            <p:ph type="ctrTitle"/>
          </p:nvPr>
        </p:nvSpPr>
        <p:spPr>
          <a:xfrm>
            <a:off x="2175900" y="1950100"/>
            <a:ext cx="4792200" cy="6447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3600"/>
              <a:buNone/>
              <a:defRPr sz="3600" b="1">
                <a:solidFill>
                  <a:schemeClr val="lt1"/>
                </a:solidFill>
              </a:defRPr>
            </a:lvl1pPr>
            <a:lvl2pPr lvl="1" algn="ctr">
              <a:lnSpc>
                <a:spcPct val="100000"/>
              </a:lnSpc>
              <a:spcBef>
                <a:spcPts val="0"/>
              </a:spcBef>
              <a:spcAft>
                <a:spcPts val="0"/>
              </a:spcAft>
              <a:buClr>
                <a:schemeClr val="lt1"/>
              </a:buClr>
              <a:buSzPts val="3600"/>
              <a:buNone/>
              <a:defRPr sz="3600" b="1">
                <a:solidFill>
                  <a:schemeClr val="lt1"/>
                </a:solidFill>
              </a:defRPr>
            </a:lvl2pPr>
            <a:lvl3pPr lvl="2" algn="ctr">
              <a:lnSpc>
                <a:spcPct val="100000"/>
              </a:lnSpc>
              <a:spcBef>
                <a:spcPts val="0"/>
              </a:spcBef>
              <a:spcAft>
                <a:spcPts val="0"/>
              </a:spcAft>
              <a:buClr>
                <a:schemeClr val="lt1"/>
              </a:buClr>
              <a:buSzPts val="3600"/>
              <a:buNone/>
              <a:defRPr sz="3600" b="1">
                <a:solidFill>
                  <a:schemeClr val="lt1"/>
                </a:solidFill>
              </a:defRPr>
            </a:lvl3pPr>
            <a:lvl4pPr lvl="3" algn="ctr">
              <a:lnSpc>
                <a:spcPct val="100000"/>
              </a:lnSpc>
              <a:spcBef>
                <a:spcPts val="0"/>
              </a:spcBef>
              <a:spcAft>
                <a:spcPts val="0"/>
              </a:spcAft>
              <a:buClr>
                <a:schemeClr val="lt1"/>
              </a:buClr>
              <a:buSzPts val="3600"/>
              <a:buNone/>
              <a:defRPr sz="3600" b="1">
                <a:solidFill>
                  <a:schemeClr val="lt1"/>
                </a:solidFill>
              </a:defRPr>
            </a:lvl4pPr>
            <a:lvl5pPr lvl="4" algn="ctr">
              <a:lnSpc>
                <a:spcPct val="100000"/>
              </a:lnSpc>
              <a:spcBef>
                <a:spcPts val="0"/>
              </a:spcBef>
              <a:spcAft>
                <a:spcPts val="0"/>
              </a:spcAft>
              <a:buClr>
                <a:schemeClr val="lt1"/>
              </a:buClr>
              <a:buSzPts val="3600"/>
              <a:buNone/>
              <a:defRPr sz="3600" b="1">
                <a:solidFill>
                  <a:schemeClr val="lt1"/>
                </a:solidFill>
              </a:defRPr>
            </a:lvl5pPr>
            <a:lvl6pPr lvl="5" algn="ctr">
              <a:lnSpc>
                <a:spcPct val="100000"/>
              </a:lnSpc>
              <a:spcBef>
                <a:spcPts val="0"/>
              </a:spcBef>
              <a:spcAft>
                <a:spcPts val="0"/>
              </a:spcAft>
              <a:buClr>
                <a:schemeClr val="lt1"/>
              </a:buClr>
              <a:buSzPts val="3600"/>
              <a:buNone/>
              <a:defRPr sz="3600" b="1">
                <a:solidFill>
                  <a:schemeClr val="lt1"/>
                </a:solidFill>
              </a:defRPr>
            </a:lvl6pPr>
            <a:lvl7pPr lvl="6" algn="ctr">
              <a:lnSpc>
                <a:spcPct val="100000"/>
              </a:lnSpc>
              <a:spcBef>
                <a:spcPts val="0"/>
              </a:spcBef>
              <a:spcAft>
                <a:spcPts val="0"/>
              </a:spcAft>
              <a:buClr>
                <a:schemeClr val="lt1"/>
              </a:buClr>
              <a:buSzPts val="3600"/>
              <a:buNone/>
              <a:defRPr sz="3600" b="1">
                <a:solidFill>
                  <a:schemeClr val="lt1"/>
                </a:solidFill>
              </a:defRPr>
            </a:lvl7pPr>
            <a:lvl8pPr lvl="7" algn="ctr">
              <a:lnSpc>
                <a:spcPct val="100000"/>
              </a:lnSpc>
              <a:spcBef>
                <a:spcPts val="0"/>
              </a:spcBef>
              <a:spcAft>
                <a:spcPts val="0"/>
              </a:spcAft>
              <a:buClr>
                <a:schemeClr val="lt1"/>
              </a:buClr>
              <a:buSzPts val="3600"/>
              <a:buNone/>
              <a:defRPr sz="3600" b="1">
                <a:solidFill>
                  <a:schemeClr val="lt1"/>
                </a:solidFill>
              </a:defRPr>
            </a:lvl8pPr>
            <a:lvl9pPr lvl="8" algn="ctr">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10" name="Google Shape;10;p18"/>
          <p:cNvSpPr txBox="1">
            <a:spLocks noGrp="1"/>
          </p:cNvSpPr>
          <p:nvPr>
            <p:ph type="subTitle" idx="1"/>
          </p:nvPr>
        </p:nvSpPr>
        <p:spPr>
          <a:xfrm>
            <a:off x="2044200" y="3704650"/>
            <a:ext cx="50556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6"/>
        <p:cNvGrpSpPr/>
        <p:nvPr/>
      </p:nvGrpSpPr>
      <p:grpSpPr>
        <a:xfrm>
          <a:off x="0" y="0"/>
          <a:ext cx="0" cy="0"/>
          <a:chOff x="0" y="0"/>
          <a:chExt cx="0" cy="0"/>
        </a:xfrm>
      </p:grpSpPr>
      <p:sp>
        <p:nvSpPr>
          <p:cNvPr id="37" name="Google Shape;37;p29"/>
          <p:cNvSpPr txBox="1">
            <a:spLocks noGrp="1"/>
          </p:cNvSpPr>
          <p:nvPr>
            <p:ph type="title"/>
          </p:nvPr>
        </p:nvSpPr>
        <p:spPr>
          <a:xfrm>
            <a:off x="929477" y="436183"/>
            <a:ext cx="2746500" cy="40908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3000"/>
              <a:buNone/>
              <a:defRPr sz="3000">
                <a:solidFill>
                  <a:schemeClr val="accent1"/>
                </a:solidFill>
              </a:defRPr>
            </a:lvl1pPr>
            <a:lvl2pPr lvl="1" algn="l">
              <a:lnSpc>
                <a:spcPct val="100000"/>
              </a:lnSpc>
              <a:spcBef>
                <a:spcPts val="0"/>
              </a:spcBef>
              <a:spcAft>
                <a:spcPts val="0"/>
              </a:spcAft>
              <a:buClr>
                <a:schemeClr val="accent1"/>
              </a:buClr>
              <a:buSzPts val="4800"/>
              <a:buNone/>
              <a:defRPr sz="4800">
                <a:solidFill>
                  <a:schemeClr val="accent1"/>
                </a:solidFill>
              </a:defRPr>
            </a:lvl2pPr>
            <a:lvl3pPr lvl="2" algn="l">
              <a:lnSpc>
                <a:spcPct val="100000"/>
              </a:lnSpc>
              <a:spcBef>
                <a:spcPts val="0"/>
              </a:spcBef>
              <a:spcAft>
                <a:spcPts val="0"/>
              </a:spcAft>
              <a:buClr>
                <a:schemeClr val="accent1"/>
              </a:buClr>
              <a:buSzPts val="4800"/>
              <a:buNone/>
              <a:defRPr sz="4800">
                <a:solidFill>
                  <a:schemeClr val="accent1"/>
                </a:solidFill>
              </a:defRPr>
            </a:lvl3pPr>
            <a:lvl4pPr lvl="3" algn="l">
              <a:lnSpc>
                <a:spcPct val="100000"/>
              </a:lnSpc>
              <a:spcBef>
                <a:spcPts val="0"/>
              </a:spcBef>
              <a:spcAft>
                <a:spcPts val="0"/>
              </a:spcAft>
              <a:buClr>
                <a:schemeClr val="accent1"/>
              </a:buClr>
              <a:buSzPts val="4800"/>
              <a:buNone/>
              <a:defRPr sz="4800">
                <a:solidFill>
                  <a:schemeClr val="accent1"/>
                </a:solidFill>
              </a:defRPr>
            </a:lvl4pPr>
            <a:lvl5pPr lvl="4" algn="l">
              <a:lnSpc>
                <a:spcPct val="100000"/>
              </a:lnSpc>
              <a:spcBef>
                <a:spcPts val="0"/>
              </a:spcBef>
              <a:spcAft>
                <a:spcPts val="0"/>
              </a:spcAft>
              <a:buClr>
                <a:schemeClr val="accent1"/>
              </a:buClr>
              <a:buSzPts val="4800"/>
              <a:buNone/>
              <a:defRPr sz="4800">
                <a:solidFill>
                  <a:schemeClr val="accent1"/>
                </a:solidFill>
              </a:defRPr>
            </a:lvl5pPr>
            <a:lvl6pPr lvl="5" algn="l">
              <a:lnSpc>
                <a:spcPct val="100000"/>
              </a:lnSpc>
              <a:spcBef>
                <a:spcPts val="0"/>
              </a:spcBef>
              <a:spcAft>
                <a:spcPts val="0"/>
              </a:spcAft>
              <a:buClr>
                <a:schemeClr val="accent1"/>
              </a:buClr>
              <a:buSzPts val="4800"/>
              <a:buNone/>
              <a:defRPr sz="4800">
                <a:solidFill>
                  <a:schemeClr val="accent1"/>
                </a:solidFill>
              </a:defRPr>
            </a:lvl6pPr>
            <a:lvl7pPr lvl="6" algn="l">
              <a:lnSpc>
                <a:spcPct val="100000"/>
              </a:lnSpc>
              <a:spcBef>
                <a:spcPts val="0"/>
              </a:spcBef>
              <a:spcAft>
                <a:spcPts val="0"/>
              </a:spcAft>
              <a:buClr>
                <a:schemeClr val="accent1"/>
              </a:buClr>
              <a:buSzPts val="4800"/>
              <a:buNone/>
              <a:defRPr sz="4800">
                <a:solidFill>
                  <a:schemeClr val="accent1"/>
                </a:solidFill>
              </a:defRPr>
            </a:lvl7pPr>
            <a:lvl8pPr lvl="7" algn="l">
              <a:lnSpc>
                <a:spcPct val="100000"/>
              </a:lnSpc>
              <a:spcBef>
                <a:spcPts val="0"/>
              </a:spcBef>
              <a:spcAft>
                <a:spcPts val="0"/>
              </a:spcAft>
              <a:buClr>
                <a:schemeClr val="accent1"/>
              </a:buClr>
              <a:buSzPts val="4800"/>
              <a:buNone/>
              <a:defRPr sz="4800">
                <a:solidFill>
                  <a:schemeClr val="accent1"/>
                </a:solidFill>
              </a:defRPr>
            </a:lvl8pPr>
            <a:lvl9pPr lvl="8" algn="l">
              <a:lnSpc>
                <a:spcPct val="100000"/>
              </a:lnSpc>
              <a:spcBef>
                <a:spcPts val="0"/>
              </a:spcBef>
              <a:spcAft>
                <a:spcPts val="0"/>
              </a:spcAft>
              <a:buClr>
                <a:schemeClr val="accent1"/>
              </a:buClr>
              <a:buSzPts val="4800"/>
              <a:buNone/>
              <a:defRPr sz="4800">
                <a:solidFill>
                  <a:schemeClr val="accent1"/>
                </a:solidFill>
              </a:defRPr>
            </a:lvl9pPr>
          </a:lstStyle>
          <a:p>
            <a:endParaRPr/>
          </a:p>
        </p:txBody>
      </p:sp>
      <p:pic>
        <p:nvPicPr>
          <p:cNvPr id="38" name="Google Shape;38;p29"/>
          <p:cNvPicPr preferRelativeResize="0"/>
          <p:nvPr/>
        </p:nvPicPr>
        <p:blipFill rotWithShape="1">
          <a:blip r:embed="rId2">
            <a:alphaModFix/>
          </a:blip>
          <a:srcRect/>
          <a:stretch/>
        </p:blipFill>
        <p:spPr>
          <a:xfrm rot="5400000">
            <a:off x="3278924" y="414050"/>
            <a:ext cx="7626551" cy="2883799"/>
          </a:xfrm>
          <a:prstGeom prst="rect">
            <a:avLst/>
          </a:prstGeom>
          <a:noFill/>
          <a:ln>
            <a:noFill/>
          </a:ln>
        </p:spPr>
      </p:pic>
      <p:pic>
        <p:nvPicPr>
          <p:cNvPr id="39" name="Google Shape;39;p29"/>
          <p:cNvPicPr preferRelativeResize="0"/>
          <p:nvPr/>
        </p:nvPicPr>
        <p:blipFill rotWithShape="1">
          <a:blip r:embed="rId2">
            <a:alphaModFix/>
          </a:blip>
          <a:srcRect/>
          <a:stretch/>
        </p:blipFill>
        <p:spPr>
          <a:xfrm rot="5400000" flipH="1">
            <a:off x="4822414" y="-351911"/>
            <a:ext cx="9309797" cy="3520275"/>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0"/>
        <p:cNvGrpSpPr/>
        <p:nvPr/>
      </p:nvGrpSpPr>
      <p:grpSpPr>
        <a:xfrm>
          <a:off x="0" y="0"/>
          <a:ext cx="0" cy="0"/>
          <a:chOff x="0" y="0"/>
          <a:chExt cx="0" cy="0"/>
        </a:xfrm>
      </p:grpSpPr>
      <p:sp>
        <p:nvSpPr>
          <p:cNvPr id="41" name="Google Shape;41;p30"/>
          <p:cNvSpPr txBox="1">
            <a:spLocks noGrp="1"/>
          </p:cNvSpPr>
          <p:nvPr>
            <p:ph type="subTitle" idx="1"/>
          </p:nvPr>
        </p:nvSpPr>
        <p:spPr>
          <a:xfrm>
            <a:off x="938500" y="1769575"/>
            <a:ext cx="2871600" cy="12351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a:endParaRPr/>
          </a:p>
        </p:txBody>
      </p:sp>
      <p:sp>
        <p:nvSpPr>
          <p:cNvPr id="42" name="Google Shape;42;p30"/>
          <p:cNvSpPr txBox="1">
            <a:spLocks noGrp="1"/>
          </p:cNvSpPr>
          <p:nvPr>
            <p:ph type="body" idx="2"/>
          </p:nvPr>
        </p:nvSpPr>
        <p:spPr>
          <a:xfrm>
            <a:off x="4703375" y="909600"/>
            <a:ext cx="3468900" cy="33243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43" name="Google Shape;43;p30"/>
          <p:cNvSpPr txBox="1">
            <a:spLocks noGrp="1"/>
          </p:cNvSpPr>
          <p:nvPr>
            <p:ph type="title"/>
          </p:nvPr>
        </p:nvSpPr>
        <p:spPr>
          <a:xfrm>
            <a:off x="938500" y="445025"/>
            <a:ext cx="32238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4"/>
        <p:cNvGrpSpPr/>
        <p:nvPr/>
      </p:nvGrpSpPr>
      <p:grpSpPr>
        <a:xfrm>
          <a:off x="0" y="0"/>
          <a:ext cx="0" cy="0"/>
          <a:chOff x="0" y="0"/>
          <a:chExt cx="0" cy="0"/>
        </a:xfrm>
      </p:grpSpPr>
      <p:sp>
        <p:nvSpPr>
          <p:cNvPr id="45" name="Google Shape;45;p31"/>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6"/>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 Bullet Points">
  <p:cSld name="CAPTION_ONLY_3">
    <p:spTree>
      <p:nvGrpSpPr>
        <p:cNvPr id="1" name="Shape 47"/>
        <p:cNvGrpSpPr/>
        <p:nvPr/>
      </p:nvGrpSpPr>
      <p:grpSpPr>
        <a:xfrm>
          <a:off x="0" y="0"/>
          <a:ext cx="0" cy="0"/>
          <a:chOff x="0" y="0"/>
          <a:chExt cx="0" cy="0"/>
        </a:xfrm>
      </p:grpSpPr>
      <p:sp>
        <p:nvSpPr>
          <p:cNvPr id="48" name="Google Shape;48;p33"/>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49" name="Google Shape;49;p33"/>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lvl1pPr marL="457200" lvl="0" indent="-301625" algn="l">
              <a:lnSpc>
                <a:spcPct val="100000"/>
              </a:lnSpc>
              <a:spcBef>
                <a:spcPts val="0"/>
              </a:spcBef>
              <a:spcAft>
                <a:spcPts val="0"/>
              </a:spcAft>
              <a:buClr>
                <a:schemeClr val="lt1"/>
              </a:buClr>
              <a:buSzPts val="1150"/>
              <a:buChar char="●"/>
              <a:defRPr sz="1150">
                <a:solidFill>
                  <a:schemeClr val="lt1"/>
                </a:solidFill>
              </a:defRPr>
            </a:lvl1pPr>
            <a:lvl2pPr marL="914400" lvl="1" indent="-301625" algn="l">
              <a:lnSpc>
                <a:spcPct val="100000"/>
              </a:lnSpc>
              <a:spcBef>
                <a:spcPts val="1600"/>
              </a:spcBef>
              <a:spcAft>
                <a:spcPts val="0"/>
              </a:spcAft>
              <a:buClr>
                <a:schemeClr val="lt1"/>
              </a:buClr>
              <a:buSzPts val="1150"/>
              <a:buChar char="○"/>
              <a:defRPr sz="1150">
                <a:solidFill>
                  <a:schemeClr val="lt1"/>
                </a:solidFill>
              </a:defRPr>
            </a:lvl2pPr>
            <a:lvl3pPr marL="1371600" lvl="2" indent="-301625" algn="l">
              <a:lnSpc>
                <a:spcPct val="100000"/>
              </a:lnSpc>
              <a:spcBef>
                <a:spcPts val="1600"/>
              </a:spcBef>
              <a:spcAft>
                <a:spcPts val="0"/>
              </a:spcAft>
              <a:buClr>
                <a:schemeClr val="lt1"/>
              </a:buClr>
              <a:buSzPts val="1150"/>
              <a:buChar char="■"/>
              <a:defRPr sz="1150">
                <a:solidFill>
                  <a:schemeClr val="lt1"/>
                </a:solidFill>
              </a:defRPr>
            </a:lvl3pPr>
            <a:lvl4pPr marL="1828800" lvl="3" indent="-301625" algn="l">
              <a:lnSpc>
                <a:spcPct val="100000"/>
              </a:lnSpc>
              <a:spcBef>
                <a:spcPts val="1600"/>
              </a:spcBef>
              <a:spcAft>
                <a:spcPts val="0"/>
              </a:spcAft>
              <a:buClr>
                <a:schemeClr val="lt1"/>
              </a:buClr>
              <a:buSzPts val="1150"/>
              <a:buChar char="●"/>
              <a:defRPr sz="1150">
                <a:solidFill>
                  <a:schemeClr val="lt1"/>
                </a:solidFill>
              </a:defRPr>
            </a:lvl4pPr>
            <a:lvl5pPr marL="2286000" lvl="4" indent="-301625" algn="l">
              <a:lnSpc>
                <a:spcPct val="100000"/>
              </a:lnSpc>
              <a:spcBef>
                <a:spcPts val="1600"/>
              </a:spcBef>
              <a:spcAft>
                <a:spcPts val="0"/>
              </a:spcAft>
              <a:buClr>
                <a:schemeClr val="lt1"/>
              </a:buClr>
              <a:buSzPts val="1150"/>
              <a:buChar char="○"/>
              <a:defRPr sz="1150">
                <a:solidFill>
                  <a:schemeClr val="lt1"/>
                </a:solidFill>
              </a:defRPr>
            </a:lvl5pPr>
            <a:lvl6pPr marL="2743200" lvl="5" indent="-301625" algn="l">
              <a:lnSpc>
                <a:spcPct val="100000"/>
              </a:lnSpc>
              <a:spcBef>
                <a:spcPts val="1600"/>
              </a:spcBef>
              <a:spcAft>
                <a:spcPts val="0"/>
              </a:spcAft>
              <a:buClr>
                <a:schemeClr val="lt1"/>
              </a:buClr>
              <a:buSzPts val="1150"/>
              <a:buChar char="■"/>
              <a:defRPr sz="1150">
                <a:solidFill>
                  <a:schemeClr val="lt1"/>
                </a:solidFill>
              </a:defRPr>
            </a:lvl6pPr>
            <a:lvl7pPr marL="3200400" lvl="6" indent="-301625" algn="l">
              <a:lnSpc>
                <a:spcPct val="100000"/>
              </a:lnSpc>
              <a:spcBef>
                <a:spcPts val="1600"/>
              </a:spcBef>
              <a:spcAft>
                <a:spcPts val="0"/>
              </a:spcAft>
              <a:buClr>
                <a:schemeClr val="lt1"/>
              </a:buClr>
              <a:buSzPts val="1150"/>
              <a:buChar char="●"/>
              <a:defRPr sz="1150">
                <a:solidFill>
                  <a:schemeClr val="lt1"/>
                </a:solidFill>
              </a:defRPr>
            </a:lvl7pPr>
            <a:lvl8pPr marL="3657600" lvl="7" indent="-301625" algn="l">
              <a:lnSpc>
                <a:spcPct val="100000"/>
              </a:lnSpc>
              <a:spcBef>
                <a:spcPts val="1600"/>
              </a:spcBef>
              <a:spcAft>
                <a:spcPts val="0"/>
              </a:spcAft>
              <a:buClr>
                <a:schemeClr val="lt1"/>
              </a:buClr>
              <a:buSzPts val="1150"/>
              <a:buChar char="○"/>
              <a:defRPr sz="1150">
                <a:solidFill>
                  <a:schemeClr val="lt1"/>
                </a:solidFill>
              </a:defRPr>
            </a:lvl8pPr>
            <a:lvl9pPr marL="4114800" lvl="8" indent="-301625" algn="l">
              <a:lnSpc>
                <a:spcPct val="100000"/>
              </a:lnSpc>
              <a:spcBef>
                <a:spcPts val="1600"/>
              </a:spcBef>
              <a:spcAft>
                <a:spcPts val="1600"/>
              </a:spcAft>
              <a:buClr>
                <a:schemeClr val="lt1"/>
              </a:buClr>
              <a:buSzPts val="1150"/>
              <a:buChar char="■"/>
              <a:defRPr sz="1150">
                <a:solidFill>
                  <a:schemeClr val="lt1"/>
                </a:solidFill>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able of contents">
  <p:cSld name="SECTION_TITLE_AND_DESCRIPTION_1_1_3">
    <p:spTree>
      <p:nvGrpSpPr>
        <p:cNvPr id="1" name="Shape 50"/>
        <p:cNvGrpSpPr/>
        <p:nvPr/>
      </p:nvGrpSpPr>
      <p:grpSpPr>
        <a:xfrm>
          <a:off x="0" y="0"/>
          <a:ext cx="0" cy="0"/>
          <a:chOff x="0" y="0"/>
          <a:chExt cx="0" cy="0"/>
        </a:xfrm>
      </p:grpSpPr>
      <p:sp>
        <p:nvSpPr>
          <p:cNvPr id="51" name="Google Shape;51;p34"/>
          <p:cNvSpPr txBox="1">
            <a:spLocks noGrp="1"/>
          </p:cNvSpPr>
          <p:nvPr>
            <p:ph type="title"/>
          </p:nvPr>
        </p:nvSpPr>
        <p:spPr>
          <a:xfrm>
            <a:off x="3538497" y="26155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52" name="Google Shape;52;p34"/>
          <p:cNvSpPr txBox="1">
            <a:spLocks noGrp="1"/>
          </p:cNvSpPr>
          <p:nvPr>
            <p:ph type="subTitle" idx="1"/>
          </p:nvPr>
        </p:nvSpPr>
        <p:spPr>
          <a:xfrm>
            <a:off x="3538497" y="31480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53" name="Google Shape;53;p34"/>
          <p:cNvSpPr txBox="1">
            <a:spLocks noGrp="1"/>
          </p:cNvSpPr>
          <p:nvPr>
            <p:ph type="title" idx="2"/>
          </p:nvPr>
        </p:nvSpPr>
        <p:spPr>
          <a:xfrm>
            <a:off x="6028553" y="26155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54" name="Google Shape;54;p34"/>
          <p:cNvSpPr txBox="1">
            <a:spLocks noGrp="1"/>
          </p:cNvSpPr>
          <p:nvPr>
            <p:ph type="subTitle" idx="3"/>
          </p:nvPr>
        </p:nvSpPr>
        <p:spPr>
          <a:xfrm>
            <a:off x="6028553" y="31480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55" name="Google Shape;55;p34"/>
          <p:cNvSpPr txBox="1">
            <a:spLocks noGrp="1"/>
          </p:cNvSpPr>
          <p:nvPr>
            <p:ph type="title" idx="4"/>
          </p:nvPr>
        </p:nvSpPr>
        <p:spPr>
          <a:xfrm>
            <a:off x="1048447" y="26155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56" name="Google Shape;56;p34"/>
          <p:cNvSpPr txBox="1">
            <a:spLocks noGrp="1"/>
          </p:cNvSpPr>
          <p:nvPr>
            <p:ph type="subTitle" idx="5"/>
          </p:nvPr>
        </p:nvSpPr>
        <p:spPr>
          <a:xfrm>
            <a:off x="1048447" y="31480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57" name="Google Shape;57;p34"/>
          <p:cNvSpPr txBox="1">
            <a:spLocks noGrp="1"/>
          </p:cNvSpPr>
          <p:nvPr>
            <p:ph type="title" idx="6"/>
          </p:nvPr>
        </p:nvSpPr>
        <p:spPr>
          <a:xfrm>
            <a:off x="1048450" y="1770700"/>
            <a:ext cx="20670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2"/>
              </a:buClr>
              <a:buSzPts val="3600"/>
              <a:buNone/>
              <a:defRPr sz="3600">
                <a:solidFill>
                  <a:schemeClr val="lt2"/>
                </a:solidFil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a:endParaRPr/>
          </a:p>
        </p:txBody>
      </p:sp>
      <p:sp>
        <p:nvSpPr>
          <p:cNvPr id="58" name="Google Shape;58;p34"/>
          <p:cNvSpPr txBox="1">
            <a:spLocks noGrp="1"/>
          </p:cNvSpPr>
          <p:nvPr>
            <p:ph type="title" idx="7"/>
          </p:nvPr>
        </p:nvSpPr>
        <p:spPr>
          <a:xfrm>
            <a:off x="3538500" y="1770700"/>
            <a:ext cx="20670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2"/>
              </a:buClr>
              <a:buSzPts val="3600"/>
              <a:buNone/>
              <a:defRPr sz="3600">
                <a:solidFill>
                  <a:schemeClr val="lt2"/>
                </a:solidFil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a:endParaRPr/>
          </a:p>
        </p:txBody>
      </p:sp>
      <p:sp>
        <p:nvSpPr>
          <p:cNvPr id="59" name="Google Shape;59;p34"/>
          <p:cNvSpPr txBox="1">
            <a:spLocks noGrp="1"/>
          </p:cNvSpPr>
          <p:nvPr>
            <p:ph type="title" idx="8"/>
          </p:nvPr>
        </p:nvSpPr>
        <p:spPr>
          <a:xfrm>
            <a:off x="6028550" y="1770700"/>
            <a:ext cx="20670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2"/>
              </a:buClr>
              <a:buSzPts val="3600"/>
              <a:buNone/>
              <a:defRPr sz="3600">
                <a:solidFill>
                  <a:schemeClr val="lt2"/>
                </a:solidFil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ig Text">
  <p:cSld name="TITLE_1">
    <p:spTree>
      <p:nvGrpSpPr>
        <p:cNvPr id="1" name="Shape 60"/>
        <p:cNvGrpSpPr/>
        <p:nvPr/>
      </p:nvGrpSpPr>
      <p:grpSpPr>
        <a:xfrm>
          <a:off x="0" y="0"/>
          <a:ext cx="0" cy="0"/>
          <a:chOff x="0" y="0"/>
          <a:chExt cx="0" cy="0"/>
        </a:xfrm>
      </p:grpSpPr>
      <p:sp>
        <p:nvSpPr>
          <p:cNvPr id="61" name="Google Shape;61;p35"/>
          <p:cNvSpPr txBox="1">
            <a:spLocks noGrp="1"/>
          </p:cNvSpPr>
          <p:nvPr>
            <p:ph type="ctrTitle"/>
          </p:nvPr>
        </p:nvSpPr>
        <p:spPr>
          <a:xfrm>
            <a:off x="4285500" y="2832875"/>
            <a:ext cx="3657300" cy="644700"/>
          </a:xfrm>
          <a:prstGeom prst="rect">
            <a:avLst/>
          </a:prstGeom>
          <a:noFill/>
          <a:ln>
            <a:noFill/>
          </a:ln>
          <a:effectLst>
            <a:outerShdw blurRad="57150" dist="19050" dir="5400000" algn="bl" rotWithShape="0">
              <a:srgbClr val="76A5AF">
                <a:alpha val="87843"/>
              </a:srgbClr>
            </a:outerShdw>
          </a:effectLst>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6000"/>
              <a:buNone/>
              <a:defRPr sz="6000" b="1">
                <a:solidFill>
                  <a:schemeClr val="lt1"/>
                </a:solidFill>
              </a:defRPr>
            </a:lvl1pPr>
            <a:lvl2pPr lvl="1" algn="ctr">
              <a:lnSpc>
                <a:spcPct val="100000"/>
              </a:lnSpc>
              <a:spcBef>
                <a:spcPts val="0"/>
              </a:spcBef>
              <a:spcAft>
                <a:spcPts val="0"/>
              </a:spcAft>
              <a:buClr>
                <a:schemeClr val="lt1"/>
              </a:buClr>
              <a:buSzPts val="3600"/>
              <a:buNone/>
              <a:defRPr sz="3600" b="1">
                <a:solidFill>
                  <a:schemeClr val="lt1"/>
                </a:solidFill>
              </a:defRPr>
            </a:lvl2pPr>
            <a:lvl3pPr lvl="2" algn="ctr">
              <a:lnSpc>
                <a:spcPct val="100000"/>
              </a:lnSpc>
              <a:spcBef>
                <a:spcPts val="0"/>
              </a:spcBef>
              <a:spcAft>
                <a:spcPts val="0"/>
              </a:spcAft>
              <a:buClr>
                <a:schemeClr val="lt1"/>
              </a:buClr>
              <a:buSzPts val="3600"/>
              <a:buNone/>
              <a:defRPr sz="3600" b="1">
                <a:solidFill>
                  <a:schemeClr val="lt1"/>
                </a:solidFill>
              </a:defRPr>
            </a:lvl3pPr>
            <a:lvl4pPr lvl="3" algn="ctr">
              <a:lnSpc>
                <a:spcPct val="100000"/>
              </a:lnSpc>
              <a:spcBef>
                <a:spcPts val="0"/>
              </a:spcBef>
              <a:spcAft>
                <a:spcPts val="0"/>
              </a:spcAft>
              <a:buClr>
                <a:schemeClr val="lt1"/>
              </a:buClr>
              <a:buSzPts val="3600"/>
              <a:buNone/>
              <a:defRPr sz="3600" b="1">
                <a:solidFill>
                  <a:schemeClr val="lt1"/>
                </a:solidFill>
              </a:defRPr>
            </a:lvl4pPr>
            <a:lvl5pPr lvl="4" algn="ctr">
              <a:lnSpc>
                <a:spcPct val="100000"/>
              </a:lnSpc>
              <a:spcBef>
                <a:spcPts val="0"/>
              </a:spcBef>
              <a:spcAft>
                <a:spcPts val="0"/>
              </a:spcAft>
              <a:buClr>
                <a:schemeClr val="lt1"/>
              </a:buClr>
              <a:buSzPts val="3600"/>
              <a:buNone/>
              <a:defRPr sz="3600" b="1">
                <a:solidFill>
                  <a:schemeClr val="lt1"/>
                </a:solidFill>
              </a:defRPr>
            </a:lvl5pPr>
            <a:lvl6pPr lvl="5" algn="ctr">
              <a:lnSpc>
                <a:spcPct val="100000"/>
              </a:lnSpc>
              <a:spcBef>
                <a:spcPts val="0"/>
              </a:spcBef>
              <a:spcAft>
                <a:spcPts val="0"/>
              </a:spcAft>
              <a:buClr>
                <a:schemeClr val="lt1"/>
              </a:buClr>
              <a:buSzPts val="3600"/>
              <a:buNone/>
              <a:defRPr sz="3600" b="1">
                <a:solidFill>
                  <a:schemeClr val="lt1"/>
                </a:solidFill>
              </a:defRPr>
            </a:lvl6pPr>
            <a:lvl7pPr lvl="6" algn="ctr">
              <a:lnSpc>
                <a:spcPct val="100000"/>
              </a:lnSpc>
              <a:spcBef>
                <a:spcPts val="0"/>
              </a:spcBef>
              <a:spcAft>
                <a:spcPts val="0"/>
              </a:spcAft>
              <a:buClr>
                <a:schemeClr val="lt1"/>
              </a:buClr>
              <a:buSzPts val="3600"/>
              <a:buNone/>
              <a:defRPr sz="3600" b="1">
                <a:solidFill>
                  <a:schemeClr val="lt1"/>
                </a:solidFill>
              </a:defRPr>
            </a:lvl7pPr>
            <a:lvl8pPr lvl="7" algn="ctr">
              <a:lnSpc>
                <a:spcPct val="100000"/>
              </a:lnSpc>
              <a:spcBef>
                <a:spcPts val="0"/>
              </a:spcBef>
              <a:spcAft>
                <a:spcPts val="0"/>
              </a:spcAft>
              <a:buClr>
                <a:schemeClr val="lt1"/>
              </a:buClr>
              <a:buSzPts val="3600"/>
              <a:buNone/>
              <a:defRPr sz="3600" b="1">
                <a:solidFill>
                  <a:schemeClr val="lt1"/>
                </a:solidFill>
              </a:defRPr>
            </a:lvl8pPr>
            <a:lvl9pPr lvl="8" algn="ctr">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62" name="Google Shape;62;p35"/>
          <p:cNvSpPr txBox="1">
            <a:spLocks noGrp="1"/>
          </p:cNvSpPr>
          <p:nvPr>
            <p:ph type="subTitle" idx="1"/>
          </p:nvPr>
        </p:nvSpPr>
        <p:spPr>
          <a:xfrm>
            <a:off x="4144050" y="3549850"/>
            <a:ext cx="39402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 Two Columns">
  <p:cSld name="SECTION_TITLE_AND_DESCRIPTION_1">
    <p:spTree>
      <p:nvGrpSpPr>
        <p:cNvPr id="1" name="Shape 63"/>
        <p:cNvGrpSpPr/>
        <p:nvPr/>
      </p:nvGrpSpPr>
      <p:grpSpPr>
        <a:xfrm>
          <a:off x="0" y="0"/>
          <a:ext cx="0" cy="0"/>
          <a:chOff x="0" y="0"/>
          <a:chExt cx="0" cy="0"/>
        </a:xfrm>
      </p:grpSpPr>
      <p:sp>
        <p:nvSpPr>
          <p:cNvPr id="64" name="Google Shape;64;p36"/>
          <p:cNvSpPr txBox="1">
            <a:spLocks noGrp="1"/>
          </p:cNvSpPr>
          <p:nvPr>
            <p:ph type="title"/>
          </p:nvPr>
        </p:nvSpPr>
        <p:spPr>
          <a:xfrm>
            <a:off x="1937338" y="2463175"/>
            <a:ext cx="23901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65" name="Google Shape;65;p36"/>
          <p:cNvSpPr txBox="1">
            <a:spLocks noGrp="1"/>
          </p:cNvSpPr>
          <p:nvPr>
            <p:ph type="subTitle" idx="1"/>
          </p:nvPr>
        </p:nvSpPr>
        <p:spPr>
          <a:xfrm>
            <a:off x="1937338" y="3148075"/>
            <a:ext cx="23901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66" name="Google Shape;66;p36"/>
          <p:cNvSpPr txBox="1">
            <a:spLocks noGrp="1"/>
          </p:cNvSpPr>
          <p:nvPr>
            <p:ph type="title" idx="2"/>
          </p:nvPr>
        </p:nvSpPr>
        <p:spPr>
          <a:xfrm>
            <a:off x="4816563" y="2463175"/>
            <a:ext cx="23901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67" name="Google Shape;67;p36"/>
          <p:cNvSpPr txBox="1">
            <a:spLocks noGrp="1"/>
          </p:cNvSpPr>
          <p:nvPr>
            <p:ph type="subTitle" idx="3"/>
          </p:nvPr>
        </p:nvSpPr>
        <p:spPr>
          <a:xfrm>
            <a:off x="4816563" y="3148075"/>
            <a:ext cx="23901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68" name="Google Shape;68;p36"/>
          <p:cNvSpPr txBox="1">
            <a:spLocks noGrp="1"/>
          </p:cNvSpPr>
          <p:nvPr>
            <p:ph type="title" idx="4"/>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 Three Columns ">
  <p:cSld name="SECTION_TITLE_AND_DESCRIPTION_1_1">
    <p:spTree>
      <p:nvGrpSpPr>
        <p:cNvPr id="1" name="Shape 69"/>
        <p:cNvGrpSpPr/>
        <p:nvPr/>
      </p:nvGrpSpPr>
      <p:grpSpPr>
        <a:xfrm>
          <a:off x="0" y="0"/>
          <a:ext cx="0" cy="0"/>
          <a:chOff x="0" y="0"/>
          <a:chExt cx="0" cy="0"/>
        </a:xfrm>
      </p:grpSpPr>
      <p:sp>
        <p:nvSpPr>
          <p:cNvPr id="70" name="Google Shape;70;p37"/>
          <p:cNvSpPr txBox="1">
            <a:spLocks noGrp="1"/>
          </p:cNvSpPr>
          <p:nvPr>
            <p:ph type="title"/>
          </p:nvPr>
        </p:nvSpPr>
        <p:spPr>
          <a:xfrm>
            <a:off x="3538497" y="27679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71" name="Google Shape;71;p37"/>
          <p:cNvSpPr txBox="1">
            <a:spLocks noGrp="1"/>
          </p:cNvSpPr>
          <p:nvPr>
            <p:ph type="subTitle" idx="1"/>
          </p:nvPr>
        </p:nvSpPr>
        <p:spPr>
          <a:xfrm>
            <a:off x="3538497" y="34528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72" name="Google Shape;72;p37"/>
          <p:cNvSpPr txBox="1">
            <a:spLocks noGrp="1"/>
          </p:cNvSpPr>
          <p:nvPr>
            <p:ph type="title" idx="2"/>
          </p:nvPr>
        </p:nvSpPr>
        <p:spPr>
          <a:xfrm>
            <a:off x="6028553" y="27679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73" name="Google Shape;73;p37"/>
          <p:cNvSpPr txBox="1">
            <a:spLocks noGrp="1"/>
          </p:cNvSpPr>
          <p:nvPr>
            <p:ph type="subTitle" idx="3"/>
          </p:nvPr>
        </p:nvSpPr>
        <p:spPr>
          <a:xfrm>
            <a:off x="6028553" y="34528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74" name="Google Shape;74;p37"/>
          <p:cNvSpPr txBox="1">
            <a:spLocks noGrp="1"/>
          </p:cNvSpPr>
          <p:nvPr>
            <p:ph type="title" idx="4"/>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75" name="Google Shape;75;p37"/>
          <p:cNvSpPr txBox="1">
            <a:spLocks noGrp="1"/>
          </p:cNvSpPr>
          <p:nvPr>
            <p:ph type="title" idx="5"/>
          </p:nvPr>
        </p:nvSpPr>
        <p:spPr>
          <a:xfrm>
            <a:off x="1048447" y="27679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76" name="Google Shape;76;p37"/>
          <p:cNvSpPr txBox="1">
            <a:spLocks noGrp="1"/>
          </p:cNvSpPr>
          <p:nvPr>
            <p:ph type="subTitle" idx="6"/>
          </p:nvPr>
        </p:nvSpPr>
        <p:spPr>
          <a:xfrm>
            <a:off x="1048447" y="34528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ig text">
  <p:cSld name="TITLE_1_1_1">
    <p:spTree>
      <p:nvGrpSpPr>
        <p:cNvPr id="1" name="Shape 77"/>
        <p:cNvGrpSpPr/>
        <p:nvPr/>
      </p:nvGrpSpPr>
      <p:grpSpPr>
        <a:xfrm>
          <a:off x="0" y="0"/>
          <a:ext cx="0" cy="0"/>
          <a:chOff x="0" y="0"/>
          <a:chExt cx="0" cy="0"/>
        </a:xfrm>
      </p:grpSpPr>
      <p:sp>
        <p:nvSpPr>
          <p:cNvPr id="78" name="Google Shape;78;p38"/>
          <p:cNvSpPr txBox="1">
            <a:spLocks noGrp="1"/>
          </p:cNvSpPr>
          <p:nvPr>
            <p:ph type="ctrTitle"/>
          </p:nvPr>
        </p:nvSpPr>
        <p:spPr>
          <a:xfrm>
            <a:off x="1273500" y="1369000"/>
            <a:ext cx="6597000" cy="21099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4500"/>
              <a:buNone/>
              <a:defRPr sz="4500" b="1">
                <a:solidFill>
                  <a:schemeClr val="lt1"/>
                </a:solidFill>
              </a:defRPr>
            </a:lvl1pPr>
            <a:lvl2pPr lvl="1" algn="ctr">
              <a:lnSpc>
                <a:spcPct val="100000"/>
              </a:lnSpc>
              <a:spcBef>
                <a:spcPts val="0"/>
              </a:spcBef>
              <a:spcAft>
                <a:spcPts val="0"/>
              </a:spcAft>
              <a:buClr>
                <a:schemeClr val="lt1"/>
              </a:buClr>
              <a:buSzPts val="3600"/>
              <a:buNone/>
              <a:defRPr sz="3600" b="1">
                <a:solidFill>
                  <a:schemeClr val="lt1"/>
                </a:solidFill>
              </a:defRPr>
            </a:lvl2pPr>
            <a:lvl3pPr lvl="2" algn="ctr">
              <a:lnSpc>
                <a:spcPct val="100000"/>
              </a:lnSpc>
              <a:spcBef>
                <a:spcPts val="0"/>
              </a:spcBef>
              <a:spcAft>
                <a:spcPts val="0"/>
              </a:spcAft>
              <a:buClr>
                <a:schemeClr val="lt1"/>
              </a:buClr>
              <a:buSzPts val="3600"/>
              <a:buNone/>
              <a:defRPr sz="3600" b="1">
                <a:solidFill>
                  <a:schemeClr val="lt1"/>
                </a:solidFill>
              </a:defRPr>
            </a:lvl3pPr>
            <a:lvl4pPr lvl="3" algn="ctr">
              <a:lnSpc>
                <a:spcPct val="100000"/>
              </a:lnSpc>
              <a:spcBef>
                <a:spcPts val="0"/>
              </a:spcBef>
              <a:spcAft>
                <a:spcPts val="0"/>
              </a:spcAft>
              <a:buClr>
                <a:schemeClr val="lt1"/>
              </a:buClr>
              <a:buSzPts val="3600"/>
              <a:buNone/>
              <a:defRPr sz="3600" b="1">
                <a:solidFill>
                  <a:schemeClr val="lt1"/>
                </a:solidFill>
              </a:defRPr>
            </a:lvl4pPr>
            <a:lvl5pPr lvl="4" algn="ctr">
              <a:lnSpc>
                <a:spcPct val="100000"/>
              </a:lnSpc>
              <a:spcBef>
                <a:spcPts val="0"/>
              </a:spcBef>
              <a:spcAft>
                <a:spcPts val="0"/>
              </a:spcAft>
              <a:buClr>
                <a:schemeClr val="lt1"/>
              </a:buClr>
              <a:buSzPts val="3600"/>
              <a:buNone/>
              <a:defRPr sz="3600" b="1">
                <a:solidFill>
                  <a:schemeClr val="lt1"/>
                </a:solidFill>
              </a:defRPr>
            </a:lvl5pPr>
            <a:lvl6pPr lvl="5" algn="ctr">
              <a:lnSpc>
                <a:spcPct val="100000"/>
              </a:lnSpc>
              <a:spcBef>
                <a:spcPts val="0"/>
              </a:spcBef>
              <a:spcAft>
                <a:spcPts val="0"/>
              </a:spcAft>
              <a:buClr>
                <a:schemeClr val="lt1"/>
              </a:buClr>
              <a:buSzPts val="3600"/>
              <a:buNone/>
              <a:defRPr sz="3600" b="1">
                <a:solidFill>
                  <a:schemeClr val="lt1"/>
                </a:solidFill>
              </a:defRPr>
            </a:lvl6pPr>
            <a:lvl7pPr lvl="6" algn="ctr">
              <a:lnSpc>
                <a:spcPct val="100000"/>
              </a:lnSpc>
              <a:spcBef>
                <a:spcPts val="0"/>
              </a:spcBef>
              <a:spcAft>
                <a:spcPts val="0"/>
              </a:spcAft>
              <a:buClr>
                <a:schemeClr val="lt1"/>
              </a:buClr>
              <a:buSzPts val="3600"/>
              <a:buNone/>
              <a:defRPr sz="3600" b="1">
                <a:solidFill>
                  <a:schemeClr val="lt1"/>
                </a:solidFill>
              </a:defRPr>
            </a:lvl7pPr>
            <a:lvl8pPr lvl="7" algn="ctr">
              <a:lnSpc>
                <a:spcPct val="100000"/>
              </a:lnSpc>
              <a:spcBef>
                <a:spcPts val="0"/>
              </a:spcBef>
              <a:spcAft>
                <a:spcPts val="0"/>
              </a:spcAft>
              <a:buClr>
                <a:schemeClr val="lt1"/>
              </a:buClr>
              <a:buSzPts val="3600"/>
              <a:buNone/>
              <a:defRPr sz="3600" b="1">
                <a:solidFill>
                  <a:schemeClr val="lt1"/>
                </a:solidFill>
              </a:defRPr>
            </a:lvl8pPr>
            <a:lvl9pPr lvl="8" algn="ctr">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79" name="Google Shape;79;p38"/>
          <p:cNvSpPr txBox="1">
            <a:spLocks noGrp="1"/>
          </p:cNvSpPr>
          <p:nvPr>
            <p:ph type="subTitle" idx="1"/>
          </p:nvPr>
        </p:nvSpPr>
        <p:spPr>
          <a:xfrm>
            <a:off x="2481900" y="2519525"/>
            <a:ext cx="41802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1800"/>
              <a:buNone/>
              <a:defRPr sz="1800">
                <a:solidFill>
                  <a:schemeClr val="accent1"/>
                </a:solidFill>
              </a:defRPr>
            </a:lvl2pPr>
            <a:lvl3pPr lvl="2" algn="ctr">
              <a:lnSpc>
                <a:spcPct val="100000"/>
              </a:lnSpc>
              <a:spcBef>
                <a:spcPts val="0"/>
              </a:spcBef>
              <a:spcAft>
                <a:spcPts val="0"/>
              </a:spcAft>
              <a:buClr>
                <a:schemeClr val="accent1"/>
              </a:buClr>
              <a:buSzPts val="1800"/>
              <a:buNone/>
              <a:defRPr sz="1800">
                <a:solidFill>
                  <a:schemeClr val="accent1"/>
                </a:solidFill>
              </a:defRPr>
            </a:lvl3pPr>
            <a:lvl4pPr lvl="3" algn="ctr">
              <a:lnSpc>
                <a:spcPct val="100000"/>
              </a:lnSpc>
              <a:spcBef>
                <a:spcPts val="0"/>
              </a:spcBef>
              <a:spcAft>
                <a:spcPts val="0"/>
              </a:spcAft>
              <a:buClr>
                <a:schemeClr val="accent1"/>
              </a:buClr>
              <a:buSzPts val="1800"/>
              <a:buNone/>
              <a:defRPr sz="1800">
                <a:solidFill>
                  <a:schemeClr val="accent1"/>
                </a:solidFill>
              </a:defRPr>
            </a:lvl4pPr>
            <a:lvl5pPr lvl="4" algn="ctr">
              <a:lnSpc>
                <a:spcPct val="100000"/>
              </a:lnSpc>
              <a:spcBef>
                <a:spcPts val="0"/>
              </a:spcBef>
              <a:spcAft>
                <a:spcPts val="0"/>
              </a:spcAft>
              <a:buClr>
                <a:schemeClr val="accent1"/>
              </a:buClr>
              <a:buSzPts val="1800"/>
              <a:buNone/>
              <a:defRPr sz="1800">
                <a:solidFill>
                  <a:schemeClr val="accent1"/>
                </a:solidFill>
              </a:defRPr>
            </a:lvl5pPr>
            <a:lvl6pPr lvl="5" algn="ctr">
              <a:lnSpc>
                <a:spcPct val="100000"/>
              </a:lnSpc>
              <a:spcBef>
                <a:spcPts val="0"/>
              </a:spcBef>
              <a:spcAft>
                <a:spcPts val="0"/>
              </a:spcAft>
              <a:buClr>
                <a:schemeClr val="accent1"/>
              </a:buClr>
              <a:buSzPts val="1800"/>
              <a:buNone/>
              <a:defRPr sz="1800">
                <a:solidFill>
                  <a:schemeClr val="accent1"/>
                </a:solidFill>
              </a:defRPr>
            </a:lvl6pPr>
            <a:lvl7pPr lvl="6" algn="ctr">
              <a:lnSpc>
                <a:spcPct val="100000"/>
              </a:lnSpc>
              <a:spcBef>
                <a:spcPts val="0"/>
              </a:spcBef>
              <a:spcAft>
                <a:spcPts val="0"/>
              </a:spcAft>
              <a:buClr>
                <a:schemeClr val="accent1"/>
              </a:buClr>
              <a:buSzPts val="1800"/>
              <a:buNone/>
              <a:defRPr sz="1800">
                <a:solidFill>
                  <a:schemeClr val="accent1"/>
                </a:solidFill>
              </a:defRPr>
            </a:lvl7pPr>
            <a:lvl8pPr lvl="7" algn="ctr">
              <a:lnSpc>
                <a:spcPct val="100000"/>
              </a:lnSpc>
              <a:spcBef>
                <a:spcPts val="0"/>
              </a:spcBef>
              <a:spcAft>
                <a:spcPts val="0"/>
              </a:spcAft>
              <a:buClr>
                <a:schemeClr val="accent1"/>
              </a:buClr>
              <a:buSzPts val="1800"/>
              <a:buNone/>
              <a:defRPr sz="1800">
                <a:solidFill>
                  <a:schemeClr val="accent1"/>
                </a:solidFill>
              </a:defRPr>
            </a:lvl8pPr>
            <a:lvl9pPr lvl="8" algn="ctr">
              <a:lnSpc>
                <a:spcPct val="100000"/>
              </a:lnSpc>
              <a:spcBef>
                <a:spcPts val="0"/>
              </a:spcBef>
              <a:spcAft>
                <a:spcPts val="0"/>
              </a:spcAft>
              <a:buClr>
                <a:schemeClr val="accent1"/>
              </a:buClr>
              <a:buSzPts val="1800"/>
              <a:buNone/>
              <a:defRPr sz="1800">
                <a:solidFill>
                  <a:schemeClr val="accen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11"/>
        <p:cNvGrpSpPr/>
        <p:nvPr/>
      </p:nvGrpSpPr>
      <p:grpSpPr>
        <a:xfrm>
          <a:off x="0" y="0"/>
          <a:ext cx="0" cy="0"/>
          <a:chOff x="0" y="0"/>
          <a:chExt cx="0" cy="0"/>
        </a:xfrm>
      </p:grpSpPr>
      <p:sp>
        <p:nvSpPr>
          <p:cNvPr id="12" name="Google Shape;12;p19"/>
          <p:cNvSpPr txBox="1">
            <a:spLocks noGrp="1"/>
          </p:cNvSpPr>
          <p:nvPr>
            <p:ph type="ctrTitle"/>
          </p:nvPr>
        </p:nvSpPr>
        <p:spPr>
          <a:xfrm>
            <a:off x="1850525" y="1157925"/>
            <a:ext cx="5442900" cy="2603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3000"/>
              <a:buNone/>
              <a:defRPr sz="3000" b="1">
                <a:solidFill>
                  <a:schemeClr val="lt1"/>
                </a:solidFill>
              </a:defRPr>
            </a:lvl1pPr>
            <a:lvl2pPr lvl="1" algn="ctr">
              <a:lnSpc>
                <a:spcPct val="100000"/>
              </a:lnSpc>
              <a:spcBef>
                <a:spcPts val="0"/>
              </a:spcBef>
              <a:spcAft>
                <a:spcPts val="0"/>
              </a:spcAft>
              <a:buClr>
                <a:schemeClr val="lt1"/>
              </a:buClr>
              <a:buSzPts val="3000"/>
              <a:buNone/>
              <a:defRPr sz="3000" b="1">
                <a:solidFill>
                  <a:schemeClr val="lt1"/>
                </a:solidFill>
              </a:defRPr>
            </a:lvl2pPr>
            <a:lvl3pPr lvl="2" algn="ctr">
              <a:lnSpc>
                <a:spcPct val="100000"/>
              </a:lnSpc>
              <a:spcBef>
                <a:spcPts val="0"/>
              </a:spcBef>
              <a:spcAft>
                <a:spcPts val="0"/>
              </a:spcAft>
              <a:buClr>
                <a:schemeClr val="lt1"/>
              </a:buClr>
              <a:buSzPts val="3000"/>
              <a:buNone/>
              <a:defRPr sz="3000" b="1">
                <a:solidFill>
                  <a:schemeClr val="lt1"/>
                </a:solidFill>
              </a:defRPr>
            </a:lvl3pPr>
            <a:lvl4pPr lvl="3" algn="ctr">
              <a:lnSpc>
                <a:spcPct val="100000"/>
              </a:lnSpc>
              <a:spcBef>
                <a:spcPts val="0"/>
              </a:spcBef>
              <a:spcAft>
                <a:spcPts val="0"/>
              </a:spcAft>
              <a:buClr>
                <a:schemeClr val="lt1"/>
              </a:buClr>
              <a:buSzPts val="3000"/>
              <a:buNone/>
              <a:defRPr sz="3000" b="1">
                <a:solidFill>
                  <a:schemeClr val="lt1"/>
                </a:solidFill>
              </a:defRPr>
            </a:lvl4pPr>
            <a:lvl5pPr lvl="4" algn="ctr">
              <a:lnSpc>
                <a:spcPct val="100000"/>
              </a:lnSpc>
              <a:spcBef>
                <a:spcPts val="0"/>
              </a:spcBef>
              <a:spcAft>
                <a:spcPts val="0"/>
              </a:spcAft>
              <a:buClr>
                <a:schemeClr val="lt1"/>
              </a:buClr>
              <a:buSzPts val="3000"/>
              <a:buNone/>
              <a:defRPr sz="3000" b="1">
                <a:solidFill>
                  <a:schemeClr val="lt1"/>
                </a:solidFill>
              </a:defRPr>
            </a:lvl5pPr>
            <a:lvl6pPr lvl="5" algn="ctr">
              <a:lnSpc>
                <a:spcPct val="100000"/>
              </a:lnSpc>
              <a:spcBef>
                <a:spcPts val="0"/>
              </a:spcBef>
              <a:spcAft>
                <a:spcPts val="0"/>
              </a:spcAft>
              <a:buClr>
                <a:schemeClr val="lt1"/>
              </a:buClr>
              <a:buSzPts val="3000"/>
              <a:buNone/>
              <a:defRPr sz="3000" b="1">
                <a:solidFill>
                  <a:schemeClr val="lt1"/>
                </a:solidFill>
              </a:defRPr>
            </a:lvl6pPr>
            <a:lvl7pPr lvl="6" algn="ctr">
              <a:lnSpc>
                <a:spcPct val="100000"/>
              </a:lnSpc>
              <a:spcBef>
                <a:spcPts val="0"/>
              </a:spcBef>
              <a:spcAft>
                <a:spcPts val="0"/>
              </a:spcAft>
              <a:buClr>
                <a:schemeClr val="lt1"/>
              </a:buClr>
              <a:buSzPts val="3000"/>
              <a:buNone/>
              <a:defRPr sz="3000" b="1">
                <a:solidFill>
                  <a:schemeClr val="lt1"/>
                </a:solidFill>
              </a:defRPr>
            </a:lvl7pPr>
            <a:lvl8pPr lvl="7" algn="ctr">
              <a:lnSpc>
                <a:spcPct val="100000"/>
              </a:lnSpc>
              <a:spcBef>
                <a:spcPts val="0"/>
              </a:spcBef>
              <a:spcAft>
                <a:spcPts val="0"/>
              </a:spcAft>
              <a:buClr>
                <a:schemeClr val="lt1"/>
              </a:buClr>
              <a:buSzPts val="3000"/>
              <a:buNone/>
              <a:defRPr sz="3000" b="1">
                <a:solidFill>
                  <a:schemeClr val="lt1"/>
                </a:solidFill>
              </a:defRPr>
            </a:lvl8pPr>
            <a:lvl9pPr lvl="8" algn="ctr">
              <a:lnSpc>
                <a:spcPct val="100000"/>
              </a:lnSpc>
              <a:spcBef>
                <a:spcPts val="0"/>
              </a:spcBef>
              <a:spcAft>
                <a:spcPts val="0"/>
              </a:spcAft>
              <a:buClr>
                <a:schemeClr val="lt1"/>
              </a:buClr>
              <a:buSzPts val="3000"/>
              <a:buNone/>
              <a:defRPr sz="3000" b="1">
                <a:solidFill>
                  <a:schemeClr val="lt1"/>
                </a:solidFill>
              </a:defRPr>
            </a:lvl9pPr>
          </a:lstStyle>
          <a:p>
            <a:endParaRPr/>
          </a:p>
        </p:txBody>
      </p:sp>
      <p:sp>
        <p:nvSpPr>
          <p:cNvPr id="13" name="Google Shape;13;p19"/>
          <p:cNvSpPr txBox="1">
            <a:spLocks noGrp="1"/>
          </p:cNvSpPr>
          <p:nvPr>
            <p:ph type="subTitle" idx="1"/>
          </p:nvPr>
        </p:nvSpPr>
        <p:spPr>
          <a:xfrm>
            <a:off x="2481900" y="3945600"/>
            <a:ext cx="41802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1800"/>
              <a:buNone/>
              <a:defRPr sz="1800">
                <a:solidFill>
                  <a:schemeClr val="accent1"/>
                </a:solidFill>
              </a:defRPr>
            </a:lvl2pPr>
            <a:lvl3pPr lvl="2" algn="ctr">
              <a:lnSpc>
                <a:spcPct val="100000"/>
              </a:lnSpc>
              <a:spcBef>
                <a:spcPts val="0"/>
              </a:spcBef>
              <a:spcAft>
                <a:spcPts val="0"/>
              </a:spcAft>
              <a:buClr>
                <a:schemeClr val="accent1"/>
              </a:buClr>
              <a:buSzPts val="1800"/>
              <a:buNone/>
              <a:defRPr sz="1800">
                <a:solidFill>
                  <a:schemeClr val="accent1"/>
                </a:solidFill>
              </a:defRPr>
            </a:lvl3pPr>
            <a:lvl4pPr lvl="3" algn="ctr">
              <a:lnSpc>
                <a:spcPct val="100000"/>
              </a:lnSpc>
              <a:spcBef>
                <a:spcPts val="0"/>
              </a:spcBef>
              <a:spcAft>
                <a:spcPts val="0"/>
              </a:spcAft>
              <a:buClr>
                <a:schemeClr val="accent1"/>
              </a:buClr>
              <a:buSzPts val="1800"/>
              <a:buNone/>
              <a:defRPr sz="1800">
                <a:solidFill>
                  <a:schemeClr val="accent1"/>
                </a:solidFill>
              </a:defRPr>
            </a:lvl4pPr>
            <a:lvl5pPr lvl="4" algn="ctr">
              <a:lnSpc>
                <a:spcPct val="100000"/>
              </a:lnSpc>
              <a:spcBef>
                <a:spcPts val="0"/>
              </a:spcBef>
              <a:spcAft>
                <a:spcPts val="0"/>
              </a:spcAft>
              <a:buClr>
                <a:schemeClr val="accent1"/>
              </a:buClr>
              <a:buSzPts val="1800"/>
              <a:buNone/>
              <a:defRPr sz="1800">
                <a:solidFill>
                  <a:schemeClr val="accent1"/>
                </a:solidFill>
              </a:defRPr>
            </a:lvl5pPr>
            <a:lvl6pPr lvl="5" algn="ctr">
              <a:lnSpc>
                <a:spcPct val="100000"/>
              </a:lnSpc>
              <a:spcBef>
                <a:spcPts val="0"/>
              </a:spcBef>
              <a:spcAft>
                <a:spcPts val="0"/>
              </a:spcAft>
              <a:buClr>
                <a:schemeClr val="accent1"/>
              </a:buClr>
              <a:buSzPts val="1800"/>
              <a:buNone/>
              <a:defRPr sz="1800">
                <a:solidFill>
                  <a:schemeClr val="accent1"/>
                </a:solidFill>
              </a:defRPr>
            </a:lvl6pPr>
            <a:lvl7pPr lvl="6" algn="ctr">
              <a:lnSpc>
                <a:spcPct val="100000"/>
              </a:lnSpc>
              <a:spcBef>
                <a:spcPts val="0"/>
              </a:spcBef>
              <a:spcAft>
                <a:spcPts val="0"/>
              </a:spcAft>
              <a:buClr>
                <a:schemeClr val="accent1"/>
              </a:buClr>
              <a:buSzPts val="1800"/>
              <a:buNone/>
              <a:defRPr sz="1800">
                <a:solidFill>
                  <a:schemeClr val="accent1"/>
                </a:solidFill>
              </a:defRPr>
            </a:lvl7pPr>
            <a:lvl8pPr lvl="7" algn="ctr">
              <a:lnSpc>
                <a:spcPct val="100000"/>
              </a:lnSpc>
              <a:spcBef>
                <a:spcPts val="0"/>
              </a:spcBef>
              <a:spcAft>
                <a:spcPts val="0"/>
              </a:spcAft>
              <a:buClr>
                <a:schemeClr val="accent1"/>
              </a:buClr>
              <a:buSzPts val="1800"/>
              <a:buNone/>
              <a:defRPr sz="1800">
                <a:solidFill>
                  <a:schemeClr val="accent1"/>
                </a:solidFill>
              </a:defRPr>
            </a:lvl8pPr>
            <a:lvl9pPr lvl="8" algn="ctr">
              <a:lnSpc>
                <a:spcPct val="100000"/>
              </a:lnSpc>
              <a:spcBef>
                <a:spcPts val="0"/>
              </a:spcBef>
              <a:spcAft>
                <a:spcPts val="0"/>
              </a:spcAft>
              <a:buClr>
                <a:schemeClr val="accent1"/>
              </a:buClr>
              <a:buSzPts val="1800"/>
              <a:buNone/>
              <a:defRPr sz="1800">
                <a:solidFill>
                  <a:schemeClr val="accent1"/>
                </a:solidFill>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 Design">
  <p:cSld name="CAPTION_ONLY_1">
    <p:spTree>
      <p:nvGrpSpPr>
        <p:cNvPr id="1" name="Shape 80"/>
        <p:cNvGrpSpPr/>
        <p:nvPr/>
      </p:nvGrpSpPr>
      <p:grpSpPr>
        <a:xfrm>
          <a:off x="0" y="0"/>
          <a:ext cx="0" cy="0"/>
          <a:chOff x="0" y="0"/>
          <a:chExt cx="0" cy="0"/>
        </a:xfrm>
      </p:grpSpPr>
      <p:sp>
        <p:nvSpPr>
          <p:cNvPr id="81" name="Google Shape;81;p39"/>
          <p:cNvSpPr txBox="1">
            <a:spLocks noGrp="1"/>
          </p:cNvSpPr>
          <p:nvPr>
            <p:ph type="title"/>
          </p:nvPr>
        </p:nvSpPr>
        <p:spPr>
          <a:xfrm>
            <a:off x="938500" y="445025"/>
            <a:ext cx="47022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 Design 1">
  <p:cSld name="CAPTION_ONLY_1_1">
    <p:spTree>
      <p:nvGrpSpPr>
        <p:cNvPr id="1" name="Shape 82"/>
        <p:cNvGrpSpPr/>
        <p:nvPr/>
      </p:nvGrpSpPr>
      <p:grpSpPr>
        <a:xfrm>
          <a:off x="0" y="0"/>
          <a:ext cx="0" cy="0"/>
          <a:chOff x="0" y="0"/>
          <a:chExt cx="0" cy="0"/>
        </a:xfrm>
      </p:grpSpPr>
      <p:sp>
        <p:nvSpPr>
          <p:cNvPr id="83" name="Google Shape;83;p40"/>
          <p:cNvSpPr txBox="1">
            <a:spLocks noGrp="1"/>
          </p:cNvSpPr>
          <p:nvPr>
            <p:ph type="title"/>
          </p:nvPr>
        </p:nvSpPr>
        <p:spPr>
          <a:xfrm>
            <a:off x="938500" y="445025"/>
            <a:ext cx="47022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 Design 2">
  <p:cSld name="CAPTION_ONLY_1_1_1">
    <p:spTree>
      <p:nvGrpSpPr>
        <p:cNvPr id="1" name="Shape 84"/>
        <p:cNvGrpSpPr/>
        <p:nvPr/>
      </p:nvGrpSpPr>
      <p:grpSpPr>
        <a:xfrm>
          <a:off x="0" y="0"/>
          <a:ext cx="0" cy="0"/>
          <a:chOff x="0" y="0"/>
          <a:chExt cx="0" cy="0"/>
        </a:xfrm>
      </p:grpSpPr>
      <p:sp>
        <p:nvSpPr>
          <p:cNvPr id="85" name="Google Shape;85;p41"/>
          <p:cNvSpPr txBox="1">
            <a:spLocks noGrp="1"/>
          </p:cNvSpPr>
          <p:nvPr>
            <p:ph type="title"/>
          </p:nvPr>
        </p:nvSpPr>
        <p:spPr>
          <a:xfrm>
            <a:off x="938500" y="445025"/>
            <a:ext cx="47022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 Design 3">
  <p:cSld name="CAPTION_ONLY_1_1_1_2">
    <p:spTree>
      <p:nvGrpSpPr>
        <p:cNvPr id="1" name="Shape 86"/>
        <p:cNvGrpSpPr/>
        <p:nvPr/>
      </p:nvGrpSpPr>
      <p:grpSpPr>
        <a:xfrm>
          <a:off x="0" y="0"/>
          <a:ext cx="0" cy="0"/>
          <a:chOff x="0" y="0"/>
          <a:chExt cx="0" cy="0"/>
        </a:xfrm>
      </p:grpSpPr>
      <p:sp>
        <p:nvSpPr>
          <p:cNvPr id="87" name="Google Shape;87;p42"/>
          <p:cNvSpPr txBox="1">
            <a:spLocks noGrp="1"/>
          </p:cNvSpPr>
          <p:nvPr>
            <p:ph type="title"/>
          </p:nvPr>
        </p:nvSpPr>
        <p:spPr>
          <a:xfrm>
            <a:off x="938500" y="445025"/>
            <a:ext cx="47022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 Two Lists">
  <p:cSld name="SECTION_TITLE_AND_DESCRIPTION_1_3">
    <p:spTree>
      <p:nvGrpSpPr>
        <p:cNvPr id="1" name="Shape 88"/>
        <p:cNvGrpSpPr/>
        <p:nvPr/>
      </p:nvGrpSpPr>
      <p:grpSpPr>
        <a:xfrm>
          <a:off x="0" y="0"/>
          <a:ext cx="0" cy="0"/>
          <a:chOff x="0" y="0"/>
          <a:chExt cx="0" cy="0"/>
        </a:xfrm>
      </p:grpSpPr>
      <p:sp>
        <p:nvSpPr>
          <p:cNvPr id="89" name="Google Shape;89;p43"/>
          <p:cNvSpPr txBox="1">
            <a:spLocks noGrp="1"/>
          </p:cNvSpPr>
          <p:nvPr>
            <p:ph type="title"/>
          </p:nvPr>
        </p:nvSpPr>
        <p:spPr>
          <a:xfrm>
            <a:off x="938500" y="445025"/>
            <a:ext cx="4964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90" name="Google Shape;90;p43"/>
          <p:cNvSpPr txBox="1">
            <a:spLocks noGrp="1"/>
          </p:cNvSpPr>
          <p:nvPr>
            <p:ph type="body" idx="1"/>
          </p:nvPr>
        </p:nvSpPr>
        <p:spPr>
          <a:xfrm>
            <a:off x="1067241" y="2651775"/>
            <a:ext cx="3258900" cy="17955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0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91" name="Google Shape;91;p43"/>
          <p:cNvSpPr txBox="1">
            <a:spLocks noGrp="1"/>
          </p:cNvSpPr>
          <p:nvPr>
            <p:ph type="body" idx="2"/>
          </p:nvPr>
        </p:nvSpPr>
        <p:spPr>
          <a:xfrm>
            <a:off x="4673852" y="2651775"/>
            <a:ext cx="3258900" cy="17955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0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92" name="Google Shape;92;p43"/>
          <p:cNvSpPr txBox="1">
            <a:spLocks noGrp="1"/>
          </p:cNvSpPr>
          <p:nvPr>
            <p:ph type="title" idx="3"/>
          </p:nvPr>
        </p:nvSpPr>
        <p:spPr>
          <a:xfrm>
            <a:off x="1213499" y="1955125"/>
            <a:ext cx="3258900" cy="548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1800"/>
              <a:buNone/>
              <a:defRPr sz="18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93" name="Google Shape;93;p43"/>
          <p:cNvSpPr txBox="1">
            <a:spLocks noGrp="1"/>
          </p:cNvSpPr>
          <p:nvPr>
            <p:ph type="title" idx="4"/>
          </p:nvPr>
        </p:nvSpPr>
        <p:spPr>
          <a:xfrm>
            <a:off x="4820099" y="1955125"/>
            <a:ext cx="3258900" cy="548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1800"/>
              <a:buNone/>
              <a:defRPr sz="18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 Four Columns">
  <p:cSld name="TITLE_1_1_2">
    <p:spTree>
      <p:nvGrpSpPr>
        <p:cNvPr id="1" name="Shape 94"/>
        <p:cNvGrpSpPr/>
        <p:nvPr/>
      </p:nvGrpSpPr>
      <p:grpSpPr>
        <a:xfrm>
          <a:off x="0" y="0"/>
          <a:ext cx="0" cy="0"/>
          <a:chOff x="0" y="0"/>
          <a:chExt cx="0" cy="0"/>
        </a:xfrm>
      </p:grpSpPr>
      <p:sp>
        <p:nvSpPr>
          <p:cNvPr id="95" name="Google Shape;95;p44"/>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96" name="Google Shape;96;p44"/>
          <p:cNvSpPr txBox="1">
            <a:spLocks noGrp="1"/>
          </p:cNvSpPr>
          <p:nvPr>
            <p:ph type="title" idx="2"/>
          </p:nvPr>
        </p:nvSpPr>
        <p:spPr>
          <a:xfrm>
            <a:off x="898386" y="3052625"/>
            <a:ext cx="16716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97" name="Google Shape;97;p44"/>
          <p:cNvSpPr txBox="1">
            <a:spLocks noGrp="1"/>
          </p:cNvSpPr>
          <p:nvPr>
            <p:ph type="subTitle" idx="1"/>
          </p:nvPr>
        </p:nvSpPr>
        <p:spPr>
          <a:xfrm>
            <a:off x="898389" y="3558837"/>
            <a:ext cx="1671600" cy="1157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98" name="Google Shape;98;p44"/>
          <p:cNvSpPr txBox="1">
            <a:spLocks noGrp="1"/>
          </p:cNvSpPr>
          <p:nvPr>
            <p:ph type="title" idx="3"/>
          </p:nvPr>
        </p:nvSpPr>
        <p:spPr>
          <a:xfrm>
            <a:off x="2790261" y="3052625"/>
            <a:ext cx="16716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99" name="Google Shape;99;p44"/>
          <p:cNvSpPr txBox="1">
            <a:spLocks noGrp="1"/>
          </p:cNvSpPr>
          <p:nvPr>
            <p:ph type="subTitle" idx="4"/>
          </p:nvPr>
        </p:nvSpPr>
        <p:spPr>
          <a:xfrm>
            <a:off x="2790264" y="3558837"/>
            <a:ext cx="1671600" cy="1157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00" name="Google Shape;100;p44"/>
          <p:cNvSpPr txBox="1">
            <a:spLocks noGrp="1"/>
          </p:cNvSpPr>
          <p:nvPr>
            <p:ph type="title" idx="5"/>
          </p:nvPr>
        </p:nvSpPr>
        <p:spPr>
          <a:xfrm>
            <a:off x="4682136" y="3052625"/>
            <a:ext cx="16716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01" name="Google Shape;101;p44"/>
          <p:cNvSpPr txBox="1">
            <a:spLocks noGrp="1"/>
          </p:cNvSpPr>
          <p:nvPr>
            <p:ph type="subTitle" idx="6"/>
          </p:nvPr>
        </p:nvSpPr>
        <p:spPr>
          <a:xfrm>
            <a:off x="4682139" y="3558837"/>
            <a:ext cx="1671600" cy="1157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02" name="Google Shape;102;p44"/>
          <p:cNvSpPr txBox="1">
            <a:spLocks noGrp="1"/>
          </p:cNvSpPr>
          <p:nvPr>
            <p:ph type="title" idx="7"/>
          </p:nvPr>
        </p:nvSpPr>
        <p:spPr>
          <a:xfrm>
            <a:off x="6574011" y="3052625"/>
            <a:ext cx="16716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03" name="Google Shape;103;p44"/>
          <p:cNvSpPr txBox="1">
            <a:spLocks noGrp="1"/>
          </p:cNvSpPr>
          <p:nvPr>
            <p:ph type="subTitle" idx="8"/>
          </p:nvPr>
        </p:nvSpPr>
        <p:spPr>
          <a:xfrm>
            <a:off x="6574014" y="3558837"/>
            <a:ext cx="1671600" cy="1157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hree Numbers">
  <p:cSld name="CAPTION_ONLY_1_1_1_1">
    <p:spTree>
      <p:nvGrpSpPr>
        <p:cNvPr id="1" name="Shape 104"/>
        <p:cNvGrpSpPr/>
        <p:nvPr/>
      </p:nvGrpSpPr>
      <p:grpSpPr>
        <a:xfrm>
          <a:off x="0" y="0"/>
          <a:ext cx="0" cy="0"/>
          <a:chOff x="0" y="0"/>
          <a:chExt cx="0" cy="0"/>
        </a:xfrm>
      </p:grpSpPr>
      <p:sp>
        <p:nvSpPr>
          <p:cNvPr id="105" name="Google Shape;105;p45"/>
          <p:cNvSpPr txBox="1">
            <a:spLocks noGrp="1"/>
          </p:cNvSpPr>
          <p:nvPr>
            <p:ph type="title"/>
          </p:nvPr>
        </p:nvSpPr>
        <p:spPr>
          <a:xfrm>
            <a:off x="4996800" y="661843"/>
            <a:ext cx="31593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a:endParaRPr/>
          </a:p>
        </p:txBody>
      </p:sp>
      <p:sp>
        <p:nvSpPr>
          <p:cNvPr id="106" name="Google Shape;106;p45"/>
          <p:cNvSpPr txBox="1">
            <a:spLocks noGrp="1"/>
          </p:cNvSpPr>
          <p:nvPr>
            <p:ph type="subTitle" idx="1"/>
          </p:nvPr>
        </p:nvSpPr>
        <p:spPr>
          <a:xfrm>
            <a:off x="4911000" y="1265850"/>
            <a:ext cx="3330900" cy="4173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a:endParaRPr/>
          </a:p>
        </p:txBody>
      </p:sp>
      <p:sp>
        <p:nvSpPr>
          <p:cNvPr id="107" name="Google Shape;107;p45"/>
          <p:cNvSpPr txBox="1">
            <a:spLocks noGrp="1"/>
          </p:cNvSpPr>
          <p:nvPr>
            <p:ph type="title" idx="2"/>
          </p:nvPr>
        </p:nvSpPr>
        <p:spPr>
          <a:xfrm>
            <a:off x="4996800" y="2099193"/>
            <a:ext cx="31593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a:endParaRPr/>
          </a:p>
        </p:txBody>
      </p:sp>
      <p:sp>
        <p:nvSpPr>
          <p:cNvPr id="108" name="Google Shape;108;p45"/>
          <p:cNvSpPr txBox="1">
            <a:spLocks noGrp="1"/>
          </p:cNvSpPr>
          <p:nvPr>
            <p:ph type="subTitle" idx="3"/>
          </p:nvPr>
        </p:nvSpPr>
        <p:spPr>
          <a:xfrm>
            <a:off x="4911000" y="2703200"/>
            <a:ext cx="3330900" cy="4173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a:endParaRPr/>
          </a:p>
        </p:txBody>
      </p:sp>
      <p:sp>
        <p:nvSpPr>
          <p:cNvPr id="109" name="Google Shape;109;p45"/>
          <p:cNvSpPr txBox="1">
            <a:spLocks noGrp="1"/>
          </p:cNvSpPr>
          <p:nvPr>
            <p:ph type="title" idx="4"/>
          </p:nvPr>
        </p:nvSpPr>
        <p:spPr>
          <a:xfrm>
            <a:off x="4996800" y="3536543"/>
            <a:ext cx="31593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a:endParaRPr/>
          </a:p>
        </p:txBody>
      </p:sp>
      <p:sp>
        <p:nvSpPr>
          <p:cNvPr id="110" name="Google Shape;110;p45"/>
          <p:cNvSpPr txBox="1">
            <a:spLocks noGrp="1"/>
          </p:cNvSpPr>
          <p:nvPr>
            <p:ph type="subTitle" idx="5"/>
          </p:nvPr>
        </p:nvSpPr>
        <p:spPr>
          <a:xfrm>
            <a:off x="4911000" y="4140550"/>
            <a:ext cx="3330900" cy="4173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 Six Columns  ">
  <p:cSld name="SECTION_TITLE_AND_DESCRIPTION_1_1_1">
    <p:spTree>
      <p:nvGrpSpPr>
        <p:cNvPr id="1" name="Shape 111"/>
        <p:cNvGrpSpPr/>
        <p:nvPr/>
      </p:nvGrpSpPr>
      <p:grpSpPr>
        <a:xfrm>
          <a:off x="0" y="0"/>
          <a:ext cx="0" cy="0"/>
          <a:chOff x="0" y="0"/>
          <a:chExt cx="0" cy="0"/>
        </a:xfrm>
      </p:grpSpPr>
      <p:sp>
        <p:nvSpPr>
          <p:cNvPr id="112" name="Google Shape;112;p46"/>
          <p:cNvSpPr txBox="1">
            <a:spLocks noGrp="1"/>
          </p:cNvSpPr>
          <p:nvPr>
            <p:ph type="title"/>
          </p:nvPr>
        </p:nvSpPr>
        <p:spPr>
          <a:xfrm>
            <a:off x="3538497" y="1818541"/>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13" name="Google Shape;113;p46"/>
          <p:cNvSpPr txBox="1">
            <a:spLocks noGrp="1"/>
          </p:cNvSpPr>
          <p:nvPr>
            <p:ph type="subTitle" idx="1"/>
          </p:nvPr>
        </p:nvSpPr>
        <p:spPr>
          <a:xfrm>
            <a:off x="3538498" y="2324765"/>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4" name="Google Shape;114;p46"/>
          <p:cNvSpPr txBox="1">
            <a:spLocks noGrp="1"/>
          </p:cNvSpPr>
          <p:nvPr>
            <p:ph type="title" idx="2"/>
          </p:nvPr>
        </p:nvSpPr>
        <p:spPr>
          <a:xfrm>
            <a:off x="6028553" y="1818541"/>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15" name="Google Shape;115;p46"/>
          <p:cNvSpPr txBox="1">
            <a:spLocks noGrp="1"/>
          </p:cNvSpPr>
          <p:nvPr>
            <p:ph type="subTitle" idx="3"/>
          </p:nvPr>
        </p:nvSpPr>
        <p:spPr>
          <a:xfrm>
            <a:off x="6028552" y="2324765"/>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6" name="Google Shape;116;p46"/>
          <p:cNvSpPr txBox="1">
            <a:spLocks noGrp="1"/>
          </p:cNvSpPr>
          <p:nvPr>
            <p:ph type="title" idx="4"/>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17" name="Google Shape;117;p46"/>
          <p:cNvSpPr txBox="1">
            <a:spLocks noGrp="1"/>
          </p:cNvSpPr>
          <p:nvPr>
            <p:ph type="title" idx="5"/>
          </p:nvPr>
        </p:nvSpPr>
        <p:spPr>
          <a:xfrm>
            <a:off x="1048447" y="1818541"/>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18" name="Google Shape;118;p46"/>
          <p:cNvSpPr txBox="1">
            <a:spLocks noGrp="1"/>
          </p:cNvSpPr>
          <p:nvPr>
            <p:ph type="subTitle" idx="6"/>
          </p:nvPr>
        </p:nvSpPr>
        <p:spPr>
          <a:xfrm>
            <a:off x="1048450" y="2324765"/>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9" name="Google Shape;119;p46"/>
          <p:cNvSpPr txBox="1">
            <a:spLocks noGrp="1"/>
          </p:cNvSpPr>
          <p:nvPr>
            <p:ph type="title" idx="7"/>
          </p:nvPr>
        </p:nvSpPr>
        <p:spPr>
          <a:xfrm>
            <a:off x="3538497" y="332503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20" name="Google Shape;120;p46"/>
          <p:cNvSpPr txBox="1">
            <a:spLocks noGrp="1"/>
          </p:cNvSpPr>
          <p:nvPr>
            <p:ph type="subTitle" idx="8"/>
          </p:nvPr>
        </p:nvSpPr>
        <p:spPr>
          <a:xfrm>
            <a:off x="3538498" y="3831259"/>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21" name="Google Shape;121;p46"/>
          <p:cNvSpPr txBox="1">
            <a:spLocks noGrp="1"/>
          </p:cNvSpPr>
          <p:nvPr>
            <p:ph type="title" idx="9"/>
          </p:nvPr>
        </p:nvSpPr>
        <p:spPr>
          <a:xfrm>
            <a:off x="6028553" y="332503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22" name="Google Shape;122;p46"/>
          <p:cNvSpPr txBox="1">
            <a:spLocks noGrp="1"/>
          </p:cNvSpPr>
          <p:nvPr>
            <p:ph type="subTitle" idx="13"/>
          </p:nvPr>
        </p:nvSpPr>
        <p:spPr>
          <a:xfrm>
            <a:off x="6028552" y="3831259"/>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23" name="Google Shape;123;p46"/>
          <p:cNvSpPr txBox="1">
            <a:spLocks noGrp="1"/>
          </p:cNvSpPr>
          <p:nvPr>
            <p:ph type="title" idx="14"/>
          </p:nvPr>
        </p:nvSpPr>
        <p:spPr>
          <a:xfrm>
            <a:off x="1048447" y="332503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24" name="Google Shape;124;p46"/>
          <p:cNvSpPr txBox="1">
            <a:spLocks noGrp="1"/>
          </p:cNvSpPr>
          <p:nvPr>
            <p:ph type="subTitle" idx="15"/>
          </p:nvPr>
        </p:nvSpPr>
        <p:spPr>
          <a:xfrm>
            <a:off x="1048450" y="3831259"/>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 Four Columns 1">
  <p:cSld name="TITLE_1_1_2_1">
    <p:spTree>
      <p:nvGrpSpPr>
        <p:cNvPr id="1" name="Shape 125"/>
        <p:cNvGrpSpPr/>
        <p:nvPr/>
      </p:nvGrpSpPr>
      <p:grpSpPr>
        <a:xfrm>
          <a:off x="0" y="0"/>
          <a:ext cx="0" cy="0"/>
          <a:chOff x="0" y="0"/>
          <a:chExt cx="0" cy="0"/>
        </a:xfrm>
      </p:grpSpPr>
      <p:sp>
        <p:nvSpPr>
          <p:cNvPr id="126" name="Google Shape;126;p47"/>
          <p:cNvSpPr txBox="1">
            <a:spLocks noGrp="1"/>
          </p:cNvSpPr>
          <p:nvPr>
            <p:ph type="title"/>
          </p:nvPr>
        </p:nvSpPr>
        <p:spPr>
          <a:xfrm>
            <a:off x="938500" y="445025"/>
            <a:ext cx="50436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27" name="Google Shape;127;p47"/>
          <p:cNvSpPr txBox="1">
            <a:spLocks noGrp="1"/>
          </p:cNvSpPr>
          <p:nvPr>
            <p:ph type="title" idx="2"/>
          </p:nvPr>
        </p:nvSpPr>
        <p:spPr>
          <a:xfrm>
            <a:off x="1338238" y="2359825"/>
            <a:ext cx="2727600" cy="3756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Clr>
                <a:schemeClr val="lt1"/>
              </a:buClr>
              <a:buSzPts val="1400"/>
              <a:buNone/>
              <a:defRPr sz="1400">
                <a:solidFill>
                  <a:schemeClr val="lt1"/>
                </a:solidFill>
              </a:defRPr>
            </a:lvl1pPr>
            <a:lvl2pPr lvl="1" algn="r">
              <a:lnSpc>
                <a:spcPct val="100000"/>
              </a:lnSpc>
              <a:spcBef>
                <a:spcPts val="0"/>
              </a:spcBef>
              <a:spcAft>
                <a:spcPts val="0"/>
              </a:spcAft>
              <a:buClr>
                <a:schemeClr val="lt1"/>
              </a:buClr>
              <a:buSzPts val="4200"/>
              <a:buNone/>
              <a:defRPr sz="4200">
                <a:solidFill>
                  <a:schemeClr val="lt1"/>
                </a:solidFill>
              </a:defRPr>
            </a:lvl2pPr>
            <a:lvl3pPr lvl="2" algn="r">
              <a:lnSpc>
                <a:spcPct val="100000"/>
              </a:lnSpc>
              <a:spcBef>
                <a:spcPts val="0"/>
              </a:spcBef>
              <a:spcAft>
                <a:spcPts val="0"/>
              </a:spcAft>
              <a:buClr>
                <a:schemeClr val="lt1"/>
              </a:buClr>
              <a:buSzPts val="4200"/>
              <a:buNone/>
              <a:defRPr sz="4200">
                <a:solidFill>
                  <a:schemeClr val="lt1"/>
                </a:solidFill>
              </a:defRPr>
            </a:lvl3pPr>
            <a:lvl4pPr lvl="3" algn="r">
              <a:lnSpc>
                <a:spcPct val="100000"/>
              </a:lnSpc>
              <a:spcBef>
                <a:spcPts val="0"/>
              </a:spcBef>
              <a:spcAft>
                <a:spcPts val="0"/>
              </a:spcAft>
              <a:buClr>
                <a:schemeClr val="lt1"/>
              </a:buClr>
              <a:buSzPts val="4200"/>
              <a:buNone/>
              <a:defRPr sz="4200">
                <a:solidFill>
                  <a:schemeClr val="lt1"/>
                </a:solidFill>
              </a:defRPr>
            </a:lvl4pPr>
            <a:lvl5pPr lvl="4" algn="r">
              <a:lnSpc>
                <a:spcPct val="100000"/>
              </a:lnSpc>
              <a:spcBef>
                <a:spcPts val="0"/>
              </a:spcBef>
              <a:spcAft>
                <a:spcPts val="0"/>
              </a:spcAft>
              <a:buClr>
                <a:schemeClr val="lt1"/>
              </a:buClr>
              <a:buSzPts val="4200"/>
              <a:buNone/>
              <a:defRPr sz="4200">
                <a:solidFill>
                  <a:schemeClr val="lt1"/>
                </a:solidFill>
              </a:defRPr>
            </a:lvl5pPr>
            <a:lvl6pPr lvl="5" algn="r">
              <a:lnSpc>
                <a:spcPct val="100000"/>
              </a:lnSpc>
              <a:spcBef>
                <a:spcPts val="0"/>
              </a:spcBef>
              <a:spcAft>
                <a:spcPts val="0"/>
              </a:spcAft>
              <a:buClr>
                <a:schemeClr val="lt1"/>
              </a:buClr>
              <a:buSzPts val="4200"/>
              <a:buNone/>
              <a:defRPr sz="4200">
                <a:solidFill>
                  <a:schemeClr val="lt1"/>
                </a:solidFill>
              </a:defRPr>
            </a:lvl6pPr>
            <a:lvl7pPr lvl="6" algn="r">
              <a:lnSpc>
                <a:spcPct val="100000"/>
              </a:lnSpc>
              <a:spcBef>
                <a:spcPts val="0"/>
              </a:spcBef>
              <a:spcAft>
                <a:spcPts val="0"/>
              </a:spcAft>
              <a:buClr>
                <a:schemeClr val="lt1"/>
              </a:buClr>
              <a:buSzPts val="4200"/>
              <a:buNone/>
              <a:defRPr sz="4200">
                <a:solidFill>
                  <a:schemeClr val="lt1"/>
                </a:solidFill>
              </a:defRPr>
            </a:lvl7pPr>
            <a:lvl8pPr lvl="7" algn="r">
              <a:lnSpc>
                <a:spcPct val="100000"/>
              </a:lnSpc>
              <a:spcBef>
                <a:spcPts val="0"/>
              </a:spcBef>
              <a:spcAft>
                <a:spcPts val="0"/>
              </a:spcAft>
              <a:buClr>
                <a:schemeClr val="lt1"/>
              </a:buClr>
              <a:buSzPts val="4200"/>
              <a:buNone/>
              <a:defRPr sz="4200">
                <a:solidFill>
                  <a:schemeClr val="lt1"/>
                </a:solidFill>
              </a:defRPr>
            </a:lvl8pPr>
            <a:lvl9pPr lvl="8" algn="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28" name="Google Shape;128;p47"/>
          <p:cNvSpPr txBox="1">
            <a:spLocks noGrp="1"/>
          </p:cNvSpPr>
          <p:nvPr>
            <p:ph type="subTitle" idx="1"/>
          </p:nvPr>
        </p:nvSpPr>
        <p:spPr>
          <a:xfrm>
            <a:off x="1338238" y="1713051"/>
            <a:ext cx="2727600" cy="6054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Clr>
                <a:schemeClr val="lt1"/>
              </a:buClr>
              <a:buSzPts val="1600"/>
              <a:buNone/>
              <a:defRPr sz="1600">
                <a:solidFill>
                  <a:schemeClr val="lt1"/>
                </a:solidFill>
              </a:defRPr>
            </a:lvl1pPr>
            <a:lvl2pPr lvl="1" algn="r">
              <a:lnSpc>
                <a:spcPct val="100000"/>
              </a:lnSpc>
              <a:spcBef>
                <a:spcPts val="0"/>
              </a:spcBef>
              <a:spcAft>
                <a:spcPts val="0"/>
              </a:spcAft>
              <a:buClr>
                <a:schemeClr val="lt1"/>
              </a:buClr>
              <a:buSzPts val="1600"/>
              <a:buNone/>
              <a:defRPr sz="1600">
                <a:solidFill>
                  <a:schemeClr val="lt1"/>
                </a:solidFill>
              </a:defRPr>
            </a:lvl2pPr>
            <a:lvl3pPr lvl="2" algn="r">
              <a:lnSpc>
                <a:spcPct val="100000"/>
              </a:lnSpc>
              <a:spcBef>
                <a:spcPts val="0"/>
              </a:spcBef>
              <a:spcAft>
                <a:spcPts val="0"/>
              </a:spcAft>
              <a:buClr>
                <a:schemeClr val="lt1"/>
              </a:buClr>
              <a:buSzPts val="1600"/>
              <a:buNone/>
              <a:defRPr sz="1600">
                <a:solidFill>
                  <a:schemeClr val="lt1"/>
                </a:solidFill>
              </a:defRPr>
            </a:lvl3pPr>
            <a:lvl4pPr lvl="3" algn="r">
              <a:lnSpc>
                <a:spcPct val="100000"/>
              </a:lnSpc>
              <a:spcBef>
                <a:spcPts val="0"/>
              </a:spcBef>
              <a:spcAft>
                <a:spcPts val="0"/>
              </a:spcAft>
              <a:buClr>
                <a:schemeClr val="lt1"/>
              </a:buClr>
              <a:buSzPts val="1600"/>
              <a:buNone/>
              <a:defRPr sz="1600">
                <a:solidFill>
                  <a:schemeClr val="lt1"/>
                </a:solidFill>
              </a:defRPr>
            </a:lvl4pPr>
            <a:lvl5pPr lvl="4" algn="r">
              <a:lnSpc>
                <a:spcPct val="100000"/>
              </a:lnSpc>
              <a:spcBef>
                <a:spcPts val="0"/>
              </a:spcBef>
              <a:spcAft>
                <a:spcPts val="0"/>
              </a:spcAft>
              <a:buClr>
                <a:schemeClr val="lt1"/>
              </a:buClr>
              <a:buSzPts val="1600"/>
              <a:buNone/>
              <a:defRPr sz="1600">
                <a:solidFill>
                  <a:schemeClr val="lt1"/>
                </a:solidFill>
              </a:defRPr>
            </a:lvl5pPr>
            <a:lvl6pPr lvl="5" algn="r">
              <a:lnSpc>
                <a:spcPct val="100000"/>
              </a:lnSpc>
              <a:spcBef>
                <a:spcPts val="0"/>
              </a:spcBef>
              <a:spcAft>
                <a:spcPts val="0"/>
              </a:spcAft>
              <a:buClr>
                <a:schemeClr val="lt1"/>
              </a:buClr>
              <a:buSzPts val="1600"/>
              <a:buNone/>
              <a:defRPr sz="1600">
                <a:solidFill>
                  <a:schemeClr val="lt1"/>
                </a:solidFill>
              </a:defRPr>
            </a:lvl6pPr>
            <a:lvl7pPr lvl="6" algn="r">
              <a:lnSpc>
                <a:spcPct val="100000"/>
              </a:lnSpc>
              <a:spcBef>
                <a:spcPts val="0"/>
              </a:spcBef>
              <a:spcAft>
                <a:spcPts val="0"/>
              </a:spcAft>
              <a:buClr>
                <a:schemeClr val="lt1"/>
              </a:buClr>
              <a:buSzPts val="1600"/>
              <a:buNone/>
              <a:defRPr sz="1600">
                <a:solidFill>
                  <a:schemeClr val="lt1"/>
                </a:solidFill>
              </a:defRPr>
            </a:lvl7pPr>
            <a:lvl8pPr lvl="7" algn="r">
              <a:lnSpc>
                <a:spcPct val="100000"/>
              </a:lnSpc>
              <a:spcBef>
                <a:spcPts val="0"/>
              </a:spcBef>
              <a:spcAft>
                <a:spcPts val="0"/>
              </a:spcAft>
              <a:buClr>
                <a:schemeClr val="lt1"/>
              </a:buClr>
              <a:buSzPts val="1600"/>
              <a:buNone/>
              <a:defRPr sz="1600">
                <a:solidFill>
                  <a:schemeClr val="lt1"/>
                </a:solidFill>
              </a:defRPr>
            </a:lvl8pPr>
            <a:lvl9pPr lvl="8" algn="r">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29" name="Google Shape;129;p47"/>
          <p:cNvSpPr txBox="1">
            <a:spLocks noGrp="1"/>
          </p:cNvSpPr>
          <p:nvPr>
            <p:ph type="title" idx="3"/>
          </p:nvPr>
        </p:nvSpPr>
        <p:spPr>
          <a:xfrm>
            <a:off x="1338238" y="3988950"/>
            <a:ext cx="2727600" cy="3756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Clr>
                <a:schemeClr val="lt1"/>
              </a:buClr>
              <a:buSzPts val="1400"/>
              <a:buNone/>
              <a:defRPr sz="1400">
                <a:solidFill>
                  <a:schemeClr val="lt1"/>
                </a:solidFill>
              </a:defRPr>
            </a:lvl1pPr>
            <a:lvl2pPr lvl="1" algn="r">
              <a:lnSpc>
                <a:spcPct val="100000"/>
              </a:lnSpc>
              <a:spcBef>
                <a:spcPts val="0"/>
              </a:spcBef>
              <a:spcAft>
                <a:spcPts val="0"/>
              </a:spcAft>
              <a:buClr>
                <a:schemeClr val="lt1"/>
              </a:buClr>
              <a:buSzPts val="4200"/>
              <a:buNone/>
              <a:defRPr sz="4200">
                <a:solidFill>
                  <a:schemeClr val="lt1"/>
                </a:solidFill>
              </a:defRPr>
            </a:lvl2pPr>
            <a:lvl3pPr lvl="2" algn="r">
              <a:lnSpc>
                <a:spcPct val="100000"/>
              </a:lnSpc>
              <a:spcBef>
                <a:spcPts val="0"/>
              </a:spcBef>
              <a:spcAft>
                <a:spcPts val="0"/>
              </a:spcAft>
              <a:buClr>
                <a:schemeClr val="lt1"/>
              </a:buClr>
              <a:buSzPts val="4200"/>
              <a:buNone/>
              <a:defRPr sz="4200">
                <a:solidFill>
                  <a:schemeClr val="lt1"/>
                </a:solidFill>
              </a:defRPr>
            </a:lvl3pPr>
            <a:lvl4pPr lvl="3" algn="r">
              <a:lnSpc>
                <a:spcPct val="100000"/>
              </a:lnSpc>
              <a:spcBef>
                <a:spcPts val="0"/>
              </a:spcBef>
              <a:spcAft>
                <a:spcPts val="0"/>
              </a:spcAft>
              <a:buClr>
                <a:schemeClr val="lt1"/>
              </a:buClr>
              <a:buSzPts val="4200"/>
              <a:buNone/>
              <a:defRPr sz="4200">
                <a:solidFill>
                  <a:schemeClr val="lt1"/>
                </a:solidFill>
              </a:defRPr>
            </a:lvl4pPr>
            <a:lvl5pPr lvl="4" algn="r">
              <a:lnSpc>
                <a:spcPct val="100000"/>
              </a:lnSpc>
              <a:spcBef>
                <a:spcPts val="0"/>
              </a:spcBef>
              <a:spcAft>
                <a:spcPts val="0"/>
              </a:spcAft>
              <a:buClr>
                <a:schemeClr val="lt1"/>
              </a:buClr>
              <a:buSzPts val="4200"/>
              <a:buNone/>
              <a:defRPr sz="4200">
                <a:solidFill>
                  <a:schemeClr val="lt1"/>
                </a:solidFill>
              </a:defRPr>
            </a:lvl5pPr>
            <a:lvl6pPr lvl="5" algn="r">
              <a:lnSpc>
                <a:spcPct val="100000"/>
              </a:lnSpc>
              <a:spcBef>
                <a:spcPts val="0"/>
              </a:spcBef>
              <a:spcAft>
                <a:spcPts val="0"/>
              </a:spcAft>
              <a:buClr>
                <a:schemeClr val="lt1"/>
              </a:buClr>
              <a:buSzPts val="4200"/>
              <a:buNone/>
              <a:defRPr sz="4200">
                <a:solidFill>
                  <a:schemeClr val="lt1"/>
                </a:solidFill>
              </a:defRPr>
            </a:lvl6pPr>
            <a:lvl7pPr lvl="6" algn="r">
              <a:lnSpc>
                <a:spcPct val="100000"/>
              </a:lnSpc>
              <a:spcBef>
                <a:spcPts val="0"/>
              </a:spcBef>
              <a:spcAft>
                <a:spcPts val="0"/>
              </a:spcAft>
              <a:buClr>
                <a:schemeClr val="lt1"/>
              </a:buClr>
              <a:buSzPts val="4200"/>
              <a:buNone/>
              <a:defRPr sz="4200">
                <a:solidFill>
                  <a:schemeClr val="lt1"/>
                </a:solidFill>
              </a:defRPr>
            </a:lvl7pPr>
            <a:lvl8pPr lvl="7" algn="r">
              <a:lnSpc>
                <a:spcPct val="100000"/>
              </a:lnSpc>
              <a:spcBef>
                <a:spcPts val="0"/>
              </a:spcBef>
              <a:spcAft>
                <a:spcPts val="0"/>
              </a:spcAft>
              <a:buClr>
                <a:schemeClr val="lt1"/>
              </a:buClr>
              <a:buSzPts val="4200"/>
              <a:buNone/>
              <a:defRPr sz="4200">
                <a:solidFill>
                  <a:schemeClr val="lt1"/>
                </a:solidFill>
              </a:defRPr>
            </a:lvl8pPr>
            <a:lvl9pPr lvl="8" algn="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30" name="Google Shape;130;p47"/>
          <p:cNvSpPr txBox="1">
            <a:spLocks noGrp="1"/>
          </p:cNvSpPr>
          <p:nvPr>
            <p:ph type="subTitle" idx="4"/>
          </p:nvPr>
        </p:nvSpPr>
        <p:spPr>
          <a:xfrm>
            <a:off x="1338238" y="3342176"/>
            <a:ext cx="2727600" cy="6054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Clr>
                <a:schemeClr val="lt1"/>
              </a:buClr>
              <a:buSzPts val="1600"/>
              <a:buNone/>
              <a:defRPr sz="1600">
                <a:solidFill>
                  <a:schemeClr val="lt1"/>
                </a:solidFill>
              </a:defRPr>
            </a:lvl1pPr>
            <a:lvl2pPr lvl="1" algn="r">
              <a:lnSpc>
                <a:spcPct val="100000"/>
              </a:lnSpc>
              <a:spcBef>
                <a:spcPts val="0"/>
              </a:spcBef>
              <a:spcAft>
                <a:spcPts val="0"/>
              </a:spcAft>
              <a:buClr>
                <a:schemeClr val="lt1"/>
              </a:buClr>
              <a:buSzPts val="1600"/>
              <a:buNone/>
              <a:defRPr sz="1600">
                <a:solidFill>
                  <a:schemeClr val="lt1"/>
                </a:solidFill>
              </a:defRPr>
            </a:lvl2pPr>
            <a:lvl3pPr lvl="2" algn="r">
              <a:lnSpc>
                <a:spcPct val="100000"/>
              </a:lnSpc>
              <a:spcBef>
                <a:spcPts val="0"/>
              </a:spcBef>
              <a:spcAft>
                <a:spcPts val="0"/>
              </a:spcAft>
              <a:buClr>
                <a:schemeClr val="lt1"/>
              </a:buClr>
              <a:buSzPts val="1600"/>
              <a:buNone/>
              <a:defRPr sz="1600">
                <a:solidFill>
                  <a:schemeClr val="lt1"/>
                </a:solidFill>
              </a:defRPr>
            </a:lvl3pPr>
            <a:lvl4pPr lvl="3" algn="r">
              <a:lnSpc>
                <a:spcPct val="100000"/>
              </a:lnSpc>
              <a:spcBef>
                <a:spcPts val="0"/>
              </a:spcBef>
              <a:spcAft>
                <a:spcPts val="0"/>
              </a:spcAft>
              <a:buClr>
                <a:schemeClr val="lt1"/>
              </a:buClr>
              <a:buSzPts val="1600"/>
              <a:buNone/>
              <a:defRPr sz="1600">
                <a:solidFill>
                  <a:schemeClr val="lt1"/>
                </a:solidFill>
              </a:defRPr>
            </a:lvl4pPr>
            <a:lvl5pPr lvl="4" algn="r">
              <a:lnSpc>
                <a:spcPct val="100000"/>
              </a:lnSpc>
              <a:spcBef>
                <a:spcPts val="0"/>
              </a:spcBef>
              <a:spcAft>
                <a:spcPts val="0"/>
              </a:spcAft>
              <a:buClr>
                <a:schemeClr val="lt1"/>
              </a:buClr>
              <a:buSzPts val="1600"/>
              <a:buNone/>
              <a:defRPr sz="1600">
                <a:solidFill>
                  <a:schemeClr val="lt1"/>
                </a:solidFill>
              </a:defRPr>
            </a:lvl5pPr>
            <a:lvl6pPr lvl="5" algn="r">
              <a:lnSpc>
                <a:spcPct val="100000"/>
              </a:lnSpc>
              <a:spcBef>
                <a:spcPts val="0"/>
              </a:spcBef>
              <a:spcAft>
                <a:spcPts val="0"/>
              </a:spcAft>
              <a:buClr>
                <a:schemeClr val="lt1"/>
              </a:buClr>
              <a:buSzPts val="1600"/>
              <a:buNone/>
              <a:defRPr sz="1600">
                <a:solidFill>
                  <a:schemeClr val="lt1"/>
                </a:solidFill>
              </a:defRPr>
            </a:lvl6pPr>
            <a:lvl7pPr lvl="6" algn="r">
              <a:lnSpc>
                <a:spcPct val="100000"/>
              </a:lnSpc>
              <a:spcBef>
                <a:spcPts val="0"/>
              </a:spcBef>
              <a:spcAft>
                <a:spcPts val="0"/>
              </a:spcAft>
              <a:buClr>
                <a:schemeClr val="lt1"/>
              </a:buClr>
              <a:buSzPts val="1600"/>
              <a:buNone/>
              <a:defRPr sz="1600">
                <a:solidFill>
                  <a:schemeClr val="lt1"/>
                </a:solidFill>
              </a:defRPr>
            </a:lvl7pPr>
            <a:lvl8pPr lvl="7" algn="r">
              <a:lnSpc>
                <a:spcPct val="100000"/>
              </a:lnSpc>
              <a:spcBef>
                <a:spcPts val="0"/>
              </a:spcBef>
              <a:spcAft>
                <a:spcPts val="0"/>
              </a:spcAft>
              <a:buClr>
                <a:schemeClr val="lt1"/>
              </a:buClr>
              <a:buSzPts val="1600"/>
              <a:buNone/>
              <a:defRPr sz="1600">
                <a:solidFill>
                  <a:schemeClr val="lt1"/>
                </a:solidFill>
              </a:defRPr>
            </a:lvl8pPr>
            <a:lvl9pPr lvl="8" algn="r">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31" name="Google Shape;131;p47"/>
          <p:cNvSpPr txBox="1">
            <a:spLocks noGrp="1"/>
          </p:cNvSpPr>
          <p:nvPr>
            <p:ph type="title" idx="5"/>
          </p:nvPr>
        </p:nvSpPr>
        <p:spPr>
          <a:xfrm>
            <a:off x="5078163" y="2359825"/>
            <a:ext cx="2727600" cy="375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400"/>
              <a:buNone/>
              <a:defRPr sz="14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32" name="Google Shape;132;p47"/>
          <p:cNvSpPr txBox="1">
            <a:spLocks noGrp="1"/>
          </p:cNvSpPr>
          <p:nvPr>
            <p:ph type="subTitle" idx="6"/>
          </p:nvPr>
        </p:nvSpPr>
        <p:spPr>
          <a:xfrm>
            <a:off x="5078163" y="1713051"/>
            <a:ext cx="2727600" cy="605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600"/>
              <a:buNone/>
              <a:defRPr sz="1600">
                <a:solidFill>
                  <a:schemeClr val="lt1"/>
                </a:solidFill>
              </a:defRPr>
            </a:lvl1pPr>
            <a:lvl2pPr lvl="1" algn="l">
              <a:lnSpc>
                <a:spcPct val="100000"/>
              </a:lnSpc>
              <a:spcBef>
                <a:spcPts val="0"/>
              </a:spcBef>
              <a:spcAft>
                <a:spcPts val="0"/>
              </a:spcAft>
              <a:buClr>
                <a:schemeClr val="lt1"/>
              </a:buClr>
              <a:buSzPts val="1600"/>
              <a:buNone/>
              <a:defRPr sz="1600">
                <a:solidFill>
                  <a:schemeClr val="lt1"/>
                </a:solidFill>
              </a:defRPr>
            </a:lvl2pPr>
            <a:lvl3pPr lvl="2" algn="l">
              <a:lnSpc>
                <a:spcPct val="100000"/>
              </a:lnSpc>
              <a:spcBef>
                <a:spcPts val="0"/>
              </a:spcBef>
              <a:spcAft>
                <a:spcPts val="0"/>
              </a:spcAft>
              <a:buClr>
                <a:schemeClr val="lt1"/>
              </a:buClr>
              <a:buSzPts val="1600"/>
              <a:buNone/>
              <a:defRPr sz="1600">
                <a:solidFill>
                  <a:schemeClr val="lt1"/>
                </a:solidFill>
              </a:defRPr>
            </a:lvl3pPr>
            <a:lvl4pPr lvl="3" algn="l">
              <a:lnSpc>
                <a:spcPct val="100000"/>
              </a:lnSpc>
              <a:spcBef>
                <a:spcPts val="0"/>
              </a:spcBef>
              <a:spcAft>
                <a:spcPts val="0"/>
              </a:spcAft>
              <a:buClr>
                <a:schemeClr val="lt1"/>
              </a:buClr>
              <a:buSzPts val="1600"/>
              <a:buNone/>
              <a:defRPr sz="1600">
                <a:solidFill>
                  <a:schemeClr val="lt1"/>
                </a:solidFill>
              </a:defRPr>
            </a:lvl4pPr>
            <a:lvl5pPr lvl="4" algn="l">
              <a:lnSpc>
                <a:spcPct val="100000"/>
              </a:lnSpc>
              <a:spcBef>
                <a:spcPts val="0"/>
              </a:spcBef>
              <a:spcAft>
                <a:spcPts val="0"/>
              </a:spcAft>
              <a:buClr>
                <a:schemeClr val="lt1"/>
              </a:buClr>
              <a:buSzPts val="1600"/>
              <a:buNone/>
              <a:defRPr sz="1600">
                <a:solidFill>
                  <a:schemeClr val="lt1"/>
                </a:solidFill>
              </a:defRPr>
            </a:lvl5pPr>
            <a:lvl6pPr lvl="5" algn="l">
              <a:lnSpc>
                <a:spcPct val="100000"/>
              </a:lnSpc>
              <a:spcBef>
                <a:spcPts val="0"/>
              </a:spcBef>
              <a:spcAft>
                <a:spcPts val="0"/>
              </a:spcAft>
              <a:buClr>
                <a:schemeClr val="lt1"/>
              </a:buClr>
              <a:buSzPts val="1600"/>
              <a:buNone/>
              <a:defRPr sz="1600">
                <a:solidFill>
                  <a:schemeClr val="lt1"/>
                </a:solidFill>
              </a:defRPr>
            </a:lvl6pPr>
            <a:lvl7pPr lvl="6" algn="l">
              <a:lnSpc>
                <a:spcPct val="100000"/>
              </a:lnSpc>
              <a:spcBef>
                <a:spcPts val="0"/>
              </a:spcBef>
              <a:spcAft>
                <a:spcPts val="0"/>
              </a:spcAft>
              <a:buClr>
                <a:schemeClr val="lt1"/>
              </a:buClr>
              <a:buSzPts val="1600"/>
              <a:buNone/>
              <a:defRPr sz="1600">
                <a:solidFill>
                  <a:schemeClr val="lt1"/>
                </a:solidFill>
              </a:defRPr>
            </a:lvl7pPr>
            <a:lvl8pPr lvl="7" algn="l">
              <a:lnSpc>
                <a:spcPct val="100000"/>
              </a:lnSpc>
              <a:spcBef>
                <a:spcPts val="0"/>
              </a:spcBef>
              <a:spcAft>
                <a:spcPts val="0"/>
              </a:spcAft>
              <a:buClr>
                <a:schemeClr val="lt1"/>
              </a:buClr>
              <a:buSzPts val="1600"/>
              <a:buNone/>
              <a:defRPr sz="1600">
                <a:solidFill>
                  <a:schemeClr val="lt1"/>
                </a:solidFill>
              </a:defRPr>
            </a:lvl8pPr>
            <a:lvl9pPr lvl="8" algn="l">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33" name="Google Shape;133;p47"/>
          <p:cNvSpPr txBox="1">
            <a:spLocks noGrp="1"/>
          </p:cNvSpPr>
          <p:nvPr>
            <p:ph type="title" idx="7"/>
          </p:nvPr>
        </p:nvSpPr>
        <p:spPr>
          <a:xfrm>
            <a:off x="5078163" y="3988950"/>
            <a:ext cx="2727600" cy="375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400"/>
              <a:buNone/>
              <a:defRPr sz="14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34" name="Google Shape;134;p47"/>
          <p:cNvSpPr txBox="1">
            <a:spLocks noGrp="1"/>
          </p:cNvSpPr>
          <p:nvPr>
            <p:ph type="subTitle" idx="8"/>
          </p:nvPr>
        </p:nvSpPr>
        <p:spPr>
          <a:xfrm>
            <a:off x="5078163" y="3342176"/>
            <a:ext cx="2727600" cy="605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600"/>
              <a:buNone/>
              <a:defRPr sz="1600">
                <a:solidFill>
                  <a:schemeClr val="lt1"/>
                </a:solidFill>
              </a:defRPr>
            </a:lvl1pPr>
            <a:lvl2pPr lvl="1" algn="l">
              <a:lnSpc>
                <a:spcPct val="100000"/>
              </a:lnSpc>
              <a:spcBef>
                <a:spcPts val="0"/>
              </a:spcBef>
              <a:spcAft>
                <a:spcPts val="0"/>
              </a:spcAft>
              <a:buClr>
                <a:schemeClr val="lt1"/>
              </a:buClr>
              <a:buSzPts val="1600"/>
              <a:buNone/>
              <a:defRPr sz="1600">
                <a:solidFill>
                  <a:schemeClr val="lt1"/>
                </a:solidFill>
              </a:defRPr>
            </a:lvl2pPr>
            <a:lvl3pPr lvl="2" algn="l">
              <a:lnSpc>
                <a:spcPct val="100000"/>
              </a:lnSpc>
              <a:spcBef>
                <a:spcPts val="0"/>
              </a:spcBef>
              <a:spcAft>
                <a:spcPts val="0"/>
              </a:spcAft>
              <a:buClr>
                <a:schemeClr val="lt1"/>
              </a:buClr>
              <a:buSzPts val="1600"/>
              <a:buNone/>
              <a:defRPr sz="1600">
                <a:solidFill>
                  <a:schemeClr val="lt1"/>
                </a:solidFill>
              </a:defRPr>
            </a:lvl3pPr>
            <a:lvl4pPr lvl="3" algn="l">
              <a:lnSpc>
                <a:spcPct val="100000"/>
              </a:lnSpc>
              <a:spcBef>
                <a:spcPts val="0"/>
              </a:spcBef>
              <a:spcAft>
                <a:spcPts val="0"/>
              </a:spcAft>
              <a:buClr>
                <a:schemeClr val="lt1"/>
              </a:buClr>
              <a:buSzPts val="1600"/>
              <a:buNone/>
              <a:defRPr sz="1600">
                <a:solidFill>
                  <a:schemeClr val="lt1"/>
                </a:solidFill>
              </a:defRPr>
            </a:lvl4pPr>
            <a:lvl5pPr lvl="4" algn="l">
              <a:lnSpc>
                <a:spcPct val="100000"/>
              </a:lnSpc>
              <a:spcBef>
                <a:spcPts val="0"/>
              </a:spcBef>
              <a:spcAft>
                <a:spcPts val="0"/>
              </a:spcAft>
              <a:buClr>
                <a:schemeClr val="lt1"/>
              </a:buClr>
              <a:buSzPts val="1600"/>
              <a:buNone/>
              <a:defRPr sz="1600">
                <a:solidFill>
                  <a:schemeClr val="lt1"/>
                </a:solidFill>
              </a:defRPr>
            </a:lvl5pPr>
            <a:lvl6pPr lvl="5" algn="l">
              <a:lnSpc>
                <a:spcPct val="100000"/>
              </a:lnSpc>
              <a:spcBef>
                <a:spcPts val="0"/>
              </a:spcBef>
              <a:spcAft>
                <a:spcPts val="0"/>
              </a:spcAft>
              <a:buClr>
                <a:schemeClr val="lt1"/>
              </a:buClr>
              <a:buSzPts val="1600"/>
              <a:buNone/>
              <a:defRPr sz="1600">
                <a:solidFill>
                  <a:schemeClr val="lt1"/>
                </a:solidFill>
              </a:defRPr>
            </a:lvl6pPr>
            <a:lvl7pPr lvl="6" algn="l">
              <a:lnSpc>
                <a:spcPct val="100000"/>
              </a:lnSpc>
              <a:spcBef>
                <a:spcPts val="0"/>
              </a:spcBef>
              <a:spcAft>
                <a:spcPts val="0"/>
              </a:spcAft>
              <a:buClr>
                <a:schemeClr val="lt1"/>
              </a:buClr>
              <a:buSzPts val="1600"/>
              <a:buNone/>
              <a:defRPr sz="1600">
                <a:solidFill>
                  <a:schemeClr val="lt1"/>
                </a:solidFill>
              </a:defRPr>
            </a:lvl7pPr>
            <a:lvl8pPr lvl="7" algn="l">
              <a:lnSpc>
                <a:spcPct val="100000"/>
              </a:lnSpc>
              <a:spcBef>
                <a:spcPts val="0"/>
              </a:spcBef>
              <a:spcAft>
                <a:spcPts val="0"/>
              </a:spcAft>
              <a:buClr>
                <a:schemeClr val="lt1"/>
              </a:buClr>
              <a:buSzPts val="1600"/>
              <a:buNone/>
              <a:defRPr sz="1600">
                <a:solidFill>
                  <a:schemeClr val="lt1"/>
                </a:solidFill>
              </a:defRPr>
            </a:lvl8pPr>
            <a:lvl9pPr lvl="8" algn="l">
              <a:lnSpc>
                <a:spcPct val="100000"/>
              </a:lnSpc>
              <a:spcBef>
                <a:spcPts val="0"/>
              </a:spcBef>
              <a:spcAft>
                <a:spcPts val="0"/>
              </a:spcAft>
              <a:buClr>
                <a:schemeClr val="lt1"/>
              </a:buClr>
              <a:buSzPts val="1600"/>
              <a:buNone/>
              <a:defRPr sz="1600">
                <a:solidFill>
                  <a:schemeClr val="lt1"/>
                </a:solidFill>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 Text">
  <p:cSld name="SECTION_TITLE_AND_DESCRIPTION_1_2">
    <p:spTree>
      <p:nvGrpSpPr>
        <p:cNvPr id="1" name="Shape 135"/>
        <p:cNvGrpSpPr/>
        <p:nvPr/>
      </p:nvGrpSpPr>
      <p:grpSpPr>
        <a:xfrm>
          <a:off x="0" y="0"/>
          <a:ext cx="0" cy="0"/>
          <a:chOff x="0" y="0"/>
          <a:chExt cx="0" cy="0"/>
        </a:xfrm>
      </p:grpSpPr>
      <p:sp>
        <p:nvSpPr>
          <p:cNvPr id="136" name="Google Shape;136;p48"/>
          <p:cNvSpPr txBox="1">
            <a:spLocks noGrp="1"/>
          </p:cNvSpPr>
          <p:nvPr>
            <p:ph type="subTitle" idx="1"/>
          </p:nvPr>
        </p:nvSpPr>
        <p:spPr>
          <a:xfrm>
            <a:off x="5817050" y="2435925"/>
            <a:ext cx="2556300" cy="2048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37" name="Google Shape;137;p48"/>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4"/>
        <p:cNvGrpSpPr/>
        <p:nvPr/>
      </p:nvGrpSpPr>
      <p:grpSpPr>
        <a:xfrm>
          <a:off x="0" y="0"/>
          <a:ext cx="0" cy="0"/>
          <a:chOff x="0" y="0"/>
          <a:chExt cx="0" cy="0"/>
        </a:xfrm>
      </p:grpSpPr>
      <p:sp>
        <p:nvSpPr>
          <p:cNvPr id="15" name="Google Shape;15;p20"/>
          <p:cNvSpPr txBox="1">
            <a:spLocks noGrp="1"/>
          </p:cNvSpPr>
          <p:nvPr>
            <p:ph type="title" hasCustomPrompt="1"/>
          </p:nvPr>
        </p:nvSpPr>
        <p:spPr>
          <a:xfrm>
            <a:off x="1920750" y="1634425"/>
            <a:ext cx="5302500" cy="11166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7200"/>
              <a:buNone/>
              <a:defRPr sz="7200">
                <a:solidFill>
                  <a:schemeClr val="lt1"/>
                </a:solidFill>
              </a:defRPr>
            </a:lvl1pPr>
            <a:lvl2pPr lvl="1" algn="ctr">
              <a:lnSpc>
                <a:spcPct val="100000"/>
              </a:lnSpc>
              <a:spcBef>
                <a:spcPts val="0"/>
              </a:spcBef>
              <a:spcAft>
                <a:spcPts val="0"/>
              </a:spcAft>
              <a:buClr>
                <a:schemeClr val="lt1"/>
              </a:buClr>
              <a:buSzPts val="7200"/>
              <a:buNone/>
              <a:defRPr sz="7200">
                <a:solidFill>
                  <a:schemeClr val="lt1"/>
                </a:solidFill>
              </a:defRPr>
            </a:lvl2pPr>
            <a:lvl3pPr lvl="2" algn="ctr">
              <a:lnSpc>
                <a:spcPct val="100000"/>
              </a:lnSpc>
              <a:spcBef>
                <a:spcPts val="0"/>
              </a:spcBef>
              <a:spcAft>
                <a:spcPts val="0"/>
              </a:spcAft>
              <a:buClr>
                <a:schemeClr val="lt1"/>
              </a:buClr>
              <a:buSzPts val="7200"/>
              <a:buNone/>
              <a:defRPr sz="7200">
                <a:solidFill>
                  <a:schemeClr val="lt1"/>
                </a:solidFill>
              </a:defRPr>
            </a:lvl3pPr>
            <a:lvl4pPr lvl="3" algn="ctr">
              <a:lnSpc>
                <a:spcPct val="100000"/>
              </a:lnSpc>
              <a:spcBef>
                <a:spcPts val="0"/>
              </a:spcBef>
              <a:spcAft>
                <a:spcPts val="0"/>
              </a:spcAft>
              <a:buClr>
                <a:schemeClr val="lt1"/>
              </a:buClr>
              <a:buSzPts val="7200"/>
              <a:buNone/>
              <a:defRPr sz="7200">
                <a:solidFill>
                  <a:schemeClr val="lt1"/>
                </a:solidFill>
              </a:defRPr>
            </a:lvl4pPr>
            <a:lvl5pPr lvl="4" algn="ctr">
              <a:lnSpc>
                <a:spcPct val="100000"/>
              </a:lnSpc>
              <a:spcBef>
                <a:spcPts val="0"/>
              </a:spcBef>
              <a:spcAft>
                <a:spcPts val="0"/>
              </a:spcAft>
              <a:buClr>
                <a:schemeClr val="lt1"/>
              </a:buClr>
              <a:buSzPts val="7200"/>
              <a:buNone/>
              <a:defRPr sz="7200">
                <a:solidFill>
                  <a:schemeClr val="lt1"/>
                </a:solidFill>
              </a:defRPr>
            </a:lvl5pPr>
            <a:lvl6pPr lvl="5" algn="ctr">
              <a:lnSpc>
                <a:spcPct val="100000"/>
              </a:lnSpc>
              <a:spcBef>
                <a:spcPts val="0"/>
              </a:spcBef>
              <a:spcAft>
                <a:spcPts val="0"/>
              </a:spcAft>
              <a:buClr>
                <a:schemeClr val="lt1"/>
              </a:buClr>
              <a:buSzPts val="7200"/>
              <a:buNone/>
              <a:defRPr sz="7200">
                <a:solidFill>
                  <a:schemeClr val="lt1"/>
                </a:solidFill>
              </a:defRPr>
            </a:lvl6pPr>
            <a:lvl7pPr lvl="6" algn="ctr">
              <a:lnSpc>
                <a:spcPct val="100000"/>
              </a:lnSpc>
              <a:spcBef>
                <a:spcPts val="0"/>
              </a:spcBef>
              <a:spcAft>
                <a:spcPts val="0"/>
              </a:spcAft>
              <a:buClr>
                <a:schemeClr val="lt1"/>
              </a:buClr>
              <a:buSzPts val="7200"/>
              <a:buNone/>
              <a:defRPr sz="7200">
                <a:solidFill>
                  <a:schemeClr val="lt1"/>
                </a:solidFill>
              </a:defRPr>
            </a:lvl7pPr>
            <a:lvl8pPr lvl="7" algn="ctr">
              <a:lnSpc>
                <a:spcPct val="100000"/>
              </a:lnSpc>
              <a:spcBef>
                <a:spcPts val="0"/>
              </a:spcBef>
              <a:spcAft>
                <a:spcPts val="0"/>
              </a:spcAft>
              <a:buClr>
                <a:schemeClr val="lt1"/>
              </a:buClr>
              <a:buSzPts val="7200"/>
              <a:buNone/>
              <a:defRPr sz="7200">
                <a:solidFill>
                  <a:schemeClr val="lt1"/>
                </a:solidFill>
              </a:defRPr>
            </a:lvl8pPr>
            <a:lvl9pPr lvl="8" algn="ctr">
              <a:lnSpc>
                <a:spcPct val="100000"/>
              </a:lnSpc>
              <a:spcBef>
                <a:spcPts val="0"/>
              </a:spcBef>
              <a:spcAft>
                <a:spcPts val="0"/>
              </a:spcAft>
              <a:buClr>
                <a:schemeClr val="lt1"/>
              </a:buClr>
              <a:buSzPts val="7200"/>
              <a:buNone/>
              <a:defRPr sz="7200">
                <a:solidFill>
                  <a:schemeClr val="lt1"/>
                </a:solidFill>
              </a:defRPr>
            </a:lvl9pPr>
          </a:lstStyle>
          <a:p>
            <a:r>
              <a:t>xx%</a:t>
            </a:r>
          </a:p>
        </p:txBody>
      </p:sp>
      <p:sp>
        <p:nvSpPr>
          <p:cNvPr id="16" name="Google Shape;16;p20"/>
          <p:cNvSpPr txBox="1">
            <a:spLocks noGrp="1"/>
          </p:cNvSpPr>
          <p:nvPr>
            <p:ph type="body" idx="1"/>
          </p:nvPr>
        </p:nvSpPr>
        <p:spPr>
          <a:xfrm>
            <a:off x="2786550" y="3094475"/>
            <a:ext cx="3570900" cy="567000"/>
          </a:xfrm>
          <a:prstGeom prst="rect">
            <a:avLst/>
          </a:prstGeom>
          <a:noFill/>
          <a:ln>
            <a:noFill/>
          </a:ln>
        </p:spPr>
        <p:txBody>
          <a:bodyPr spcFirstLastPara="1" wrap="square" lIns="91425" tIns="91425" rIns="91425" bIns="91425" anchor="t" anchorCtr="0">
            <a:noAutofit/>
          </a:bodyPr>
          <a:lstStyle>
            <a:lvl1pPr marL="457200" lvl="0" indent="-342900" algn="ctr">
              <a:lnSpc>
                <a:spcPct val="100000"/>
              </a:lnSpc>
              <a:spcBef>
                <a:spcPts val="0"/>
              </a:spcBef>
              <a:spcAft>
                <a:spcPts val="0"/>
              </a:spcAft>
              <a:buClr>
                <a:schemeClr val="accent1"/>
              </a:buClr>
              <a:buSzPts val="1800"/>
              <a:buChar char="●"/>
              <a:defRPr>
                <a:solidFill>
                  <a:schemeClr val="accent1"/>
                </a:solidFill>
              </a:defRPr>
            </a:lvl1pPr>
            <a:lvl2pPr marL="914400" lvl="1" indent="-342900" algn="ctr">
              <a:lnSpc>
                <a:spcPct val="100000"/>
              </a:lnSpc>
              <a:spcBef>
                <a:spcPts val="1600"/>
              </a:spcBef>
              <a:spcAft>
                <a:spcPts val="0"/>
              </a:spcAft>
              <a:buClr>
                <a:schemeClr val="accent1"/>
              </a:buClr>
              <a:buSzPts val="1800"/>
              <a:buChar char="○"/>
              <a:defRPr sz="1800">
                <a:solidFill>
                  <a:schemeClr val="accent1"/>
                </a:solidFill>
              </a:defRPr>
            </a:lvl2pPr>
            <a:lvl3pPr marL="1371600" lvl="2" indent="-342900" algn="ctr">
              <a:lnSpc>
                <a:spcPct val="100000"/>
              </a:lnSpc>
              <a:spcBef>
                <a:spcPts val="1600"/>
              </a:spcBef>
              <a:spcAft>
                <a:spcPts val="0"/>
              </a:spcAft>
              <a:buClr>
                <a:schemeClr val="accent1"/>
              </a:buClr>
              <a:buSzPts val="1800"/>
              <a:buChar char="■"/>
              <a:defRPr sz="1800">
                <a:solidFill>
                  <a:schemeClr val="accent1"/>
                </a:solidFill>
              </a:defRPr>
            </a:lvl3pPr>
            <a:lvl4pPr marL="1828800" lvl="3" indent="-342900" algn="ctr">
              <a:lnSpc>
                <a:spcPct val="100000"/>
              </a:lnSpc>
              <a:spcBef>
                <a:spcPts val="1600"/>
              </a:spcBef>
              <a:spcAft>
                <a:spcPts val="0"/>
              </a:spcAft>
              <a:buClr>
                <a:schemeClr val="accent1"/>
              </a:buClr>
              <a:buSzPts val="1800"/>
              <a:buChar char="●"/>
              <a:defRPr sz="1800">
                <a:solidFill>
                  <a:schemeClr val="accent1"/>
                </a:solidFill>
              </a:defRPr>
            </a:lvl4pPr>
            <a:lvl5pPr marL="2286000" lvl="4" indent="-342900" algn="ctr">
              <a:lnSpc>
                <a:spcPct val="100000"/>
              </a:lnSpc>
              <a:spcBef>
                <a:spcPts val="1600"/>
              </a:spcBef>
              <a:spcAft>
                <a:spcPts val="0"/>
              </a:spcAft>
              <a:buClr>
                <a:schemeClr val="accent1"/>
              </a:buClr>
              <a:buSzPts val="1800"/>
              <a:buChar char="○"/>
              <a:defRPr sz="1800">
                <a:solidFill>
                  <a:schemeClr val="accent1"/>
                </a:solidFill>
              </a:defRPr>
            </a:lvl5pPr>
            <a:lvl6pPr marL="2743200" lvl="5" indent="-342900" algn="ctr">
              <a:lnSpc>
                <a:spcPct val="100000"/>
              </a:lnSpc>
              <a:spcBef>
                <a:spcPts val="1600"/>
              </a:spcBef>
              <a:spcAft>
                <a:spcPts val="0"/>
              </a:spcAft>
              <a:buClr>
                <a:schemeClr val="accent1"/>
              </a:buClr>
              <a:buSzPts val="1800"/>
              <a:buChar char="■"/>
              <a:defRPr sz="1800">
                <a:solidFill>
                  <a:schemeClr val="accent1"/>
                </a:solidFill>
              </a:defRPr>
            </a:lvl6pPr>
            <a:lvl7pPr marL="3200400" lvl="6" indent="-342900" algn="ctr">
              <a:lnSpc>
                <a:spcPct val="100000"/>
              </a:lnSpc>
              <a:spcBef>
                <a:spcPts val="1600"/>
              </a:spcBef>
              <a:spcAft>
                <a:spcPts val="0"/>
              </a:spcAft>
              <a:buClr>
                <a:schemeClr val="accent1"/>
              </a:buClr>
              <a:buSzPts val="1800"/>
              <a:buChar char="●"/>
              <a:defRPr sz="1800">
                <a:solidFill>
                  <a:schemeClr val="accent1"/>
                </a:solidFill>
              </a:defRPr>
            </a:lvl7pPr>
            <a:lvl8pPr marL="3657600" lvl="7" indent="-342900" algn="ctr">
              <a:lnSpc>
                <a:spcPct val="100000"/>
              </a:lnSpc>
              <a:spcBef>
                <a:spcPts val="1600"/>
              </a:spcBef>
              <a:spcAft>
                <a:spcPts val="0"/>
              </a:spcAft>
              <a:buClr>
                <a:schemeClr val="accent1"/>
              </a:buClr>
              <a:buSzPts val="1800"/>
              <a:buChar char="○"/>
              <a:defRPr sz="1800">
                <a:solidFill>
                  <a:schemeClr val="accent1"/>
                </a:solidFill>
              </a:defRPr>
            </a:lvl8pPr>
            <a:lvl9pPr marL="4114800" lvl="8" indent="-342900" algn="ctr">
              <a:lnSpc>
                <a:spcPct val="100000"/>
              </a:lnSpc>
              <a:spcBef>
                <a:spcPts val="1600"/>
              </a:spcBef>
              <a:spcAft>
                <a:spcPts val="1600"/>
              </a:spcAft>
              <a:buClr>
                <a:schemeClr val="accent1"/>
              </a:buClr>
              <a:buSzPts val="1800"/>
              <a:buChar char="■"/>
              <a:defRPr sz="1800">
                <a:solidFill>
                  <a:schemeClr val="accent1"/>
                </a:solidFill>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 Text 2">
  <p:cSld name="CAPTION_ONLY_2">
    <p:spTree>
      <p:nvGrpSpPr>
        <p:cNvPr id="1" name="Shape 138"/>
        <p:cNvGrpSpPr/>
        <p:nvPr/>
      </p:nvGrpSpPr>
      <p:grpSpPr>
        <a:xfrm>
          <a:off x="0" y="0"/>
          <a:ext cx="0" cy="0"/>
          <a:chOff x="0" y="0"/>
          <a:chExt cx="0" cy="0"/>
        </a:xfrm>
      </p:grpSpPr>
      <p:sp>
        <p:nvSpPr>
          <p:cNvPr id="139" name="Google Shape;139;p49"/>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40" name="Google Shape;140;p49"/>
          <p:cNvSpPr txBox="1">
            <a:spLocks noGrp="1"/>
          </p:cNvSpPr>
          <p:nvPr>
            <p:ph type="subTitle" idx="1"/>
          </p:nvPr>
        </p:nvSpPr>
        <p:spPr>
          <a:xfrm>
            <a:off x="5817050" y="2435925"/>
            <a:ext cx="2556300" cy="2048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One Column">
  <p:cSld name="SECTION_HEADER_2">
    <p:spTree>
      <p:nvGrpSpPr>
        <p:cNvPr id="1" name="Shape 141"/>
        <p:cNvGrpSpPr/>
        <p:nvPr/>
      </p:nvGrpSpPr>
      <p:grpSpPr>
        <a:xfrm>
          <a:off x="0" y="0"/>
          <a:ext cx="0" cy="0"/>
          <a:chOff x="0" y="0"/>
          <a:chExt cx="0" cy="0"/>
        </a:xfrm>
      </p:grpSpPr>
      <p:sp>
        <p:nvSpPr>
          <p:cNvPr id="142" name="Google Shape;142;p50"/>
          <p:cNvSpPr txBox="1">
            <a:spLocks noGrp="1"/>
          </p:cNvSpPr>
          <p:nvPr>
            <p:ph type="title"/>
          </p:nvPr>
        </p:nvSpPr>
        <p:spPr>
          <a:xfrm>
            <a:off x="2062800" y="2442050"/>
            <a:ext cx="5018400" cy="5988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a:endParaRPr/>
          </a:p>
        </p:txBody>
      </p:sp>
      <p:sp>
        <p:nvSpPr>
          <p:cNvPr id="143" name="Google Shape;143;p50"/>
          <p:cNvSpPr txBox="1">
            <a:spLocks noGrp="1"/>
          </p:cNvSpPr>
          <p:nvPr>
            <p:ph type="subTitle" idx="1"/>
          </p:nvPr>
        </p:nvSpPr>
        <p:spPr>
          <a:xfrm>
            <a:off x="2896500" y="3391325"/>
            <a:ext cx="3351000" cy="11979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1400"/>
              <a:buNone/>
              <a:defRPr>
                <a:solidFill>
                  <a:schemeClr val="lt1"/>
                </a:solidFill>
              </a:defRPr>
            </a:lvl2pPr>
            <a:lvl3pPr lvl="2" algn="ctr">
              <a:lnSpc>
                <a:spcPct val="100000"/>
              </a:lnSpc>
              <a:spcBef>
                <a:spcPts val="0"/>
              </a:spcBef>
              <a:spcAft>
                <a:spcPts val="0"/>
              </a:spcAft>
              <a:buClr>
                <a:schemeClr val="lt1"/>
              </a:buClr>
              <a:buSzPts val="1400"/>
              <a:buNone/>
              <a:defRPr>
                <a:solidFill>
                  <a:schemeClr val="lt1"/>
                </a:solidFill>
              </a:defRPr>
            </a:lvl3pPr>
            <a:lvl4pPr lvl="3" algn="ctr">
              <a:lnSpc>
                <a:spcPct val="100000"/>
              </a:lnSpc>
              <a:spcBef>
                <a:spcPts val="0"/>
              </a:spcBef>
              <a:spcAft>
                <a:spcPts val="0"/>
              </a:spcAft>
              <a:buClr>
                <a:schemeClr val="lt1"/>
              </a:buClr>
              <a:buSzPts val="1400"/>
              <a:buNone/>
              <a:defRPr>
                <a:solidFill>
                  <a:schemeClr val="lt1"/>
                </a:solidFill>
              </a:defRPr>
            </a:lvl4pPr>
            <a:lvl5pPr lvl="4" algn="ctr">
              <a:lnSpc>
                <a:spcPct val="100000"/>
              </a:lnSpc>
              <a:spcBef>
                <a:spcPts val="0"/>
              </a:spcBef>
              <a:spcAft>
                <a:spcPts val="0"/>
              </a:spcAft>
              <a:buClr>
                <a:schemeClr val="lt1"/>
              </a:buClr>
              <a:buSzPts val="1400"/>
              <a:buNone/>
              <a:defRPr>
                <a:solidFill>
                  <a:schemeClr val="lt1"/>
                </a:solidFill>
              </a:defRPr>
            </a:lvl5pPr>
            <a:lvl6pPr lvl="5" algn="ctr">
              <a:lnSpc>
                <a:spcPct val="100000"/>
              </a:lnSpc>
              <a:spcBef>
                <a:spcPts val="0"/>
              </a:spcBef>
              <a:spcAft>
                <a:spcPts val="0"/>
              </a:spcAft>
              <a:buClr>
                <a:schemeClr val="lt1"/>
              </a:buClr>
              <a:buSzPts val="1400"/>
              <a:buNone/>
              <a:defRPr>
                <a:solidFill>
                  <a:schemeClr val="lt1"/>
                </a:solidFill>
              </a:defRPr>
            </a:lvl6pPr>
            <a:lvl7pPr lvl="6" algn="ctr">
              <a:lnSpc>
                <a:spcPct val="100000"/>
              </a:lnSpc>
              <a:spcBef>
                <a:spcPts val="0"/>
              </a:spcBef>
              <a:spcAft>
                <a:spcPts val="0"/>
              </a:spcAft>
              <a:buClr>
                <a:schemeClr val="lt1"/>
              </a:buClr>
              <a:buSzPts val="1400"/>
              <a:buNone/>
              <a:defRPr>
                <a:solidFill>
                  <a:schemeClr val="lt1"/>
                </a:solidFill>
              </a:defRPr>
            </a:lvl7pPr>
            <a:lvl8pPr lvl="7" algn="ctr">
              <a:lnSpc>
                <a:spcPct val="100000"/>
              </a:lnSpc>
              <a:spcBef>
                <a:spcPts val="0"/>
              </a:spcBef>
              <a:spcAft>
                <a:spcPts val="0"/>
              </a:spcAft>
              <a:buClr>
                <a:schemeClr val="lt1"/>
              </a:buClr>
              <a:buSzPts val="1400"/>
              <a:buNone/>
              <a:defRPr>
                <a:solidFill>
                  <a:schemeClr val="lt1"/>
                </a:solidFill>
              </a:defRPr>
            </a:lvl8pPr>
            <a:lvl9pPr lvl="8" algn="ctr">
              <a:lnSpc>
                <a:spcPct val="100000"/>
              </a:lnSpc>
              <a:spcBef>
                <a:spcPts val="0"/>
              </a:spcBef>
              <a:spcAft>
                <a:spcPts val="0"/>
              </a:spcAft>
              <a:buClr>
                <a:schemeClr val="lt1"/>
              </a:buClr>
              <a:buSzPts val="1400"/>
              <a:buNone/>
              <a:defRPr>
                <a:solidFill>
                  <a:schemeClr val="lt1"/>
                </a:solidFill>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hanks + Credits">
  <p:cSld name="SECTION_HEADER_1">
    <p:spTree>
      <p:nvGrpSpPr>
        <p:cNvPr id="1" name="Shape 144"/>
        <p:cNvGrpSpPr/>
        <p:nvPr/>
      </p:nvGrpSpPr>
      <p:grpSpPr>
        <a:xfrm>
          <a:off x="0" y="0"/>
          <a:ext cx="0" cy="0"/>
          <a:chOff x="0" y="0"/>
          <a:chExt cx="0" cy="0"/>
        </a:xfrm>
      </p:grpSpPr>
      <p:sp>
        <p:nvSpPr>
          <p:cNvPr id="145" name="Google Shape;145;p51"/>
          <p:cNvSpPr txBox="1">
            <a:spLocks noGrp="1"/>
          </p:cNvSpPr>
          <p:nvPr>
            <p:ph type="title"/>
          </p:nvPr>
        </p:nvSpPr>
        <p:spPr>
          <a:xfrm>
            <a:off x="924870" y="760375"/>
            <a:ext cx="3068700" cy="598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a:endParaRPr/>
          </a:p>
        </p:txBody>
      </p:sp>
      <p:sp>
        <p:nvSpPr>
          <p:cNvPr id="146" name="Google Shape;146;p51"/>
          <p:cNvSpPr txBox="1">
            <a:spLocks noGrp="1"/>
          </p:cNvSpPr>
          <p:nvPr>
            <p:ph type="subTitle" idx="1"/>
          </p:nvPr>
        </p:nvSpPr>
        <p:spPr>
          <a:xfrm>
            <a:off x="924875" y="1684275"/>
            <a:ext cx="3305400" cy="10920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1400"/>
              <a:buNone/>
              <a:defRPr sz="1400">
                <a:solidFill>
                  <a:schemeClr val="accent1"/>
                </a:solidFill>
              </a:defRPr>
            </a:lvl1pPr>
            <a:lvl2pPr lvl="1" algn="l">
              <a:lnSpc>
                <a:spcPct val="100000"/>
              </a:lnSpc>
              <a:spcBef>
                <a:spcPts val="0"/>
              </a:spcBef>
              <a:spcAft>
                <a:spcPts val="0"/>
              </a:spcAft>
              <a:buClr>
                <a:schemeClr val="accent1"/>
              </a:buClr>
              <a:buSzPts val="1400"/>
              <a:buNone/>
              <a:defRPr>
                <a:solidFill>
                  <a:schemeClr val="accent1"/>
                </a:solidFill>
              </a:defRPr>
            </a:lvl2pPr>
            <a:lvl3pPr lvl="2" algn="l">
              <a:lnSpc>
                <a:spcPct val="100000"/>
              </a:lnSpc>
              <a:spcBef>
                <a:spcPts val="0"/>
              </a:spcBef>
              <a:spcAft>
                <a:spcPts val="0"/>
              </a:spcAft>
              <a:buClr>
                <a:schemeClr val="accent1"/>
              </a:buClr>
              <a:buSzPts val="1400"/>
              <a:buNone/>
              <a:defRPr>
                <a:solidFill>
                  <a:schemeClr val="accent1"/>
                </a:solidFill>
              </a:defRPr>
            </a:lvl3pPr>
            <a:lvl4pPr lvl="3" algn="l">
              <a:lnSpc>
                <a:spcPct val="100000"/>
              </a:lnSpc>
              <a:spcBef>
                <a:spcPts val="0"/>
              </a:spcBef>
              <a:spcAft>
                <a:spcPts val="0"/>
              </a:spcAft>
              <a:buClr>
                <a:schemeClr val="accent1"/>
              </a:buClr>
              <a:buSzPts val="1400"/>
              <a:buNone/>
              <a:defRPr>
                <a:solidFill>
                  <a:schemeClr val="accent1"/>
                </a:solidFill>
              </a:defRPr>
            </a:lvl4pPr>
            <a:lvl5pPr lvl="4" algn="l">
              <a:lnSpc>
                <a:spcPct val="100000"/>
              </a:lnSpc>
              <a:spcBef>
                <a:spcPts val="0"/>
              </a:spcBef>
              <a:spcAft>
                <a:spcPts val="0"/>
              </a:spcAft>
              <a:buClr>
                <a:schemeClr val="accent1"/>
              </a:buClr>
              <a:buSzPts val="1400"/>
              <a:buNone/>
              <a:defRPr>
                <a:solidFill>
                  <a:schemeClr val="accent1"/>
                </a:solidFill>
              </a:defRPr>
            </a:lvl5pPr>
            <a:lvl6pPr lvl="5" algn="l">
              <a:lnSpc>
                <a:spcPct val="100000"/>
              </a:lnSpc>
              <a:spcBef>
                <a:spcPts val="0"/>
              </a:spcBef>
              <a:spcAft>
                <a:spcPts val="0"/>
              </a:spcAft>
              <a:buClr>
                <a:schemeClr val="accent1"/>
              </a:buClr>
              <a:buSzPts val="1400"/>
              <a:buNone/>
              <a:defRPr>
                <a:solidFill>
                  <a:schemeClr val="accent1"/>
                </a:solidFill>
              </a:defRPr>
            </a:lvl6pPr>
            <a:lvl7pPr lvl="6" algn="l">
              <a:lnSpc>
                <a:spcPct val="100000"/>
              </a:lnSpc>
              <a:spcBef>
                <a:spcPts val="0"/>
              </a:spcBef>
              <a:spcAft>
                <a:spcPts val="0"/>
              </a:spcAft>
              <a:buClr>
                <a:schemeClr val="accent1"/>
              </a:buClr>
              <a:buSzPts val="1400"/>
              <a:buNone/>
              <a:defRPr>
                <a:solidFill>
                  <a:schemeClr val="accent1"/>
                </a:solidFill>
              </a:defRPr>
            </a:lvl7pPr>
            <a:lvl8pPr lvl="7" algn="l">
              <a:lnSpc>
                <a:spcPct val="100000"/>
              </a:lnSpc>
              <a:spcBef>
                <a:spcPts val="0"/>
              </a:spcBef>
              <a:spcAft>
                <a:spcPts val="0"/>
              </a:spcAft>
              <a:buClr>
                <a:schemeClr val="accent1"/>
              </a:buClr>
              <a:buSzPts val="1400"/>
              <a:buNone/>
              <a:defRPr>
                <a:solidFill>
                  <a:schemeClr val="accent1"/>
                </a:solidFill>
              </a:defRPr>
            </a:lvl8pPr>
            <a:lvl9pPr lvl="8" algn="l">
              <a:lnSpc>
                <a:spcPct val="100000"/>
              </a:lnSpc>
              <a:spcBef>
                <a:spcPts val="0"/>
              </a:spcBef>
              <a:spcAft>
                <a:spcPts val="0"/>
              </a:spcAft>
              <a:buClr>
                <a:schemeClr val="accent1"/>
              </a:buClr>
              <a:buSzPts val="1400"/>
              <a:buNone/>
              <a:defRPr>
                <a:solidFill>
                  <a:schemeClr val="accent1"/>
                </a:solidFill>
              </a:defRPr>
            </a:lvl9pPr>
          </a:lstStyle>
          <a:p>
            <a:endParaRPr/>
          </a:p>
        </p:txBody>
      </p:sp>
      <p:sp>
        <p:nvSpPr>
          <p:cNvPr id="147" name="Google Shape;147;p51"/>
          <p:cNvSpPr txBox="1"/>
          <p:nvPr/>
        </p:nvSpPr>
        <p:spPr>
          <a:xfrm>
            <a:off x="924875" y="3570000"/>
            <a:ext cx="3305400" cy="666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300"/>
              </a:spcBef>
              <a:spcAft>
                <a:spcPts val="0"/>
              </a:spcAft>
              <a:buClr>
                <a:srgbClr val="000000"/>
              </a:buClr>
              <a:buSzPts val="1000"/>
              <a:buFont typeface="Arial"/>
              <a:buNone/>
            </a:pPr>
            <a:r>
              <a:rPr lang="en" sz="1000" b="0" i="0" u="none" strike="noStrike" cap="none">
                <a:solidFill>
                  <a:schemeClr val="accent1"/>
                </a:solidFill>
                <a:latin typeface="Montserrat"/>
                <a:ea typeface="Montserrat"/>
                <a:cs typeface="Montserrat"/>
                <a:sym typeface="Montserrat"/>
              </a:rPr>
              <a:t>CREDITS: This presentation template was created by </a:t>
            </a:r>
            <a:r>
              <a:rPr lang="en" sz="1000" b="0" i="0" u="none" strike="noStrike" cap="none">
                <a:solidFill>
                  <a:schemeClr val="accent1"/>
                </a:solidFill>
                <a:uFill>
                  <a:noFill/>
                </a:uFill>
                <a:latin typeface="Montserrat"/>
                <a:ea typeface="Montserrat"/>
                <a:cs typeface="Montserrat"/>
                <a:sym typeface="Montserrat"/>
                <a:hlinkClick r:id="rId2">
                  <a:extLst>
                    <a:ext uri="{A12FA001-AC4F-418D-AE19-62706E023703}">
                      <ahyp:hlinkClr xmlns:ahyp="http://schemas.microsoft.com/office/drawing/2018/hyperlinkcolor" val="tx"/>
                    </a:ext>
                  </a:extLst>
                </a:hlinkClick>
              </a:rPr>
              <a:t>Slidesgo</a:t>
            </a:r>
            <a:r>
              <a:rPr lang="en" sz="1000" b="0" i="0" u="none" strike="noStrike" cap="none">
                <a:solidFill>
                  <a:schemeClr val="accent1"/>
                </a:solidFill>
                <a:latin typeface="Montserrat"/>
                <a:ea typeface="Montserrat"/>
                <a:cs typeface="Montserrat"/>
                <a:sym typeface="Montserrat"/>
              </a:rPr>
              <a:t>, including icons by </a:t>
            </a:r>
            <a:r>
              <a:rPr lang="en" sz="1000" b="0" i="0" u="none" strike="noStrike" cap="none">
                <a:solidFill>
                  <a:schemeClr val="accent1"/>
                </a:solidFill>
                <a:uFill>
                  <a:noFill/>
                </a:uFill>
                <a:latin typeface="Montserrat"/>
                <a:ea typeface="Montserrat"/>
                <a:cs typeface="Montserrat"/>
                <a:sym typeface="Montserrat"/>
                <a:hlinkClick r:id="rId3">
                  <a:extLst>
                    <a:ext uri="{A12FA001-AC4F-418D-AE19-62706E023703}">
                      <ahyp:hlinkClr xmlns:ahyp="http://schemas.microsoft.com/office/drawing/2018/hyperlinkcolor" val="tx"/>
                    </a:ext>
                  </a:extLst>
                </a:hlinkClick>
              </a:rPr>
              <a:t>Flaticon</a:t>
            </a:r>
            <a:r>
              <a:rPr lang="en" sz="1000" b="0" i="0" u="none" strike="noStrike" cap="none">
                <a:solidFill>
                  <a:schemeClr val="accent1"/>
                </a:solidFill>
                <a:latin typeface="Montserrat"/>
                <a:ea typeface="Montserrat"/>
                <a:cs typeface="Montserrat"/>
                <a:sym typeface="Montserrat"/>
              </a:rPr>
              <a:t>, and infographics &amp; images by </a:t>
            </a:r>
            <a:r>
              <a:rPr lang="en" sz="1000" b="0" i="0" u="none" strike="noStrike" cap="none">
                <a:solidFill>
                  <a:schemeClr val="accent1"/>
                </a:solidFill>
                <a:uFill>
                  <a:noFill/>
                </a:uFill>
                <a:latin typeface="Montserrat"/>
                <a:ea typeface="Montserrat"/>
                <a:cs typeface="Montserrat"/>
                <a:sym typeface="Montserrat"/>
                <a:hlinkClick r:id="rId4">
                  <a:extLst>
                    <a:ext uri="{A12FA001-AC4F-418D-AE19-62706E023703}">
                      <ahyp:hlinkClr xmlns:ahyp="http://schemas.microsoft.com/office/drawing/2018/hyperlinkcolor" val="tx"/>
                    </a:ext>
                  </a:extLst>
                </a:hlinkClick>
              </a:rPr>
              <a:t>Freepik</a:t>
            </a:r>
            <a:r>
              <a:rPr lang="en" sz="1000" b="0" i="0" u="none" strike="noStrike" cap="none">
                <a:solidFill>
                  <a:schemeClr val="accent1"/>
                </a:solidFill>
                <a:latin typeface="Montserrat"/>
                <a:ea typeface="Montserrat"/>
                <a:cs typeface="Montserrat"/>
                <a:sym typeface="Montserrat"/>
              </a:rPr>
              <a:t>. </a:t>
            </a:r>
            <a:endParaRPr sz="1000" b="0" i="0" u="none" strike="noStrike" cap="none">
              <a:solidFill>
                <a:schemeClr val="accent1"/>
              </a:solidFill>
              <a:latin typeface="Montserrat"/>
              <a:ea typeface="Montserrat"/>
              <a:cs typeface="Montserrat"/>
              <a:sym typeface="Montserrat"/>
            </a:endParaRPr>
          </a:p>
          <a:p>
            <a:pPr marL="0" marR="0" lvl="0" indent="0" algn="l" rtl="0">
              <a:lnSpc>
                <a:spcPct val="100000"/>
              </a:lnSpc>
              <a:spcBef>
                <a:spcPts val="300"/>
              </a:spcBef>
              <a:spcAft>
                <a:spcPts val="0"/>
              </a:spcAft>
              <a:buClr>
                <a:srgbClr val="000000"/>
              </a:buClr>
              <a:buSzPts val="1000"/>
              <a:buFont typeface="Arial"/>
              <a:buNone/>
            </a:pPr>
            <a:endParaRPr sz="1000" b="0" i="0" u="none" strike="noStrike" cap="none">
              <a:solidFill>
                <a:schemeClr val="accent1"/>
              </a:solidFill>
              <a:latin typeface="Montserrat"/>
              <a:ea typeface="Montserrat"/>
              <a:cs typeface="Montserrat"/>
              <a:sym typeface="Montserrat"/>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 Bullet points 1">
  <p:cSld name="SECTION_TITLE_AND_DESCRIPTION_1_1_2">
    <p:spTree>
      <p:nvGrpSpPr>
        <p:cNvPr id="1" name="Shape 148"/>
        <p:cNvGrpSpPr/>
        <p:nvPr/>
      </p:nvGrpSpPr>
      <p:grpSpPr>
        <a:xfrm>
          <a:off x="0" y="0"/>
          <a:ext cx="0" cy="0"/>
          <a:chOff x="0" y="0"/>
          <a:chExt cx="0" cy="0"/>
        </a:xfrm>
      </p:grpSpPr>
      <p:sp>
        <p:nvSpPr>
          <p:cNvPr id="149" name="Google Shape;149;p52"/>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50" name="Google Shape;150;p52"/>
          <p:cNvSpPr txBox="1">
            <a:spLocks noGrp="1"/>
          </p:cNvSpPr>
          <p:nvPr>
            <p:ph type="body" idx="1"/>
          </p:nvPr>
        </p:nvSpPr>
        <p:spPr>
          <a:xfrm>
            <a:off x="938500" y="1659275"/>
            <a:ext cx="49464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 list">
  <p:cSld name="TITLE_AND_TWO_COLUMNS_1">
    <p:spTree>
      <p:nvGrpSpPr>
        <p:cNvPr id="1" name="Shape 151"/>
        <p:cNvGrpSpPr/>
        <p:nvPr/>
      </p:nvGrpSpPr>
      <p:grpSpPr>
        <a:xfrm>
          <a:off x="0" y="0"/>
          <a:ext cx="0" cy="0"/>
          <a:chOff x="0" y="0"/>
          <a:chExt cx="0" cy="0"/>
        </a:xfrm>
      </p:grpSpPr>
      <p:sp>
        <p:nvSpPr>
          <p:cNvPr id="152" name="Google Shape;152;p53"/>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53" name="Google Shape;153;p53"/>
          <p:cNvSpPr txBox="1">
            <a:spLocks noGrp="1"/>
          </p:cNvSpPr>
          <p:nvPr>
            <p:ph type="body" idx="1"/>
          </p:nvPr>
        </p:nvSpPr>
        <p:spPr>
          <a:xfrm>
            <a:off x="5037525"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Blank slide" type="blank">
  <p:cSld name="BLANK">
    <p:spTree>
      <p:nvGrpSpPr>
        <p:cNvPr id="1" name="Shape 157"/>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Text 1">
  <p:cSld name="TITLE_ONLY_1">
    <p:spTree>
      <p:nvGrpSpPr>
        <p:cNvPr id="1" name="Shape 17"/>
        <p:cNvGrpSpPr/>
        <p:nvPr/>
      </p:nvGrpSpPr>
      <p:grpSpPr>
        <a:xfrm>
          <a:off x="0" y="0"/>
          <a:ext cx="0" cy="0"/>
          <a:chOff x="0" y="0"/>
          <a:chExt cx="0" cy="0"/>
        </a:xfrm>
      </p:grpSpPr>
      <p:sp>
        <p:nvSpPr>
          <p:cNvPr id="18" name="Google Shape;18;p21"/>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9" name="Google Shape;19;p21"/>
          <p:cNvSpPr txBox="1">
            <a:spLocks noGrp="1"/>
          </p:cNvSpPr>
          <p:nvPr>
            <p:ph type="subTitle" idx="1"/>
          </p:nvPr>
        </p:nvSpPr>
        <p:spPr>
          <a:xfrm>
            <a:off x="938500" y="2435925"/>
            <a:ext cx="2556300" cy="2048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0"/>
        <p:cNvGrpSpPr/>
        <p:nvPr/>
      </p:nvGrpSpPr>
      <p:grpSpPr>
        <a:xfrm>
          <a:off x="0" y="0"/>
          <a:ext cx="0" cy="0"/>
          <a:chOff x="0" y="0"/>
          <a:chExt cx="0" cy="0"/>
        </a:xfrm>
      </p:grpSpPr>
      <p:sp>
        <p:nvSpPr>
          <p:cNvPr id="21" name="Google Shape;21;p24"/>
          <p:cNvSpPr txBox="1">
            <a:spLocks noGrp="1"/>
          </p:cNvSpPr>
          <p:nvPr>
            <p:ph type="title"/>
          </p:nvPr>
        </p:nvSpPr>
        <p:spPr>
          <a:xfrm>
            <a:off x="3762670" y="3177750"/>
            <a:ext cx="3068700" cy="598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a:endParaRPr/>
          </a:p>
        </p:txBody>
      </p:sp>
      <p:sp>
        <p:nvSpPr>
          <p:cNvPr id="22" name="Google Shape;22;p24"/>
          <p:cNvSpPr txBox="1">
            <a:spLocks noGrp="1"/>
          </p:cNvSpPr>
          <p:nvPr>
            <p:ph type="title" idx="2"/>
          </p:nvPr>
        </p:nvSpPr>
        <p:spPr>
          <a:xfrm>
            <a:off x="1048270" y="3287500"/>
            <a:ext cx="2412900" cy="931500"/>
          </a:xfrm>
          <a:prstGeom prst="rect">
            <a:avLst/>
          </a:prstGeom>
          <a:noFill/>
          <a:ln>
            <a:noFill/>
          </a:ln>
          <a:effectLst>
            <a:outerShdw blurRad="114300" dist="28575" dir="6360000" algn="bl" rotWithShape="0">
              <a:schemeClr val="accent1">
                <a:alpha val="49803"/>
              </a:schemeClr>
            </a:outerShdw>
          </a:effectLst>
        </p:spPr>
        <p:txBody>
          <a:bodyPr spcFirstLastPara="1" wrap="square" lIns="91425" tIns="91425" rIns="91425" bIns="91425" anchor="ctr" anchorCtr="0">
            <a:noAutofit/>
          </a:bodyPr>
          <a:lstStyle>
            <a:lvl1pPr lvl="0" algn="r">
              <a:lnSpc>
                <a:spcPct val="100000"/>
              </a:lnSpc>
              <a:spcBef>
                <a:spcPts val="0"/>
              </a:spcBef>
              <a:spcAft>
                <a:spcPts val="0"/>
              </a:spcAft>
              <a:buClr>
                <a:schemeClr val="lt1"/>
              </a:buClr>
              <a:buSzPts val="6000"/>
              <a:buNone/>
              <a:defRPr sz="6000">
                <a:solidFill>
                  <a:schemeClr val="lt1"/>
                </a:solidFill>
              </a:defRPr>
            </a:lvl1pPr>
            <a:lvl2pPr lvl="1" algn="ctr">
              <a:lnSpc>
                <a:spcPct val="100000"/>
              </a:lnSpc>
              <a:spcBef>
                <a:spcPts val="0"/>
              </a:spcBef>
              <a:spcAft>
                <a:spcPts val="0"/>
              </a:spcAft>
              <a:buClr>
                <a:schemeClr val="lt1"/>
              </a:buClr>
              <a:buSzPts val="7200"/>
              <a:buNone/>
              <a:defRPr sz="7200">
                <a:solidFill>
                  <a:schemeClr val="lt1"/>
                </a:solidFill>
              </a:defRPr>
            </a:lvl2pPr>
            <a:lvl3pPr lvl="2" algn="ctr">
              <a:lnSpc>
                <a:spcPct val="100000"/>
              </a:lnSpc>
              <a:spcBef>
                <a:spcPts val="0"/>
              </a:spcBef>
              <a:spcAft>
                <a:spcPts val="0"/>
              </a:spcAft>
              <a:buClr>
                <a:schemeClr val="lt1"/>
              </a:buClr>
              <a:buSzPts val="7200"/>
              <a:buNone/>
              <a:defRPr sz="7200">
                <a:solidFill>
                  <a:schemeClr val="lt1"/>
                </a:solidFill>
              </a:defRPr>
            </a:lvl3pPr>
            <a:lvl4pPr lvl="3" algn="ctr">
              <a:lnSpc>
                <a:spcPct val="100000"/>
              </a:lnSpc>
              <a:spcBef>
                <a:spcPts val="0"/>
              </a:spcBef>
              <a:spcAft>
                <a:spcPts val="0"/>
              </a:spcAft>
              <a:buClr>
                <a:schemeClr val="lt1"/>
              </a:buClr>
              <a:buSzPts val="7200"/>
              <a:buNone/>
              <a:defRPr sz="7200">
                <a:solidFill>
                  <a:schemeClr val="lt1"/>
                </a:solidFill>
              </a:defRPr>
            </a:lvl4pPr>
            <a:lvl5pPr lvl="4" algn="ctr">
              <a:lnSpc>
                <a:spcPct val="100000"/>
              </a:lnSpc>
              <a:spcBef>
                <a:spcPts val="0"/>
              </a:spcBef>
              <a:spcAft>
                <a:spcPts val="0"/>
              </a:spcAft>
              <a:buClr>
                <a:schemeClr val="lt1"/>
              </a:buClr>
              <a:buSzPts val="7200"/>
              <a:buNone/>
              <a:defRPr sz="7200">
                <a:solidFill>
                  <a:schemeClr val="lt1"/>
                </a:solidFill>
              </a:defRPr>
            </a:lvl5pPr>
            <a:lvl6pPr lvl="5" algn="ctr">
              <a:lnSpc>
                <a:spcPct val="100000"/>
              </a:lnSpc>
              <a:spcBef>
                <a:spcPts val="0"/>
              </a:spcBef>
              <a:spcAft>
                <a:spcPts val="0"/>
              </a:spcAft>
              <a:buClr>
                <a:schemeClr val="lt1"/>
              </a:buClr>
              <a:buSzPts val="7200"/>
              <a:buNone/>
              <a:defRPr sz="7200">
                <a:solidFill>
                  <a:schemeClr val="lt1"/>
                </a:solidFill>
              </a:defRPr>
            </a:lvl6pPr>
            <a:lvl7pPr lvl="6" algn="ctr">
              <a:lnSpc>
                <a:spcPct val="100000"/>
              </a:lnSpc>
              <a:spcBef>
                <a:spcPts val="0"/>
              </a:spcBef>
              <a:spcAft>
                <a:spcPts val="0"/>
              </a:spcAft>
              <a:buClr>
                <a:schemeClr val="lt1"/>
              </a:buClr>
              <a:buSzPts val="7200"/>
              <a:buNone/>
              <a:defRPr sz="7200">
                <a:solidFill>
                  <a:schemeClr val="lt1"/>
                </a:solidFill>
              </a:defRPr>
            </a:lvl7pPr>
            <a:lvl8pPr lvl="7" algn="ctr">
              <a:lnSpc>
                <a:spcPct val="100000"/>
              </a:lnSpc>
              <a:spcBef>
                <a:spcPts val="0"/>
              </a:spcBef>
              <a:spcAft>
                <a:spcPts val="0"/>
              </a:spcAft>
              <a:buClr>
                <a:schemeClr val="lt1"/>
              </a:buClr>
              <a:buSzPts val="7200"/>
              <a:buNone/>
              <a:defRPr sz="7200">
                <a:solidFill>
                  <a:schemeClr val="lt1"/>
                </a:solidFill>
              </a:defRPr>
            </a:lvl8pPr>
            <a:lvl9pPr lvl="8" algn="ctr">
              <a:lnSpc>
                <a:spcPct val="100000"/>
              </a:lnSpc>
              <a:spcBef>
                <a:spcPts val="0"/>
              </a:spcBef>
              <a:spcAft>
                <a:spcPts val="0"/>
              </a:spcAft>
              <a:buClr>
                <a:schemeClr val="lt1"/>
              </a:buClr>
              <a:buSzPts val="7200"/>
              <a:buNone/>
              <a:defRPr sz="7200">
                <a:solidFill>
                  <a:schemeClr val="lt1"/>
                </a:solidFill>
              </a:defRPr>
            </a:lvl9pPr>
          </a:lstStyle>
          <a:p>
            <a:endParaRPr/>
          </a:p>
        </p:txBody>
      </p:sp>
      <p:sp>
        <p:nvSpPr>
          <p:cNvPr id="23" name="Google Shape;23;p24"/>
          <p:cNvSpPr txBox="1">
            <a:spLocks noGrp="1"/>
          </p:cNvSpPr>
          <p:nvPr>
            <p:ph type="subTitle" idx="1"/>
          </p:nvPr>
        </p:nvSpPr>
        <p:spPr>
          <a:xfrm>
            <a:off x="3762670" y="3720650"/>
            <a:ext cx="3068700" cy="464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1400"/>
              <a:buNone/>
              <a:defRPr sz="1400">
                <a:solidFill>
                  <a:schemeClr val="accent1"/>
                </a:solidFill>
              </a:defRPr>
            </a:lvl1pPr>
            <a:lvl2pPr lvl="1" algn="l">
              <a:lnSpc>
                <a:spcPct val="100000"/>
              </a:lnSpc>
              <a:spcBef>
                <a:spcPts val="0"/>
              </a:spcBef>
              <a:spcAft>
                <a:spcPts val="0"/>
              </a:spcAft>
              <a:buClr>
                <a:schemeClr val="accent1"/>
              </a:buClr>
              <a:buSzPts val="1400"/>
              <a:buNone/>
              <a:defRPr>
                <a:solidFill>
                  <a:schemeClr val="accent1"/>
                </a:solidFill>
              </a:defRPr>
            </a:lvl2pPr>
            <a:lvl3pPr lvl="2" algn="l">
              <a:lnSpc>
                <a:spcPct val="100000"/>
              </a:lnSpc>
              <a:spcBef>
                <a:spcPts val="0"/>
              </a:spcBef>
              <a:spcAft>
                <a:spcPts val="0"/>
              </a:spcAft>
              <a:buClr>
                <a:schemeClr val="accent1"/>
              </a:buClr>
              <a:buSzPts val="1400"/>
              <a:buNone/>
              <a:defRPr>
                <a:solidFill>
                  <a:schemeClr val="accent1"/>
                </a:solidFill>
              </a:defRPr>
            </a:lvl3pPr>
            <a:lvl4pPr lvl="3" algn="l">
              <a:lnSpc>
                <a:spcPct val="100000"/>
              </a:lnSpc>
              <a:spcBef>
                <a:spcPts val="0"/>
              </a:spcBef>
              <a:spcAft>
                <a:spcPts val="0"/>
              </a:spcAft>
              <a:buClr>
                <a:schemeClr val="accent1"/>
              </a:buClr>
              <a:buSzPts val="1400"/>
              <a:buNone/>
              <a:defRPr>
                <a:solidFill>
                  <a:schemeClr val="accent1"/>
                </a:solidFill>
              </a:defRPr>
            </a:lvl4pPr>
            <a:lvl5pPr lvl="4" algn="l">
              <a:lnSpc>
                <a:spcPct val="100000"/>
              </a:lnSpc>
              <a:spcBef>
                <a:spcPts val="0"/>
              </a:spcBef>
              <a:spcAft>
                <a:spcPts val="0"/>
              </a:spcAft>
              <a:buClr>
                <a:schemeClr val="accent1"/>
              </a:buClr>
              <a:buSzPts val="1400"/>
              <a:buNone/>
              <a:defRPr>
                <a:solidFill>
                  <a:schemeClr val="accent1"/>
                </a:solidFill>
              </a:defRPr>
            </a:lvl5pPr>
            <a:lvl6pPr lvl="5" algn="l">
              <a:lnSpc>
                <a:spcPct val="100000"/>
              </a:lnSpc>
              <a:spcBef>
                <a:spcPts val="0"/>
              </a:spcBef>
              <a:spcAft>
                <a:spcPts val="0"/>
              </a:spcAft>
              <a:buClr>
                <a:schemeClr val="accent1"/>
              </a:buClr>
              <a:buSzPts val="1400"/>
              <a:buNone/>
              <a:defRPr>
                <a:solidFill>
                  <a:schemeClr val="accent1"/>
                </a:solidFill>
              </a:defRPr>
            </a:lvl6pPr>
            <a:lvl7pPr lvl="6" algn="l">
              <a:lnSpc>
                <a:spcPct val="100000"/>
              </a:lnSpc>
              <a:spcBef>
                <a:spcPts val="0"/>
              </a:spcBef>
              <a:spcAft>
                <a:spcPts val="0"/>
              </a:spcAft>
              <a:buClr>
                <a:schemeClr val="accent1"/>
              </a:buClr>
              <a:buSzPts val="1400"/>
              <a:buNone/>
              <a:defRPr>
                <a:solidFill>
                  <a:schemeClr val="accent1"/>
                </a:solidFill>
              </a:defRPr>
            </a:lvl7pPr>
            <a:lvl8pPr lvl="7" algn="l">
              <a:lnSpc>
                <a:spcPct val="100000"/>
              </a:lnSpc>
              <a:spcBef>
                <a:spcPts val="0"/>
              </a:spcBef>
              <a:spcAft>
                <a:spcPts val="0"/>
              </a:spcAft>
              <a:buClr>
                <a:schemeClr val="accent1"/>
              </a:buClr>
              <a:buSzPts val="1400"/>
              <a:buNone/>
              <a:defRPr>
                <a:solidFill>
                  <a:schemeClr val="accent1"/>
                </a:solidFill>
              </a:defRPr>
            </a:lvl8pPr>
            <a:lvl9pPr lvl="8" algn="l">
              <a:lnSpc>
                <a:spcPct val="100000"/>
              </a:lnSpc>
              <a:spcBef>
                <a:spcPts val="0"/>
              </a:spcBef>
              <a:spcAft>
                <a:spcPts val="0"/>
              </a:spcAft>
              <a:buClr>
                <a:schemeClr val="accent1"/>
              </a:buClr>
              <a:buSzPts val="1400"/>
              <a:buNone/>
              <a:defRPr>
                <a:solidFill>
                  <a:schemeClr val="accent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4"/>
        <p:cNvGrpSpPr/>
        <p:nvPr/>
      </p:nvGrpSpPr>
      <p:grpSpPr>
        <a:xfrm>
          <a:off x="0" y="0"/>
          <a:ext cx="0" cy="0"/>
          <a:chOff x="0" y="0"/>
          <a:chExt cx="0" cy="0"/>
        </a:xfrm>
      </p:grpSpPr>
      <p:sp>
        <p:nvSpPr>
          <p:cNvPr id="25" name="Google Shape;25;p25"/>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26" name="Google Shape;26;p25"/>
          <p:cNvSpPr txBox="1">
            <a:spLocks noGrp="1"/>
          </p:cNvSpPr>
          <p:nvPr>
            <p:ph type="body" idx="1"/>
          </p:nvPr>
        </p:nvSpPr>
        <p:spPr>
          <a:xfrm>
            <a:off x="938500" y="1659275"/>
            <a:ext cx="49464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7"/>
        <p:cNvGrpSpPr/>
        <p:nvPr/>
      </p:nvGrpSpPr>
      <p:grpSpPr>
        <a:xfrm>
          <a:off x="0" y="0"/>
          <a:ext cx="0" cy="0"/>
          <a:chOff x="0" y="0"/>
          <a:chExt cx="0" cy="0"/>
        </a:xfrm>
      </p:grpSpPr>
      <p:sp>
        <p:nvSpPr>
          <p:cNvPr id="28" name="Google Shape;28;p26"/>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29" name="Google Shape;29;p26"/>
          <p:cNvSpPr txBox="1">
            <a:spLocks noGrp="1"/>
          </p:cNvSpPr>
          <p:nvPr>
            <p:ph type="body" idx="1"/>
          </p:nvPr>
        </p:nvSpPr>
        <p:spPr>
          <a:xfrm>
            <a:off x="938500"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30" name="Google Shape;30;p26"/>
          <p:cNvSpPr txBox="1">
            <a:spLocks noGrp="1"/>
          </p:cNvSpPr>
          <p:nvPr>
            <p:ph type="body" idx="2"/>
          </p:nvPr>
        </p:nvSpPr>
        <p:spPr>
          <a:xfrm>
            <a:off x="5037525"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1"/>
        <p:cNvGrpSpPr/>
        <p:nvPr/>
      </p:nvGrpSpPr>
      <p:grpSpPr>
        <a:xfrm>
          <a:off x="0" y="0"/>
          <a:ext cx="0" cy="0"/>
          <a:chOff x="0" y="0"/>
          <a:chExt cx="0" cy="0"/>
        </a:xfrm>
      </p:grpSpPr>
      <p:sp>
        <p:nvSpPr>
          <p:cNvPr id="32" name="Google Shape;32;p27"/>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3"/>
        <p:cNvGrpSpPr/>
        <p:nvPr/>
      </p:nvGrpSpPr>
      <p:grpSpPr>
        <a:xfrm>
          <a:off x="0" y="0"/>
          <a:ext cx="0" cy="0"/>
          <a:chOff x="0" y="0"/>
          <a:chExt cx="0" cy="0"/>
        </a:xfrm>
      </p:grpSpPr>
      <p:sp>
        <p:nvSpPr>
          <p:cNvPr id="34" name="Google Shape;34;p28"/>
          <p:cNvSpPr txBox="1">
            <a:spLocks noGrp="1"/>
          </p:cNvSpPr>
          <p:nvPr>
            <p:ph type="title"/>
          </p:nvPr>
        </p:nvSpPr>
        <p:spPr>
          <a:xfrm>
            <a:off x="5337175" y="1297125"/>
            <a:ext cx="2837400" cy="12525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35" name="Google Shape;35;p28"/>
          <p:cNvSpPr txBox="1">
            <a:spLocks noGrp="1"/>
          </p:cNvSpPr>
          <p:nvPr>
            <p:ph type="body" idx="1"/>
          </p:nvPr>
        </p:nvSpPr>
        <p:spPr>
          <a:xfrm>
            <a:off x="5337175" y="2593875"/>
            <a:ext cx="2837400" cy="12525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0"/>
              </a:spcBef>
              <a:spcAft>
                <a:spcPts val="0"/>
              </a:spcAft>
              <a:buClr>
                <a:schemeClr val="lt1"/>
              </a:buClr>
              <a:buSzPts val="1600"/>
              <a:buChar char="●"/>
              <a:defRPr sz="1600">
                <a:solidFill>
                  <a:schemeClr val="lt1"/>
                </a:solidFill>
              </a:defRPr>
            </a:lvl1pPr>
            <a:lvl2pPr marL="914400" lvl="1" indent="-330200" algn="l">
              <a:lnSpc>
                <a:spcPct val="100000"/>
              </a:lnSpc>
              <a:spcBef>
                <a:spcPts val="1600"/>
              </a:spcBef>
              <a:spcAft>
                <a:spcPts val="0"/>
              </a:spcAft>
              <a:buClr>
                <a:schemeClr val="lt1"/>
              </a:buClr>
              <a:buSzPts val="1600"/>
              <a:buChar char="○"/>
              <a:defRPr sz="1600">
                <a:solidFill>
                  <a:schemeClr val="lt1"/>
                </a:solidFill>
              </a:defRPr>
            </a:lvl2pPr>
            <a:lvl3pPr marL="1371600" lvl="2" indent="-330200" algn="l">
              <a:lnSpc>
                <a:spcPct val="100000"/>
              </a:lnSpc>
              <a:spcBef>
                <a:spcPts val="1600"/>
              </a:spcBef>
              <a:spcAft>
                <a:spcPts val="0"/>
              </a:spcAft>
              <a:buClr>
                <a:schemeClr val="lt1"/>
              </a:buClr>
              <a:buSzPts val="1600"/>
              <a:buChar char="■"/>
              <a:defRPr sz="1600">
                <a:solidFill>
                  <a:schemeClr val="lt1"/>
                </a:solidFill>
              </a:defRPr>
            </a:lvl3pPr>
            <a:lvl4pPr marL="1828800" lvl="3" indent="-330200" algn="l">
              <a:lnSpc>
                <a:spcPct val="100000"/>
              </a:lnSpc>
              <a:spcBef>
                <a:spcPts val="1600"/>
              </a:spcBef>
              <a:spcAft>
                <a:spcPts val="0"/>
              </a:spcAft>
              <a:buClr>
                <a:schemeClr val="lt1"/>
              </a:buClr>
              <a:buSzPts val="1600"/>
              <a:buChar char="●"/>
              <a:defRPr sz="1600">
                <a:solidFill>
                  <a:schemeClr val="lt1"/>
                </a:solidFill>
              </a:defRPr>
            </a:lvl4pPr>
            <a:lvl5pPr marL="2286000" lvl="4" indent="-330200" algn="l">
              <a:lnSpc>
                <a:spcPct val="100000"/>
              </a:lnSpc>
              <a:spcBef>
                <a:spcPts val="1600"/>
              </a:spcBef>
              <a:spcAft>
                <a:spcPts val="0"/>
              </a:spcAft>
              <a:buClr>
                <a:schemeClr val="lt1"/>
              </a:buClr>
              <a:buSzPts val="1600"/>
              <a:buChar char="○"/>
              <a:defRPr sz="1600">
                <a:solidFill>
                  <a:schemeClr val="lt1"/>
                </a:solidFill>
              </a:defRPr>
            </a:lvl5pPr>
            <a:lvl6pPr marL="2743200" lvl="5" indent="-330200" algn="l">
              <a:lnSpc>
                <a:spcPct val="100000"/>
              </a:lnSpc>
              <a:spcBef>
                <a:spcPts val="1600"/>
              </a:spcBef>
              <a:spcAft>
                <a:spcPts val="0"/>
              </a:spcAft>
              <a:buClr>
                <a:schemeClr val="lt1"/>
              </a:buClr>
              <a:buSzPts val="1600"/>
              <a:buChar char="■"/>
              <a:defRPr sz="1600">
                <a:solidFill>
                  <a:schemeClr val="lt1"/>
                </a:solidFill>
              </a:defRPr>
            </a:lvl6pPr>
            <a:lvl7pPr marL="3200400" lvl="6" indent="-330200" algn="l">
              <a:lnSpc>
                <a:spcPct val="100000"/>
              </a:lnSpc>
              <a:spcBef>
                <a:spcPts val="1600"/>
              </a:spcBef>
              <a:spcAft>
                <a:spcPts val="0"/>
              </a:spcAft>
              <a:buClr>
                <a:schemeClr val="lt1"/>
              </a:buClr>
              <a:buSzPts val="1600"/>
              <a:buChar char="●"/>
              <a:defRPr sz="1600">
                <a:solidFill>
                  <a:schemeClr val="lt1"/>
                </a:solidFill>
              </a:defRPr>
            </a:lvl7pPr>
            <a:lvl8pPr marL="3657600" lvl="7" indent="-330200" algn="l">
              <a:lnSpc>
                <a:spcPct val="100000"/>
              </a:lnSpc>
              <a:spcBef>
                <a:spcPts val="1600"/>
              </a:spcBef>
              <a:spcAft>
                <a:spcPts val="0"/>
              </a:spcAft>
              <a:buClr>
                <a:schemeClr val="lt1"/>
              </a:buClr>
              <a:buSzPts val="1600"/>
              <a:buChar char="○"/>
              <a:defRPr sz="1600">
                <a:solidFill>
                  <a:schemeClr val="lt1"/>
                </a:solidFill>
              </a:defRPr>
            </a:lvl8pPr>
            <a:lvl9pPr marL="4114800" lvl="8" indent="-330200" algn="l">
              <a:lnSpc>
                <a:spcPct val="100000"/>
              </a:lnSpc>
              <a:spcBef>
                <a:spcPts val="1600"/>
              </a:spcBef>
              <a:spcAft>
                <a:spcPts val="1600"/>
              </a:spcAft>
              <a:buClr>
                <a:schemeClr val="lt1"/>
              </a:buClr>
              <a:buSzPts val="1600"/>
              <a:buChar char="■"/>
              <a:defRPr sz="1600">
                <a:solidFill>
                  <a:schemeClr val="lt1"/>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jp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2.xml"/><Relationship Id="rId1"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36">
            <a:alphaModFix/>
          </a:blip>
          <a:stretch>
            <a:fillRect/>
          </a:stretch>
        </a:blipFill>
        <a:effectLst/>
      </p:bgPr>
    </p:bg>
    <p:spTree>
      <p:nvGrpSpPr>
        <p:cNvPr id="1" name="Shape 5"/>
        <p:cNvGrpSpPr/>
        <p:nvPr/>
      </p:nvGrpSpPr>
      <p:grpSpPr>
        <a:xfrm>
          <a:off x="0" y="0"/>
          <a:ext cx="0" cy="0"/>
          <a:chOff x="0" y="0"/>
          <a:chExt cx="0" cy="0"/>
        </a:xfrm>
      </p:grpSpPr>
      <p:sp>
        <p:nvSpPr>
          <p:cNvPr id="6" name="Google Shape;6;p1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1pPr>
            <a:lvl2pPr marR="0" lvl="1"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2pPr>
            <a:lvl3pPr marR="0" lvl="2"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3pPr>
            <a:lvl4pPr marR="0" lvl="3"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4pPr>
            <a:lvl5pPr marR="0" lvl="4"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5pPr>
            <a:lvl6pPr marR="0" lvl="5"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6pPr>
            <a:lvl7pPr marR="0" lvl="6"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7pPr>
            <a:lvl8pPr marR="0" lvl="7"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8pPr>
            <a:lvl9pPr marR="0" lvl="8"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9pPr>
          </a:lstStyle>
          <a:p>
            <a:endParaRPr/>
          </a:p>
        </p:txBody>
      </p:sp>
      <p:sp>
        <p:nvSpPr>
          <p:cNvPr id="7" name="Google Shape;7;p17"/>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00000"/>
              </a:lnSpc>
              <a:spcBef>
                <a:spcPts val="0"/>
              </a:spcBef>
              <a:spcAft>
                <a:spcPts val="0"/>
              </a:spcAft>
              <a:buClr>
                <a:schemeClr val="dk2"/>
              </a:buClr>
              <a:buSzPts val="1800"/>
              <a:buFont typeface="Montserrat"/>
              <a:buChar char="●"/>
              <a:defRPr sz="1800" b="0" i="0" u="none" strike="noStrike" cap="none">
                <a:solidFill>
                  <a:schemeClr val="dk2"/>
                </a:solidFill>
                <a:latin typeface="Montserrat"/>
                <a:ea typeface="Montserrat"/>
                <a:cs typeface="Montserrat"/>
                <a:sym typeface="Montserrat"/>
              </a:defRPr>
            </a:lvl1pPr>
            <a:lvl2pPr marL="914400" marR="0" lvl="1"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2pPr>
            <a:lvl3pPr marL="1371600" marR="0" lvl="2"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3pPr>
            <a:lvl4pPr marL="1828800" marR="0" lvl="3"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4pPr>
            <a:lvl5pPr marL="2286000" marR="0" lvl="4"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5pPr>
            <a:lvl6pPr marL="2743200" marR="0" lvl="5"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6pPr>
            <a:lvl7pPr marL="3200400" marR="0" lvl="6"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7pPr>
            <a:lvl8pPr marL="3657600" marR="0" lvl="7"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8pPr>
            <a:lvl9pPr marL="4114800" marR="0" lvl="8" indent="-317500" algn="l" rtl="0">
              <a:lnSpc>
                <a:spcPct val="100000"/>
              </a:lnSpc>
              <a:spcBef>
                <a:spcPts val="1600"/>
              </a:spcBef>
              <a:spcAft>
                <a:spcPts val="160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blipFill>
          <a:blip r:embed="rId3">
            <a:alphaModFix/>
          </a:blip>
          <a:stretch>
            <a:fillRect/>
          </a:stretch>
        </a:blipFill>
        <a:effectLst/>
      </p:bgPr>
    </p:bg>
    <p:spTree>
      <p:nvGrpSpPr>
        <p:cNvPr id="1" name="Shape 154"/>
        <p:cNvGrpSpPr/>
        <p:nvPr/>
      </p:nvGrpSpPr>
      <p:grpSpPr>
        <a:xfrm>
          <a:off x="0" y="0"/>
          <a:ext cx="0" cy="0"/>
          <a:chOff x="0" y="0"/>
          <a:chExt cx="0" cy="0"/>
        </a:xfrm>
      </p:grpSpPr>
      <p:sp>
        <p:nvSpPr>
          <p:cNvPr id="155" name="Google Shape;155;p22"/>
          <p:cNvSpPr txBox="1">
            <a:spLocks noGrp="1"/>
          </p:cNvSpPr>
          <p:nvPr>
            <p:ph type="title"/>
          </p:nvPr>
        </p:nvSpPr>
        <p:spPr>
          <a:xfrm>
            <a:off x="1068100" y="933450"/>
            <a:ext cx="7047300" cy="482400"/>
          </a:xfrm>
          <a:prstGeom prst="rect">
            <a:avLst/>
          </a:prstGeom>
          <a:noFill/>
          <a:ln>
            <a:noFill/>
          </a:ln>
        </p:spPr>
        <p:txBody>
          <a:bodyPr spcFirstLastPara="1" wrap="square" lIns="91425" tIns="91425" rIns="91425" bIns="91425" anchor="t" anchorCtr="0">
            <a:noAutofit/>
          </a:bodyPr>
          <a:lstStyle>
            <a:lvl1pPr marR="0" lvl="0"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1pPr>
            <a:lvl2pPr marR="0" lvl="1"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2pPr>
            <a:lvl3pPr marR="0" lvl="2"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3pPr>
            <a:lvl4pPr marR="0" lvl="3"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4pPr>
            <a:lvl5pPr marR="0" lvl="4"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5pPr>
            <a:lvl6pPr marR="0" lvl="5"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6pPr>
            <a:lvl7pPr marR="0" lvl="6"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7pPr>
            <a:lvl8pPr marR="0" lvl="7"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8pPr>
            <a:lvl9pPr marR="0" lvl="8"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9pPr>
          </a:lstStyle>
          <a:p>
            <a:endParaRPr/>
          </a:p>
        </p:txBody>
      </p:sp>
      <p:sp>
        <p:nvSpPr>
          <p:cNvPr id="156" name="Google Shape;156;p22"/>
          <p:cNvSpPr txBox="1">
            <a:spLocks noGrp="1"/>
          </p:cNvSpPr>
          <p:nvPr>
            <p:ph type="body" idx="1"/>
          </p:nvPr>
        </p:nvSpPr>
        <p:spPr>
          <a:xfrm>
            <a:off x="1068100" y="1695450"/>
            <a:ext cx="7047300" cy="25020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1pPr>
            <a:lvl2pPr marL="914400" marR="0" lvl="1"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2pPr>
            <a:lvl3pPr marL="1371600" marR="0" lvl="2"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3pPr>
            <a:lvl4pPr marL="1828800" marR="0" lvl="3"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4pPr>
            <a:lvl5pPr marL="2286000" marR="0" lvl="4"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5pPr>
            <a:lvl6pPr marL="2743200" marR="0" lvl="5"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6pPr>
            <a:lvl7pPr marL="3200400" marR="0" lvl="6"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7pPr>
            <a:lvl8pPr marL="3657600" marR="0" lvl="7"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8pPr>
            <a:lvl9pPr marL="4114800" marR="0" lvl="8"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9pPr>
          </a:lstStyle>
          <a:p>
            <a:endParaRPr/>
          </a:p>
        </p:txBody>
      </p:sp>
    </p:spTree>
  </p:cSld>
  <p:clrMap bg1="lt1" tx1="dk1" bg2="dk2" tx2="lt2" accent1="accent1" accent2="accent2" accent3="accent3" accent4="accent4" accent5="accent5" accent6="accent6" hlink="hlink" folHlink="folHlink"/>
  <p:sldLayoutIdLst>
    <p:sldLayoutId id="2147483684"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8.jp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1"/>
          <p:cNvSpPr txBox="1">
            <a:spLocks noGrp="1"/>
          </p:cNvSpPr>
          <p:nvPr>
            <p:ph type="ctrTitle"/>
          </p:nvPr>
        </p:nvSpPr>
        <p:spPr>
          <a:xfrm>
            <a:off x="1940250" y="1903475"/>
            <a:ext cx="5263500" cy="644700"/>
          </a:xfrm>
          <a:prstGeom prst="rect">
            <a:avLst/>
          </a:prstGeom>
          <a:noFill/>
          <a:ln>
            <a:noFill/>
          </a:ln>
          <a:effectLst>
            <a:outerShdw blurRad="142875" dist="19050" dir="8760000" algn="bl" rotWithShape="0">
              <a:srgbClr val="76A5AF">
                <a:alpha val="49803"/>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
                <a:latin typeface="Arial"/>
                <a:ea typeface="Arial"/>
                <a:cs typeface="Arial"/>
                <a:sym typeface="Arial"/>
              </a:rPr>
              <a:t>REACHING CONSUMERS</a:t>
            </a:r>
            <a:endParaRPr>
              <a:latin typeface="Arial"/>
              <a:ea typeface="Arial"/>
              <a:cs typeface="Arial"/>
              <a:sym typeface="Arial"/>
            </a:endParaRPr>
          </a:p>
        </p:txBody>
      </p:sp>
      <p:sp>
        <p:nvSpPr>
          <p:cNvPr id="163" name="Google Shape;163;p1"/>
          <p:cNvSpPr txBox="1">
            <a:spLocks noGrp="1"/>
          </p:cNvSpPr>
          <p:nvPr>
            <p:ph type="ctrTitle"/>
          </p:nvPr>
        </p:nvSpPr>
        <p:spPr>
          <a:xfrm>
            <a:off x="2941650" y="2624375"/>
            <a:ext cx="3260700" cy="464700"/>
          </a:xfrm>
          <a:prstGeom prst="rect">
            <a:avLst/>
          </a:prstGeom>
          <a:noFill/>
          <a:ln>
            <a:noFill/>
          </a:ln>
          <a:effectLst>
            <a:outerShdw blurRad="100013" dist="19050" dir="8460000" algn="bl" rotWithShape="0">
              <a:srgbClr val="76A5AF">
                <a:alpha val="49803"/>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 sz="2200" b="0">
                <a:latin typeface="Arial"/>
                <a:ea typeface="Arial"/>
                <a:cs typeface="Arial"/>
                <a:sym typeface="Arial"/>
              </a:rPr>
              <a:t>LESSON 2.8</a:t>
            </a:r>
            <a:endParaRPr sz="2200" b="0">
              <a:latin typeface="Arial"/>
              <a:ea typeface="Arial"/>
              <a:cs typeface="Arial"/>
              <a:sym typeface="Arial"/>
            </a:endParaRPr>
          </a:p>
        </p:txBody>
      </p:sp>
      <p:cxnSp>
        <p:nvCxnSpPr>
          <p:cNvPr id="164" name="Google Shape;164;p1"/>
          <p:cNvCxnSpPr/>
          <p:nvPr/>
        </p:nvCxnSpPr>
        <p:spPr>
          <a:xfrm>
            <a:off x="3190500" y="256517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65" name="Google Shape;165;p1"/>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66" name="Google Shape;166;p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p10"/>
          <p:cNvSpPr txBox="1">
            <a:spLocks noGrp="1"/>
          </p:cNvSpPr>
          <p:nvPr>
            <p:ph type="ctrTitle"/>
          </p:nvPr>
        </p:nvSpPr>
        <p:spPr>
          <a:xfrm>
            <a:off x="1272900" y="1289850"/>
            <a:ext cx="6598200" cy="25638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000"/>
              <a:buNone/>
            </a:pPr>
            <a:r>
              <a:rPr lang="en" sz="1600" b="0">
                <a:latin typeface="Arial"/>
                <a:ea typeface="Arial"/>
                <a:cs typeface="Arial"/>
                <a:sym typeface="Arial"/>
              </a:rPr>
              <a:t>Society as a whole has become less focused on group interaction and developed more specialized interests. </a:t>
            </a:r>
            <a:endParaRPr sz="1600" b="0">
              <a:latin typeface="Arial"/>
              <a:ea typeface="Arial"/>
              <a:cs typeface="Arial"/>
              <a:sym typeface="Arial"/>
            </a:endParaRPr>
          </a:p>
          <a:p>
            <a:pPr marL="0" lvl="0" indent="0" algn="ctr" rtl="0">
              <a:lnSpc>
                <a:spcPct val="100000"/>
              </a:lnSpc>
              <a:spcBef>
                <a:spcPts val="2000"/>
              </a:spcBef>
              <a:spcAft>
                <a:spcPts val="0"/>
              </a:spcAft>
              <a:buSzPts val="3000"/>
              <a:buNone/>
            </a:pPr>
            <a:r>
              <a:rPr lang="en" sz="1600" b="0">
                <a:latin typeface="Arial"/>
                <a:ea typeface="Arial"/>
                <a:cs typeface="Arial"/>
                <a:sym typeface="Arial"/>
              </a:rPr>
              <a:t>Individualism has slowly resulted in the deterioration of the popularity of team sports, a trend that became even more pronounced as a result of the pandemic when consumers were unable to participate in group sports and some public health experts advised spending more time outdoors. </a:t>
            </a:r>
            <a:endParaRPr sz="1600" b="0">
              <a:latin typeface="Arial"/>
              <a:ea typeface="Arial"/>
              <a:cs typeface="Arial"/>
              <a:sym typeface="Arial"/>
            </a:endParaRPr>
          </a:p>
          <a:p>
            <a:pPr marL="0" lvl="0" indent="0" algn="ctr" rtl="0">
              <a:lnSpc>
                <a:spcPct val="100000"/>
              </a:lnSpc>
              <a:spcBef>
                <a:spcPts val="2000"/>
              </a:spcBef>
              <a:spcAft>
                <a:spcPts val="2000"/>
              </a:spcAft>
              <a:buSzPts val="3000"/>
              <a:buNone/>
            </a:pPr>
            <a:r>
              <a:rPr lang="en" sz="1600" b="0">
                <a:latin typeface="Arial"/>
                <a:ea typeface="Arial"/>
                <a:cs typeface="Arial"/>
                <a:sym typeface="Arial"/>
              </a:rPr>
              <a:t>Today, the fastest growing participation sports in America and internationally are individual sports.</a:t>
            </a:r>
            <a:endParaRPr sz="1600" b="0">
              <a:latin typeface="Arial"/>
              <a:ea typeface="Arial"/>
              <a:cs typeface="Arial"/>
              <a:sym typeface="Arial"/>
            </a:endParaRPr>
          </a:p>
        </p:txBody>
      </p:sp>
      <p:pic>
        <p:nvPicPr>
          <p:cNvPr id="246" name="Google Shape;246;p10"/>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47" name="Google Shape;247;p10"/>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
        <p:nvSpPr>
          <p:cNvPr id="248" name="Google Shape;248;p10"/>
          <p:cNvSpPr txBox="1">
            <a:spLocks noGrp="1"/>
          </p:cNvSpPr>
          <p:nvPr>
            <p:ph type="title" idx="4294967295"/>
          </p:nvPr>
        </p:nvSpPr>
        <p:spPr>
          <a:xfrm>
            <a:off x="148350" y="385050"/>
            <a:ext cx="8847300" cy="9048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 sz="3100" b="1">
                <a:solidFill>
                  <a:schemeClr val="lt2"/>
                </a:solidFill>
                <a:latin typeface="Arial"/>
                <a:ea typeface="Arial"/>
                <a:cs typeface="Arial"/>
                <a:sym typeface="Arial"/>
              </a:rPr>
              <a:t>Individualism</a:t>
            </a:r>
            <a:endParaRPr sz="3000" b="1">
              <a:solidFill>
                <a:schemeClr val="lt2"/>
              </a:solidFill>
              <a:latin typeface="Arial"/>
              <a:ea typeface="Arial"/>
              <a:cs typeface="Arial"/>
              <a:sym typeface="Arial"/>
            </a:endParaRPr>
          </a:p>
        </p:txBody>
      </p:sp>
      <p:cxnSp>
        <p:nvCxnSpPr>
          <p:cNvPr id="249" name="Google Shape;249;p10"/>
          <p:cNvCxnSpPr/>
          <p:nvPr/>
        </p:nvCxnSpPr>
        <p:spPr>
          <a:xfrm>
            <a:off x="3842700" y="1123150"/>
            <a:ext cx="1458600" cy="0"/>
          </a:xfrm>
          <a:prstGeom prst="straightConnector1">
            <a:avLst/>
          </a:prstGeom>
          <a:noFill/>
          <a:ln w="9525" cap="flat" cmpd="sng">
            <a:solidFill>
              <a:schemeClr val="lt2"/>
            </a:solidFill>
            <a:prstDash val="solid"/>
            <a:round/>
            <a:headEnd type="none" w="sm" len="sm"/>
            <a:tailEnd type="none" w="sm" len="sm"/>
          </a:ln>
        </p:spPr>
      </p:cxn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pic>
        <p:nvPicPr>
          <p:cNvPr id="254" name="Google Shape;254;p11"/>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55" name="Google Shape;255;p1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pic>
        <p:nvPicPr>
          <p:cNvPr id="256" name="Google Shape;256;p11"/>
          <p:cNvPicPr preferRelativeResize="0"/>
          <p:nvPr/>
        </p:nvPicPr>
        <p:blipFill rotWithShape="1">
          <a:blip r:embed="rId4">
            <a:alphaModFix/>
          </a:blip>
          <a:srcRect/>
          <a:stretch/>
        </p:blipFill>
        <p:spPr>
          <a:xfrm>
            <a:off x="1957050" y="235550"/>
            <a:ext cx="5229912" cy="4384224"/>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Google Shape;261;p12"/>
          <p:cNvSpPr txBox="1">
            <a:spLocks noGrp="1"/>
          </p:cNvSpPr>
          <p:nvPr>
            <p:ph type="ctrTitle"/>
          </p:nvPr>
        </p:nvSpPr>
        <p:spPr>
          <a:xfrm>
            <a:off x="1425150" y="1289850"/>
            <a:ext cx="6293700" cy="25638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000"/>
              <a:buNone/>
            </a:pPr>
            <a:r>
              <a:rPr lang="en" sz="1600" b="0">
                <a:latin typeface="Arial"/>
                <a:ea typeface="Arial"/>
                <a:cs typeface="Arial"/>
                <a:sym typeface="Arial"/>
              </a:rPr>
              <a:t>The family dynamic has shifted in the last several decades. </a:t>
            </a:r>
            <a:endParaRPr sz="1600" b="0">
              <a:latin typeface="Arial"/>
              <a:ea typeface="Arial"/>
              <a:cs typeface="Arial"/>
              <a:sym typeface="Arial"/>
            </a:endParaRPr>
          </a:p>
          <a:p>
            <a:pPr marL="0" lvl="0" indent="0" algn="ctr" rtl="0">
              <a:lnSpc>
                <a:spcPct val="100000"/>
              </a:lnSpc>
              <a:spcBef>
                <a:spcPts val="2000"/>
              </a:spcBef>
              <a:spcAft>
                <a:spcPts val="0"/>
              </a:spcAft>
              <a:buSzPts val="3000"/>
              <a:buNone/>
            </a:pPr>
            <a:r>
              <a:rPr lang="en" sz="1600" b="0">
                <a:latin typeface="Arial"/>
                <a:ea typeface="Arial"/>
                <a:cs typeface="Arial"/>
                <a:sym typeface="Arial"/>
              </a:rPr>
              <a:t>Today, more than half of all U.S. families are divorced, single parent or diverse groups of unrelated people.  </a:t>
            </a:r>
            <a:endParaRPr sz="1600" b="0">
              <a:latin typeface="Arial"/>
              <a:ea typeface="Arial"/>
              <a:cs typeface="Arial"/>
              <a:sym typeface="Arial"/>
            </a:endParaRPr>
          </a:p>
          <a:p>
            <a:pPr marL="0" lvl="0" indent="0" algn="ctr" rtl="0">
              <a:lnSpc>
                <a:spcPct val="100000"/>
              </a:lnSpc>
              <a:spcBef>
                <a:spcPts val="2000"/>
              </a:spcBef>
              <a:spcAft>
                <a:spcPts val="0"/>
              </a:spcAft>
              <a:buSzPts val="3000"/>
              <a:buNone/>
            </a:pPr>
            <a:r>
              <a:rPr lang="en" sz="1600" b="0">
                <a:latin typeface="Arial"/>
                <a:ea typeface="Arial"/>
                <a:cs typeface="Arial"/>
                <a:sym typeface="Arial"/>
              </a:rPr>
              <a:t>In addition, the added pressure of school schedules and extracurricular activities leaves families with less leisure time. </a:t>
            </a:r>
            <a:endParaRPr sz="1600" b="0">
              <a:latin typeface="Arial"/>
              <a:ea typeface="Arial"/>
              <a:cs typeface="Arial"/>
              <a:sym typeface="Arial"/>
            </a:endParaRPr>
          </a:p>
          <a:p>
            <a:pPr marL="0" lvl="0" indent="0" algn="ctr" rtl="0">
              <a:lnSpc>
                <a:spcPct val="100000"/>
              </a:lnSpc>
              <a:spcBef>
                <a:spcPts val="2000"/>
              </a:spcBef>
              <a:spcAft>
                <a:spcPts val="2000"/>
              </a:spcAft>
              <a:buSzPts val="3000"/>
              <a:buNone/>
            </a:pPr>
            <a:r>
              <a:rPr lang="en" sz="1600" b="0">
                <a:latin typeface="Arial"/>
                <a:ea typeface="Arial"/>
                <a:cs typeface="Arial"/>
                <a:sym typeface="Arial"/>
              </a:rPr>
              <a:t>As a result, the decision-making process for sports and entertainment participation becomes more complicated.</a:t>
            </a:r>
            <a:endParaRPr sz="1600" b="0">
              <a:latin typeface="Arial"/>
              <a:ea typeface="Arial"/>
              <a:cs typeface="Arial"/>
              <a:sym typeface="Arial"/>
            </a:endParaRPr>
          </a:p>
        </p:txBody>
      </p:sp>
      <p:pic>
        <p:nvPicPr>
          <p:cNvPr id="262" name="Google Shape;262;p12"/>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63" name="Google Shape;263;p12"/>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
        <p:nvSpPr>
          <p:cNvPr id="264" name="Google Shape;264;p12"/>
          <p:cNvSpPr txBox="1">
            <a:spLocks noGrp="1"/>
          </p:cNvSpPr>
          <p:nvPr>
            <p:ph type="title" idx="4294967295"/>
          </p:nvPr>
        </p:nvSpPr>
        <p:spPr>
          <a:xfrm>
            <a:off x="148350" y="434325"/>
            <a:ext cx="8847300" cy="9048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 sz="3100" b="1">
                <a:solidFill>
                  <a:schemeClr val="lt2"/>
                </a:solidFill>
                <a:latin typeface="Arial"/>
                <a:ea typeface="Arial"/>
                <a:cs typeface="Arial"/>
                <a:sym typeface="Arial"/>
              </a:rPr>
              <a:t>Change in Family Structure/Behavior</a:t>
            </a:r>
            <a:endParaRPr sz="3100" b="1">
              <a:solidFill>
                <a:schemeClr val="lt2"/>
              </a:solidFill>
              <a:latin typeface="Arial"/>
              <a:ea typeface="Arial"/>
              <a:cs typeface="Arial"/>
              <a:sym typeface="Arial"/>
            </a:endParaRPr>
          </a:p>
        </p:txBody>
      </p:sp>
      <p:cxnSp>
        <p:nvCxnSpPr>
          <p:cNvPr id="265" name="Google Shape;265;p12"/>
          <p:cNvCxnSpPr/>
          <p:nvPr/>
        </p:nvCxnSpPr>
        <p:spPr>
          <a:xfrm>
            <a:off x="3842700" y="1172425"/>
            <a:ext cx="1458600" cy="0"/>
          </a:xfrm>
          <a:prstGeom prst="straightConnector1">
            <a:avLst/>
          </a:prstGeom>
          <a:noFill/>
          <a:ln w="9525" cap="flat" cmpd="sng">
            <a:solidFill>
              <a:schemeClr val="lt2"/>
            </a:solidFill>
            <a:prstDash val="solid"/>
            <a:round/>
            <a:headEnd type="none" w="sm" len="sm"/>
            <a:tailEnd type="none" w="sm" len="sm"/>
          </a:ln>
        </p:spPr>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p13"/>
          <p:cNvSpPr txBox="1">
            <a:spLocks noGrp="1"/>
          </p:cNvSpPr>
          <p:nvPr>
            <p:ph type="ctrTitle"/>
          </p:nvPr>
        </p:nvSpPr>
        <p:spPr>
          <a:xfrm>
            <a:off x="950300" y="1003075"/>
            <a:ext cx="5580000" cy="333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000"/>
              <a:buNone/>
            </a:pPr>
            <a:r>
              <a:rPr lang="en" sz="1600" b="0">
                <a:latin typeface="Arial"/>
                <a:ea typeface="Arial"/>
                <a:cs typeface="Arial"/>
                <a:sym typeface="Arial"/>
              </a:rPr>
              <a:t>The time demands Americans face today offer fewer hours for the consumption of sport in any capacity, be it as a spectator or participant. It is not simply the activity itself that poses challenges for consumers. </a:t>
            </a:r>
            <a:endParaRPr sz="1600" b="0">
              <a:latin typeface="Arial"/>
              <a:ea typeface="Arial"/>
              <a:cs typeface="Arial"/>
              <a:sym typeface="Arial"/>
            </a:endParaRPr>
          </a:p>
          <a:p>
            <a:pPr marL="0" lvl="0" indent="0" algn="l" rtl="0">
              <a:lnSpc>
                <a:spcPct val="100000"/>
              </a:lnSpc>
              <a:spcBef>
                <a:spcPts val="1000"/>
              </a:spcBef>
              <a:spcAft>
                <a:spcPts val="0"/>
              </a:spcAft>
              <a:buNone/>
            </a:pPr>
            <a:r>
              <a:rPr lang="en" sz="1600" b="0">
                <a:latin typeface="Arial"/>
                <a:ea typeface="Arial"/>
                <a:cs typeface="Arial"/>
                <a:sym typeface="Arial"/>
              </a:rPr>
              <a:t>Consider the plight of a sports fan that purchased tickets to see a Dallas Mavericks game. Tip-off is at 7:00 p.m. and the fan leaves work at 4:30 or 5:00 on a weeknight to meet a friend at a local restaurant for a pre-game dinner. </a:t>
            </a:r>
            <a:endParaRPr sz="1600" b="0">
              <a:latin typeface="Arial"/>
              <a:ea typeface="Arial"/>
              <a:cs typeface="Arial"/>
              <a:sym typeface="Arial"/>
            </a:endParaRPr>
          </a:p>
          <a:p>
            <a:pPr marL="0" lvl="0" indent="0" algn="l" rtl="0">
              <a:lnSpc>
                <a:spcPct val="100000"/>
              </a:lnSpc>
              <a:spcBef>
                <a:spcPts val="1000"/>
              </a:spcBef>
              <a:spcAft>
                <a:spcPts val="0"/>
              </a:spcAft>
              <a:buNone/>
            </a:pPr>
            <a:r>
              <a:rPr lang="en" sz="1600" b="0">
                <a:latin typeface="Arial"/>
                <a:ea typeface="Arial"/>
                <a:cs typeface="Arial"/>
                <a:sym typeface="Arial"/>
              </a:rPr>
              <a:t>Given traffic and parking issues, that fan may not get home until 11:30 p.m. That two or three-hour game has now eaten up nearly six hours of the consumer’s day. </a:t>
            </a:r>
            <a:endParaRPr sz="1600" b="0">
              <a:latin typeface="Arial"/>
              <a:ea typeface="Arial"/>
              <a:cs typeface="Arial"/>
              <a:sym typeface="Arial"/>
            </a:endParaRPr>
          </a:p>
          <a:p>
            <a:pPr marL="0" lvl="0" indent="0" algn="l" rtl="0">
              <a:lnSpc>
                <a:spcPct val="100000"/>
              </a:lnSpc>
              <a:spcBef>
                <a:spcPts val="2000"/>
              </a:spcBef>
              <a:spcAft>
                <a:spcPts val="2000"/>
              </a:spcAft>
              <a:buSzPts val="3000"/>
              <a:buNone/>
            </a:pPr>
            <a:endParaRPr sz="1600" b="0">
              <a:latin typeface="Arial"/>
              <a:ea typeface="Arial"/>
              <a:cs typeface="Arial"/>
              <a:sym typeface="Arial"/>
            </a:endParaRPr>
          </a:p>
        </p:txBody>
      </p:sp>
      <p:pic>
        <p:nvPicPr>
          <p:cNvPr id="271" name="Google Shape;271;p13"/>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72" name="Google Shape;272;p1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
        <p:nvSpPr>
          <p:cNvPr id="273" name="Google Shape;273;p13"/>
          <p:cNvSpPr txBox="1">
            <a:spLocks noGrp="1"/>
          </p:cNvSpPr>
          <p:nvPr>
            <p:ph type="title" idx="4294967295"/>
          </p:nvPr>
        </p:nvSpPr>
        <p:spPr>
          <a:xfrm>
            <a:off x="950300" y="398875"/>
            <a:ext cx="8045400" cy="90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2400" b="1">
                <a:solidFill>
                  <a:schemeClr val="lt2"/>
                </a:solidFill>
                <a:latin typeface="Arial"/>
                <a:ea typeface="Arial"/>
                <a:cs typeface="Arial"/>
                <a:sym typeface="Arial"/>
              </a:rPr>
              <a:t>TIME PRESSURE</a:t>
            </a:r>
            <a:endParaRPr sz="2400" b="1">
              <a:solidFill>
                <a:schemeClr val="lt2"/>
              </a:solidFill>
              <a:latin typeface="Arial"/>
              <a:ea typeface="Arial"/>
              <a:cs typeface="Arial"/>
              <a:sym typeface="Arial"/>
            </a:endParaRPr>
          </a:p>
        </p:txBody>
      </p:sp>
      <p:cxnSp>
        <p:nvCxnSpPr>
          <p:cNvPr id="274" name="Google Shape;274;p13"/>
          <p:cNvCxnSpPr/>
          <p:nvPr/>
        </p:nvCxnSpPr>
        <p:spPr>
          <a:xfrm>
            <a:off x="1063075" y="966125"/>
            <a:ext cx="1458600" cy="0"/>
          </a:xfrm>
          <a:prstGeom prst="straightConnector1">
            <a:avLst/>
          </a:prstGeom>
          <a:noFill/>
          <a:ln w="9525" cap="flat" cmpd="sng">
            <a:solidFill>
              <a:schemeClr val="lt2"/>
            </a:solidFill>
            <a:prstDash val="solid"/>
            <a:round/>
            <a:headEnd type="none" w="sm" len="sm"/>
            <a:tailEnd type="none" w="sm" len="sm"/>
          </a:ln>
        </p:spPr>
      </p:cxnSp>
      <p:pic>
        <p:nvPicPr>
          <p:cNvPr id="275" name="Google Shape;275;p13"/>
          <p:cNvPicPr preferRelativeResize="0"/>
          <p:nvPr/>
        </p:nvPicPr>
        <p:blipFill rotWithShape="1">
          <a:blip r:embed="rId4">
            <a:alphaModFix/>
          </a:blip>
          <a:srcRect/>
          <a:stretch/>
        </p:blipFill>
        <p:spPr>
          <a:xfrm>
            <a:off x="7175350" y="1192716"/>
            <a:ext cx="1458599" cy="151621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Google Shape;280;p14"/>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 b="1">
                <a:latin typeface="Arial"/>
                <a:ea typeface="Arial"/>
                <a:cs typeface="Arial"/>
                <a:sym typeface="Arial"/>
              </a:rPr>
              <a:t>FAN ENGAGEMENT</a:t>
            </a:r>
            <a:endParaRPr b="1">
              <a:latin typeface="Arial"/>
              <a:ea typeface="Arial"/>
              <a:cs typeface="Arial"/>
              <a:sym typeface="Arial"/>
            </a:endParaRPr>
          </a:p>
        </p:txBody>
      </p:sp>
      <p:sp>
        <p:nvSpPr>
          <p:cNvPr id="281" name="Google Shape;281;p14"/>
          <p:cNvSpPr txBox="1">
            <a:spLocks noGrp="1"/>
          </p:cNvSpPr>
          <p:nvPr>
            <p:ph type="subTitle" idx="1"/>
          </p:nvPr>
        </p:nvSpPr>
        <p:spPr>
          <a:xfrm>
            <a:off x="938500" y="1093575"/>
            <a:ext cx="7144500" cy="2048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 sz="1600" b="1">
                <a:latin typeface="Arial"/>
                <a:ea typeface="Arial"/>
                <a:cs typeface="Arial"/>
                <a:sym typeface="Arial"/>
              </a:rPr>
              <a:t>So how do we connect with the elusive fan?</a:t>
            </a:r>
            <a:endParaRPr sz="1600" b="1">
              <a:latin typeface="Arial"/>
              <a:ea typeface="Arial"/>
              <a:cs typeface="Arial"/>
              <a:sym typeface="Arial"/>
            </a:endParaRPr>
          </a:p>
          <a:p>
            <a:pPr marL="0" lvl="0" indent="0" algn="l" rtl="0">
              <a:lnSpc>
                <a:spcPct val="100000"/>
              </a:lnSpc>
              <a:spcBef>
                <a:spcPts val="500"/>
              </a:spcBef>
              <a:spcAft>
                <a:spcPts val="0"/>
              </a:spcAft>
              <a:buSzPts val="1800"/>
              <a:buNone/>
            </a:pPr>
            <a:endParaRPr sz="1600">
              <a:latin typeface="Arial"/>
              <a:ea typeface="Arial"/>
              <a:cs typeface="Arial"/>
              <a:sym typeface="Arial"/>
            </a:endParaRPr>
          </a:p>
          <a:p>
            <a:pPr marL="0" lvl="0" indent="0" algn="l" rtl="0">
              <a:lnSpc>
                <a:spcPct val="100000"/>
              </a:lnSpc>
              <a:spcBef>
                <a:spcPts val="500"/>
              </a:spcBef>
              <a:spcAft>
                <a:spcPts val="0"/>
              </a:spcAft>
              <a:buSzPts val="1800"/>
              <a:buNone/>
            </a:pPr>
            <a:r>
              <a:rPr lang="en" sz="1600" b="1">
                <a:solidFill>
                  <a:schemeClr val="dk2"/>
                </a:solidFill>
                <a:latin typeface="Arial"/>
                <a:ea typeface="Arial"/>
                <a:cs typeface="Arial"/>
                <a:sym typeface="Arial"/>
              </a:rPr>
              <a:t>Fan engagement </a:t>
            </a:r>
            <a:r>
              <a:rPr lang="en" sz="1600">
                <a:latin typeface="Arial"/>
                <a:ea typeface="Arial"/>
                <a:cs typeface="Arial"/>
                <a:sym typeface="Arial"/>
              </a:rPr>
              <a:t>is a long-term relationship management strategy focused on interactions between fan (consumer) and sports property which helps strengthen the connection between the two parties and bolster levels of brand loyalty. </a:t>
            </a:r>
            <a:endParaRPr sz="1600">
              <a:latin typeface="Arial"/>
              <a:ea typeface="Arial"/>
              <a:cs typeface="Arial"/>
              <a:sym typeface="Arial"/>
            </a:endParaRPr>
          </a:p>
          <a:p>
            <a:pPr marL="0" lvl="0" indent="0" algn="l" rtl="0">
              <a:lnSpc>
                <a:spcPct val="100000"/>
              </a:lnSpc>
              <a:spcBef>
                <a:spcPts val="500"/>
              </a:spcBef>
              <a:spcAft>
                <a:spcPts val="500"/>
              </a:spcAft>
              <a:buSzPts val="1800"/>
              <a:buNone/>
            </a:pPr>
            <a:r>
              <a:rPr lang="en" sz="1600">
                <a:latin typeface="Arial"/>
                <a:ea typeface="Arial"/>
                <a:cs typeface="Arial"/>
                <a:sym typeface="Arial"/>
              </a:rPr>
              <a:t>To elevate levels of fandom, it is important for sports and entertainment business professionals to develop strategies that keep fans engaged. Sports teams develop fan engagement strategies to encourage fans to interact with the franchise.</a:t>
            </a:r>
            <a:endParaRPr sz="1600">
              <a:latin typeface="Arial"/>
              <a:ea typeface="Arial"/>
              <a:cs typeface="Arial"/>
              <a:sym typeface="Arial"/>
            </a:endParaRPr>
          </a:p>
        </p:txBody>
      </p:sp>
      <p:cxnSp>
        <p:nvCxnSpPr>
          <p:cNvPr id="282" name="Google Shape;282;p14"/>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283" name="Google Shape;283;p14"/>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84" name="Google Shape;284;p14"/>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89" name="Google Shape;289;p15"/>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 b="1">
                <a:latin typeface="Arial"/>
                <a:ea typeface="Arial"/>
                <a:cs typeface="Arial"/>
                <a:sym typeface="Arial"/>
              </a:rPr>
              <a:t>FAN ENGAGEMENT</a:t>
            </a:r>
            <a:endParaRPr b="1">
              <a:latin typeface="Arial"/>
              <a:ea typeface="Arial"/>
              <a:cs typeface="Arial"/>
              <a:sym typeface="Arial"/>
            </a:endParaRPr>
          </a:p>
        </p:txBody>
      </p:sp>
      <p:sp>
        <p:nvSpPr>
          <p:cNvPr id="290" name="Google Shape;290;p15"/>
          <p:cNvSpPr txBox="1">
            <a:spLocks noGrp="1"/>
          </p:cNvSpPr>
          <p:nvPr>
            <p:ph type="subTitle" idx="1"/>
          </p:nvPr>
        </p:nvSpPr>
        <p:spPr>
          <a:xfrm>
            <a:off x="938500" y="1190100"/>
            <a:ext cx="4418700" cy="2048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 sz="1600">
                <a:latin typeface="Arial"/>
                <a:ea typeface="Arial"/>
                <a:cs typeface="Arial"/>
                <a:sym typeface="Arial"/>
              </a:rPr>
              <a:t>Tools for increasing levels of fan engagement:</a:t>
            </a:r>
            <a:endParaRPr sz="1600">
              <a:latin typeface="Arial"/>
              <a:ea typeface="Arial"/>
              <a:cs typeface="Arial"/>
              <a:sym typeface="Arial"/>
            </a:endParaRPr>
          </a:p>
          <a:p>
            <a:pPr marL="0" lvl="0" indent="0" algn="l" rtl="0">
              <a:lnSpc>
                <a:spcPct val="100000"/>
              </a:lnSpc>
              <a:spcBef>
                <a:spcPts val="0"/>
              </a:spcBef>
              <a:spcAft>
                <a:spcPts val="0"/>
              </a:spcAft>
              <a:buSzPts val="1800"/>
              <a:buNone/>
            </a:pPr>
            <a:endParaRPr sz="1600">
              <a:latin typeface="Arial"/>
              <a:ea typeface="Arial"/>
              <a:cs typeface="Arial"/>
              <a:sym typeface="Arial"/>
            </a:endParaRPr>
          </a:p>
          <a:p>
            <a:pPr marL="457200" lvl="0" indent="-330200" algn="l" rtl="0">
              <a:lnSpc>
                <a:spcPct val="100000"/>
              </a:lnSpc>
              <a:spcBef>
                <a:spcPts val="0"/>
              </a:spcBef>
              <a:spcAft>
                <a:spcPts val="0"/>
              </a:spcAft>
              <a:buSzPts val="1600"/>
              <a:buFont typeface="Arial"/>
              <a:buChar char="●"/>
            </a:pPr>
            <a:r>
              <a:rPr lang="en" sz="1600">
                <a:latin typeface="Arial"/>
                <a:ea typeface="Arial"/>
                <a:cs typeface="Arial"/>
                <a:sym typeface="Arial"/>
              </a:rPr>
              <a:t>Content marketing </a:t>
            </a:r>
            <a:endParaRPr sz="1600">
              <a:latin typeface="Arial"/>
              <a:ea typeface="Arial"/>
              <a:cs typeface="Arial"/>
              <a:sym typeface="Arial"/>
            </a:endParaRPr>
          </a:p>
          <a:p>
            <a:pPr marL="457200" lvl="0" indent="-330200" algn="l" rtl="0">
              <a:lnSpc>
                <a:spcPct val="100000"/>
              </a:lnSpc>
              <a:spcBef>
                <a:spcPts val="500"/>
              </a:spcBef>
              <a:spcAft>
                <a:spcPts val="0"/>
              </a:spcAft>
              <a:buSzPts val="1600"/>
              <a:buFont typeface="Arial"/>
              <a:buChar char="●"/>
            </a:pPr>
            <a:r>
              <a:rPr lang="en" sz="1600">
                <a:latin typeface="Arial"/>
                <a:ea typeface="Arial"/>
                <a:cs typeface="Arial"/>
                <a:sym typeface="Arial"/>
              </a:rPr>
              <a:t>Social media marketing</a:t>
            </a:r>
            <a:endParaRPr sz="1600">
              <a:latin typeface="Arial"/>
              <a:ea typeface="Arial"/>
              <a:cs typeface="Arial"/>
              <a:sym typeface="Arial"/>
            </a:endParaRPr>
          </a:p>
          <a:p>
            <a:pPr marL="457200" lvl="0" indent="-330200" algn="l" rtl="0">
              <a:lnSpc>
                <a:spcPct val="100000"/>
              </a:lnSpc>
              <a:spcBef>
                <a:spcPts val="500"/>
              </a:spcBef>
              <a:spcAft>
                <a:spcPts val="0"/>
              </a:spcAft>
              <a:buSzPts val="1600"/>
              <a:buFont typeface="Arial"/>
              <a:buChar char="●"/>
            </a:pPr>
            <a:r>
              <a:rPr lang="en" sz="1600">
                <a:latin typeface="Arial"/>
                <a:ea typeface="Arial"/>
                <a:cs typeface="Arial"/>
                <a:sym typeface="Arial"/>
              </a:rPr>
              <a:t>Digital marketing </a:t>
            </a:r>
            <a:endParaRPr sz="1600">
              <a:latin typeface="Arial"/>
              <a:ea typeface="Arial"/>
              <a:cs typeface="Arial"/>
              <a:sym typeface="Arial"/>
            </a:endParaRPr>
          </a:p>
          <a:p>
            <a:pPr marL="457200" lvl="0" indent="-330200" algn="l" rtl="0">
              <a:lnSpc>
                <a:spcPct val="100000"/>
              </a:lnSpc>
              <a:spcBef>
                <a:spcPts val="500"/>
              </a:spcBef>
              <a:spcAft>
                <a:spcPts val="0"/>
              </a:spcAft>
              <a:buSzPts val="1600"/>
              <a:buFont typeface="Arial"/>
              <a:buChar char="●"/>
            </a:pPr>
            <a:r>
              <a:rPr lang="en" sz="1600">
                <a:latin typeface="Arial"/>
                <a:ea typeface="Arial"/>
                <a:cs typeface="Arial"/>
                <a:sym typeface="Arial"/>
              </a:rPr>
              <a:t>Interactive experiences</a:t>
            </a:r>
            <a:endParaRPr sz="1600">
              <a:latin typeface="Arial"/>
              <a:ea typeface="Arial"/>
              <a:cs typeface="Arial"/>
              <a:sym typeface="Arial"/>
            </a:endParaRPr>
          </a:p>
          <a:p>
            <a:pPr marL="457200" lvl="0" indent="-330200" algn="l" rtl="0">
              <a:lnSpc>
                <a:spcPct val="100000"/>
              </a:lnSpc>
              <a:spcBef>
                <a:spcPts val="500"/>
              </a:spcBef>
              <a:spcAft>
                <a:spcPts val="0"/>
              </a:spcAft>
              <a:buSzPts val="1600"/>
              <a:buFont typeface="Arial"/>
              <a:buChar char="●"/>
            </a:pPr>
            <a:r>
              <a:rPr lang="en" sz="1600">
                <a:latin typeface="Arial"/>
                <a:ea typeface="Arial"/>
                <a:cs typeface="Arial"/>
                <a:sym typeface="Arial"/>
              </a:rPr>
              <a:t>Live streams, events etc.</a:t>
            </a:r>
            <a:endParaRPr sz="1600">
              <a:latin typeface="Arial"/>
              <a:ea typeface="Arial"/>
              <a:cs typeface="Arial"/>
              <a:sym typeface="Arial"/>
            </a:endParaRPr>
          </a:p>
          <a:p>
            <a:pPr marL="457200" lvl="0" indent="-330200" algn="l" rtl="0">
              <a:lnSpc>
                <a:spcPct val="100000"/>
              </a:lnSpc>
              <a:spcBef>
                <a:spcPts val="500"/>
              </a:spcBef>
              <a:spcAft>
                <a:spcPts val="0"/>
              </a:spcAft>
              <a:buSzPts val="1600"/>
              <a:buFont typeface="Arial"/>
              <a:buChar char="●"/>
            </a:pPr>
            <a:r>
              <a:rPr lang="en" sz="1600">
                <a:latin typeface="Arial"/>
                <a:ea typeface="Arial"/>
                <a:cs typeface="Arial"/>
                <a:sym typeface="Arial"/>
              </a:rPr>
              <a:t>Behind-the-scenes access</a:t>
            </a:r>
            <a:endParaRPr sz="1600">
              <a:latin typeface="Arial"/>
              <a:ea typeface="Arial"/>
              <a:cs typeface="Arial"/>
              <a:sym typeface="Arial"/>
            </a:endParaRPr>
          </a:p>
          <a:p>
            <a:pPr marL="0" lvl="0" indent="0" algn="l" rtl="0">
              <a:lnSpc>
                <a:spcPct val="100000"/>
              </a:lnSpc>
              <a:spcBef>
                <a:spcPts val="0"/>
              </a:spcBef>
              <a:spcAft>
                <a:spcPts val="0"/>
              </a:spcAft>
              <a:buSzPts val="1800"/>
              <a:buNone/>
            </a:pPr>
            <a:endParaRPr sz="1600">
              <a:latin typeface="Arial"/>
              <a:ea typeface="Arial"/>
              <a:cs typeface="Arial"/>
              <a:sym typeface="Arial"/>
            </a:endParaRPr>
          </a:p>
          <a:p>
            <a:pPr marL="0" lvl="0" indent="0" algn="l" rtl="0">
              <a:lnSpc>
                <a:spcPct val="100000"/>
              </a:lnSpc>
              <a:spcBef>
                <a:spcPts val="0"/>
              </a:spcBef>
              <a:spcAft>
                <a:spcPts val="0"/>
              </a:spcAft>
              <a:buSzPts val="1800"/>
              <a:buNone/>
            </a:pPr>
            <a:endParaRPr sz="1600">
              <a:latin typeface="Arial"/>
              <a:ea typeface="Arial"/>
              <a:cs typeface="Arial"/>
              <a:sym typeface="Arial"/>
            </a:endParaRPr>
          </a:p>
        </p:txBody>
      </p:sp>
      <p:cxnSp>
        <p:nvCxnSpPr>
          <p:cNvPr id="291" name="Google Shape;291;p15"/>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292" name="Google Shape;292;p15"/>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93" name="Google Shape;293;p1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pic>
        <p:nvPicPr>
          <p:cNvPr id="294" name="Google Shape;294;p15"/>
          <p:cNvPicPr preferRelativeResize="0"/>
          <p:nvPr/>
        </p:nvPicPr>
        <p:blipFill rotWithShape="1">
          <a:blip r:embed="rId4">
            <a:alphaModFix/>
          </a:blip>
          <a:srcRect/>
          <a:stretch/>
        </p:blipFill>
        <p:spPr>
          <a:xfrm>
            <a:off x="5652650" y="1280963"/>
            <a:ext cx="2581575" cy="258157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pic>
        <p:nvPicPr>
          <p:cNvPr id="299" name="Google Shape;299;p16"/>
          <p:cNvPicPr preferRelativeResize="0"/>
          <p:nvPr/>
        </p:nvPicPr>
        <p:blipFill rotWithShape="1">
          <a:blip r:embed="rId3">
            <a:alphaModFix/>
          </a:blip>
          <a:srcRect/>
          <a:stretch/>
        </p:blipFill>
        <p:spPr>
          <a:xfrm>
            <a:off x="3396413" y="2164463"/>
            <a:ext cx="2351174" cy="8145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2"/>
          <p:cNvSpPr txBox="1">
            <a:spLocks noGrp="1"/>
          </p:cNvSpPr>
          <p:nvPr>
            <p:ph type="ctrTitle"/>
          </p:nvPr>
        </p:nvSpPr>
        <p:spPr>
          <a:xfrm>
            <a:off x="1092850" y="1026600"/>
            <a:ext cx="6930600" cy="25638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000"/>
              <a:buNone/>
            </a:pPr>
            <a:r>
              <a:rPr lang="en" sz="1600" b="0">
                <a:latin typeface="Arial"/>
                <a:ea typeface="Arial"/>
                <a:cs typeface="Arial"/>
                <a:sym typeface="Arial"/>
              </a:rPr>
              <a:t>A classic sports marketing book entitled “The Elusive Fan” was published to examine the volatility of the sports/entertainment marketplace and the challenges today’s sports business professionals face. </a:t>
            </a:r>
            <a:endParaRPr sz="1600" b="0">
              <a:latin typeface="Arial"/>
              <a:ea typeface="Arial"/>
              <a:cs typeface="Arial"/>
              <a:sym typeface="Arial"/>
            </a:endParaRPr>
          </a:p>
          <a:p>
            <a:pPr marL="0" lvl="0" indent="0" algn="ctr" rtl="0">
              <a:lnSpc>
                <a:spcPct val="100000"/>
              </a:lnSpc>
              <a:spcBef>
                <a:spcPts val="2000"/>
              </a:spcBef>
              <a:spcAft>
                <a:spcPts val="0"/>
              </a:spcAft>
              <a:buSzPts val="3000"/>
              <a:buNone/>
            </a:pPr>
            <a:r>
              <a:rPr lang="en" sz="1600" b="0">
                <a:latin typeface="Arial"/>
                <a:ea typeface="Arial"/>
                <a:cs typeface="Arial"/>
                <a:sym typeface="Arial"/>
              </a:rPr>
              <a:t>Reaching consumers in today’s crowded sports and entertainment environment has become more challenging than ever while competition for the entertainment dollar has never been higher.</a:t>
            </a:r>
            <a:endParaRPr sz="1600" b="0">
              <a:latin typeface="Arial"/>
              <a:ea typeface="Arial"/>
              <a:cs typeface="Arial"/>
              <a:sym typeface="Arial"/>
            </a:endParaRPr>
          </a:p>
          <a:p>
            <a:pPr marL="0" lvl="0" indent="0" algn="ctr" rtl="0">
              <a:lnSpc>
                <a:spcPct val="100000"/>
              </a:lnSpc>
              <a:spcBef>
                <a:spcPts val="2000"/>
              </a:spcBef>
              <a:spcAft>
                <a:spcPts val="2000"/>
              </a:spcAft>
              <a:buSzPts val="3000"/>
              <a:buNone/>
            </a:pPr>
            <a:r>
              <a:rPr lang="en" sz="1600" b="0">
                <a:latin typeface="Arial"/>
                <a:ea typeface="Arial"/>
                <a:cs typeface="Arial"/>
                <a:sym typeface="Arial"/>
              </a:rPr>
              <a:t>The primary challenge for today’s sports/entertainment business professional is capturing consumer interest and building loyalty once that connection has been made.</a:t>
            </a:r>
            <a:endParaRPr sz="1600" b="0">
              <a:latin typeface="Arial"/>
              <a:ea typeface="Arial"/>
              <a:cs typeface="Arial"/>
              <a:sym typeface="Arial"/>
            </a:endParaRPr>
          </a:p>
        </p:txBody>
      </p:sp>
      <p:pic>
        <p:nvPicPr>
          <p:cNvPr id="172" name="Google Shape;172;p2"/>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73" name="Google Shape;173;p2"/>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
        <p:nvSpPr>
          <p:cNvPr id="174" name="Google Shape;174;p2"/>
          <p:cNvSpPr txBox="1">
            <a:spLocks noGrp="1"/>
          </p:cNvSpPr>
          <p:nvPr>
            <p:ph type="title" idx="4294967295"/>
          </p:nvPr>
        </p:nvSpPr>
        <p:spPr>
          <a:xfrm>
            <a:off x="134500" y="288100"/>
            <a:ext cx="8847300" cy="9048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 sz="3400" b="1">
                <a:solidFill>
                  <a:schemeClr val="lt2"/>
                </a:solidFill>
                <a:latin typeface="Arial"/>
                <a:ea typeface="Arial"/>
                <a:cs typeface="Arial"/>
                <a:sym typeface="Arial"/>
              </a:rPr>
              <a:t>The Elusive Fan</a:t>
            </a:r>
            <a:endParaRPr sz="3000" b="1">
              <a:solidFill>
                <a:schemeClr val="lt2"/>
              </a:solidFill>
              <a:latin typeface="Arial"/>
              <a:ea typeface="Arial"/>
              <a:cs typeface="Arial"/>
              <a:sym typeface="Arial"/>
            </a:endParaRPr>
          </a:p>
        </p:txBody>
      </p:sp>
      <p:cxnSp>
        <p:nvCxnSpPr>
          <p:cNvPr id="175" name="Google Shape;175;p2"/>
          <p:cNvCxnSpPr/>
          <p:nvPr/>
        </p:nvCxnSpPr>
        <p:spPr>
          <a:xfrm>
            <a:off x="3842700" y="941975"/>
            <a:ext cx="1458600" cy="0"/>
          </a:xfrm>
          <a:prstGeom prst="straightConnector1">
            <a:avLst/>
          </a:prstGeom>
          <a:noFill/>
          <a:ln w="9525" cap="flat" cmpd="sng">
            <a:solidFill>
              <a:schemeClr val="lt2"/>
            </a:solidFill>
            <a:prstDash val="solid"/>
            <a:round/>
            <a:headEnd type="none" w="sm" len="sm"/>
            <a:tailEnd type="none" w="sm" len="sm"/>
          </a:ln>
        </p:spPr>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p3"/>
          <p:cNvSpPr txBox="1">
            <a:spLocks noGrp="1"/>
          </p:cNvSpPr>
          <p:nvPr>
            <p:ph type="title"/>
          </p:nvPr>
        </p:nvSpPr>
        <p:spPr>
          <a:xfrm>
            <a:off x="1639500" y="1625200"/>
            <a:ext cx="5865000" cy="11166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7200"/>
              <a:buNone/>
            </a:pPr>
            <a:r>
              <a:rPr lang="en" b="1">
                <a:latin typeface="Arial"/>
                <a:ea typeface="Arial"/>
                <a:cs typeface="Arial"/>
                <a:sym typeface="Arial"/>
              </a:rPr>
              <a:t>“20/80 Rule”</a:t>
            </a:r>
            <a:endParaRPr b="1">
              <a:latin typeface="Arial"/>
              <a:ea typeface="Arial"/>
              <a:cs typeface="Arial"/>
              <a:sym typeface="Arial"/>
            </a:endParaRPr>
          </a:p>
        </p:txBody>
      </p:sp>
      <p:sp>
        <p:nvSpPr>
          <p:cNvPr id="181" name="Google Shape;181;p3"/>
          <p:cNvSpPr txBox="1">
            <a:spLocks noGrp="1"/>
          </p:cNvSpPr>
          <p:nvPr>
            <p:ph type="body" idx="1"/>
          </p:nvPr>
        </p:nvSpPr>
        <p:spPr>
          <a:xfrm>
            <a:off x="1639500" y="3020575"/>
            <a:ext cx="5865000" cy="5670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1600"/>
              </a:spcAft>
              <a:buSzPts val="1800"/>
              <a:buNone/>
            </a:pPr>
            <a:r>
              <a:rPr lang="en" sz="1600">
                <a:latin typeface="Arial"/>
                <a:ea typeface="Arial"/>
                <a:cs typeface="Arial"/>
                <a:sym typeface="Arial"/>
              </a:rPr>
              <a:t>Why is loyalty important?  </a:t>
            </a:r>
            <a:br>
              <a:rPr lang="en" sz="1600">
                <a:latin typeface="Arial"/>
                <a:ea typeface="Arial"/>
                <a:cs typeface="Arial"/>
                <a:sym typeface="Arial"/>
              </a:rPr>
            </a:br>
            <a:r>
              <a:rPr lang="en" sz="1600">
                <a:latin typeface="Arial"/>
                <a:ea typeface="Arial"/>
                <a:cs typeface="Arial"/>
                <a:sym typeface="Arial"/>
              </a:rPr>
              <a:t>Most marketers follow the widely accepted “20/80 rule”: </a:t>
            </a:r>
            <a:br>
              <a:rPr lang="en" sz="1600">
                <a:latin typeface="Arial"/>
                <a:ea typeface="Arial"/>
                <a:cs typeface="Arial"/>
                <a:sym typeface="Arial"/>
              </a:rPr>
            </a:br>
            <a:r>
              <a:rPr lang="en" sz="1600">
                <a:latin typeface="Arial"/>
                <a:ea typeface="Arial"/>
                <a:cs typeface="Arial"/>
                <a:sym typeface="Arial"/>
              </a:rPr>
              <a:t>20% of customers account for 80% of company sales.</a:t>
            </a:r>
            <a:endParaRPr sz="1600">
              <a:latin typeface="Arial"/>
              <a:ea typeface="Arial"/>
              <a:cs typeface="Arial"/>
              <a:sym typeface="Arial"/>
            </a:endParaRPr>
          </a:p>
        </p:txBody>
      </p:sp>
      <p:cxnSp>
        <p:nvCxnSpPr>
          <p:cNvPr id="182" name="Google Shape;182;p3"/>
          <p:cNvCxnSpPr/>
          <p:nvPr/>
        </p:nvCxnSpPr>
        <p:spPr>
          <a:xfrm>
            <a:off x="3190500" y="2845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83" name="Google Shape;183;p3"/>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84" name="Google Shape;184;p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4"/>
          <p:cNvSpPr txBox="1">
            <a:spLocks noGrp="1"/>
          </p:cNvSpPr>
          <p:nvPr>
            <p:ph type="ctrTitle"/>
          </p:nvPr>
        </p:nvSpPr>
        <p:spPr>
          <a:xfrm>
            <a:off x="1204350" y="1289850"/>
            <a:ext cx="6735300" cy="25638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000"/>
              <a:buNone/>
            </a:pPr>
            <a:r>
              <a:rPr lang="en" sz="1600" b="0">
                <a:latin typeface="Arial"/>
                <a:ea typeface="Arial"/>
                <a:cs typeface="Arial"/>
                <a:sym typeface="Arial"/>
              </a:rPr>
              <a:t>While many factors impact a consumer’s decision to participate in sports and entertainment, the primary influencers are money and time. </a:t>
            </a:r>
            <a:endParaRPr sz="1600" b="0">
              <a:latin typeface="Arial"/>
              <a:ea typeface="Arial"/>
              <a:cs typeface="Arial"/>
              <a:sym typeface="Arial"/>
            </a:endParaRPr>
          </a:p>
          <a:p>
            <a:pPr marL="0" lvl="0" indent="0" algn="ctr" rtl="0">
              <a:lnSpc>
                <a:spcPct val="100000"/>
              </a:lnSpc>
              <a:spcBef>
                <a:spcPts val="2000"/>
              </a:spcBef>
              <a:spcAft>
                <a:spcPts val="0"/>
              </a:spcAft>
              <a:buSzPts val="3000"/>
              <a:buNone/>
            </a:pPr>
            <a:r>
              <a:rPr lang="en" sz="1600" b="0">
                <a:latin typeface="Arial"/>
                <a:ea typeface="Arial"/>
                <a:cs typeface="Arial"/>
                <a:sym typeface="Arial"/>
              </a:rPr>
              <a:t>Other factors can include personal issues like spending time with family, camaraderie among friends and relaxation. </a:t>
            </a:r>
            <a:endParaRPr sz="1600" b="0">
              <a:latin typeface="Arial"/>
              <a:ea typeface="Arial"/>
              <a:cs typeface="Arial"/>
              <a:sym typeface="Arial"/>
            </a:endParaRPr>
          </a:p>
          <a:p>
            <a:pPr marL="0" lvl="0" indent="0" algn="ctr" rtl="0">
              <a:lnSpc>
                <a:spcPct val="100000"/>
              </a:lnSpc>
              <a:spcBef>
                <a:spcPts val="2000"/>
              </a:spcBef>
              <a:spcAft>
                <a:spcPts val="2000"/>
              </a:spcAft>
              <a:buSzPts val="3000"/>
              <a:buNone/>
            </a:pPr>
            <a:r>
              <a:rPr lang="en" sz="1600" b="0">
                <a:latin typeface="Arial"/>
                <a:ea typeface="Arial"/>
                <a:cs typeface="Arial"/>
                <a:sym typeface="Arial"/>
              </a:rPr>
              <a:t>Innovation, enhancement of the overall fan (consumer) experience and careful market research become essential components of marketing plans and strategies.</a:t>
            </a:r>
            <a:endParaRPr sz="1600" b="0">
              <a:latin typeface="Arial"/>
              <a:ea typeface="Arial"/>
              <a:cs typeface="Arial"/>
              <a:sym typeface="Arial"/>
            </a:endParaRPr>
          </a:p>
        </p:txBody>
      </p:sp>
      <p:pic>
        <p:nvPicPr>
          <p:cNvPr id="190" name="Google Shape;190;p4"/>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91" name="Google Shape;191;p4"/>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
        <p:nvSpPr>
          <p:cNvPr id="192" name="Google Shape;192;p4"/>
          <p:cNvSpPr txBox="1">
            <a:spLocks noGrp="1"/>
          </p:cNvSpPr>
          <p:nvPr>
            <p:ph type="title" idx="4294967295"/>
          </p:nvPr>
        </p:nvSpPr>
        <p:spPr>
          <a:xfrm>
            <a:off x="148350" y="455825"/>
            <a:ext cx="8847300" cy="9048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 sz="3400" b="1">
                <a:solidFill>
                  <a:schemeClr val="lt2"/>
                </a:solidFill>
                <a:latin typeface="Arial"/>
                <a:ea typeface="Arial"/>
                <a:cs typeface="Arial"/>
                <a:sym typeface="Arial"/>
              </a:rPr>
              <a:t>The Elusive Fan</a:t>
            </a:r>
            <a:endParaRPr sz="3000" b="1">
              <a:solidFill>
                <a:schemeClr val="lt2"/>
              </a:solidFill>
              <a:latin typeface="Arial"/>
              <a:ea typeface="Arial"/>
              <a:cs typeface="Arial"/>
              <a:sym typeface="Arial"/>
            </a:endParaRPr>
          </a:p>
        </p:txBody>
      </p:sp>
      <p:cxnSp>
        <p:nvCxnSpPr>
          <p:cNvPr id="193" name="Google Shape;193;p4"/>
          <p:cNvCxnSpPr/>
          <p:nvPr/>
        </p:nvCxnSpPr>
        <p:spPr>
          <a:xfrm>
            <a:off x="3842700" y="1132025"/>
            <a:ext cx="1458600" cy="0"/>
          </a:xfrm>
          <a:prstGeom prst="straightConnector1">
            <a:avLst/>
          </a:prstGeom>
          <a:noFill/>
          <a:ln w="9525" cap="flat" cmpd="sng">
            <a:solidFill>
              <a:schemeClr val="lt2"/>
            </a:solidFill>
            <a:prstDash val="solid"/>
            <a:round/>
            <a:headEnd type="none" w="sm" len="sm"/>
            <a:tailEnd type="none" w="sm" len="sm"/>
          </a:ln>
        </p:spPr>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p5"/>
          <p:cNvSpPr txBox="1">
            <a:spLocks noGrp="1"/>
          </p:cNvSpPr>
          <p:nvPr>
            <p:ph type="ctrTitle"/>
          </p:nvPr>
        </p:nvSpPr>
        <p:spPr>
          <a:xfrm>
            <a:off x="1449200" y="1026600"/>
            <a:ext cx="6438300" cy="2563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000"/>
              <a:buNone/>
            </a:pPr>
            <a:r>
              <a:rPr lang="en" sz="1600">
                <a:latin typeface="Arial"/>
                <a:ea typeface="Arial"/>
                <a:cs typeface="Arial"/>
                <a:sym typeface="Arial"/>
              </a:rPr>
              <a:t>According to the book, an elusive fan is defined by seven major characteristics:  </a:t>
            </a:r>
            <a:endParaRPr sz="1600">
              <a:latin typeface="Arial"/>
              <a:ea typeface="Arial"/>
              <a:cs typeface="Arial"/>
              <a:sym typeface="Arial"/>
            </a:endParaRPr>
          </a:p>
          <a:p>
            <a:pPr marL="457200" lvl="0" indent="-330200" algn="l" rtl="0">
              <a:lnSpc>
                <a:spcPct val="100000"/>
              </a:lnSpc>
              <a:spcBef>
                <a:spcPts val="1000"/>
              </a:spcBef>
              <a:spcAft>
                <a:spcPts val="0"/>
              </a:spcAft>
              <a:buSzPts val="1600"/>
              <a:buFont typeface="Arial"/>
              <a:buAutoNum type="arabicPeriod"/>
            </a:pPr>
            <a:r>
              <a:rPr lang="en" sz="1600" b="0">
                <a:latin typeface="Arial"/>
                <a:ea typeface="Arial"/>
                <a:cs typeface="Arial"/>
                <a:sym typeface="Arial"/>
              </a:rPr>
              <a:t>Pressurized competitive environment</a:t>
            </a:r>
            <a:endParaRPr sz="1600" b="0">
              <a:latin typeface="Arial"/>
              <a:ea typeface="Arial"/>
              <a:cs typeface="Arial"/>
              <a:sym typeface="Arial"/>
            </a:endParaRPr>
          </a:p>
          <a:p>
            <a:pPr marL="457200" lvl="0" indent="-330200" algn="l" rtl="0">
              <a:lnSpc>
                <a:spcPct val="100000"/>
              </a:lnSpc>
              <a:spcBef>
                <a:spcPts val="500"/>
              </a:spcBef>
              <a:spcAft>
                <a:spcPts val="0"/>
              </a:spcAft>
              <a:buSzPts val="1600"/>
              <a:buFont typeface="Arial"/>
              <a:buAutoNum type="arabicPeriod"/>
            </a:pPr>
            <a:r>
              <a:rPr lang="en" sz="1600" b="0">
                <a:latin typeface="Arial"/>
                <a:ea typeface="Arial"/>
                <a:cs typeface="Arial"/>
                <a:sym typeface="Arial"/>
              </a:rPr>
              <a:t>Higher fan expectations</a:t>
            </a:r>
            <a:endParaRPr sz="1600" b="0">
              <a:latin typeface="Arial"/>
              <a:ea typeface="Arial"/>
              <a:cs typeface="Arial"/>
              <a:sym typeface="Arial"/>
            </a:endParaRPr>
          </a:p>
          <a:p>
            <a:pPr marL="457200" lvl="0" indent="-330200" algn="l" rtl="0">
              <a:lnSpc>
                <a:spcPct val="100000"/>
              </a:lnSpc>
              <a:spcBef>
                <a:spcPts val="500"/>
              </a:spcBef>
              <a:spcAft>
                <a:spcPts val="0"/>
              </a:spcAft>
              <a:buSzPts val="1600"/>
              <a:buFont typeface="Arial"/>
              <a:buAutoNum type="arabicPeriod"/>
            </a:pPr>
            <a:r>
              <a:rPr lang="en" sz="1600" b="0">
                <a:latin typeface="Arial"/>
                <a:ea typeface="Arial"/>
                <a:cs typeface="Arial"/>
                <a:sym typeface="Arial"/>
              </a:rPr>
              <a:t>Paradox of commercialism</a:t>
            </a:r>
            <a:endParaRPr sz="1600" b="0">
              <a:latin typeface="Arial"/>
              <a:ea typeface="Arial"/>
              <a:cs typeface="Arial"/>
              <a:sym typeface="Arial"/>
            </a:endParaRPr>
          </a:p>
          <a:p>
            <a:pPr marL="457200" lvl="0" indent="-330200" algn="l" rtl="0">
              <a:lnSpc>
                <a:spcPct val="100000"/>
              </a:lnSpc>
              <a:spcBef>
                <a:spcPts val="500"/>
              </a:spcBef>
              <a:spcAft>
                <a:spcPts val="0"/>
              </a:spcAft>
              <a:buSzPts val="1600"/>
              <a:buFont typeface="Arial"/>
              <a:buAutoNum type="arabicPeriod"/>
            </a:pPr>
            <a:r>
              <a:rPr lang="en" sz="1600" b="0">
                <a:latin typeface="Arial"/>
                <a:ea typeface="Arial"/>
                <a:cs typeface="Arial"/>
                <a:sym typeface="Arial"/>
              </a:rPr>
              <a:t>New technology</a:t>
            </a:r>
            <a:endParaRPr sz="1600" b="0">
              <a:latin typeface="Arial"/>
              <a:ea typeface="Arial"/>
              <a:cs typeface="Arial"/>
              <a:sym typeface="Arial"/>
            </a:endParaRPr>
          </a:p>
          <a:p>
            <a:pPr marL="457200" lvl="0" indent="-330200" algn="l" rtl="0">
              <a:lnSpc>
                <a:spcPct val="100000"/>
              </a:lnSpc>
              <a:spcBef>
                <a:spcPts val="500"/>
              </a:spcBef>
              <a:spcAft>
                <a:spcPts val="0"/>
              </a:spcAft>
              <a:buSzPts val="1600"/>
              <a:buFont typeface="Arial"/>
              <a:buAutoNum type="arabicPeriod"/>
            </a:pPr>
            <a:r>
              <a:rPr lang="en" sz="1600" b="0">
                <a:latin typeface="Arial"/>
                <a:ea typeface="Arial"/>
                <a:cs typeface="Arial"/>
                <a:sym typeface="Arial"/>
              </a:rPr>
              <a:t>Individualism</a:t>
            </a:r>
            <a:endParaRPr sz="1600" b="0">
              <a:latin typeface="Arial"/>
              <a:ea typeface="Arial"/>
              <a:cs typeface="Arial"/>
              <a:sym typeface="Arial"/>
            </a:endParaRPr>
          </a:p>
          <a:p>
            <a:pPr marL="457200" lvl="0" indent="-330200" algn="l" rtl="0">
              <a:lnSpc>
                <a:spcPct val="100000"/>
              </a:lnSpc>
              <a:spcBef>
                <a:spcPts val="500"/>
              </a:spcBef>
              <a:spcAft>
                <a:spcPts val="0"/>
              </a:spcAft>
              <a:buSzPts val="1600"/>
              <a:buFont typeface="Arial"/>
              <a:buAutoNum type="arabicPeriod"/>
            </a:pPr>
            <a:r>
              <a:rPr lang="en" sz="1600" b="0">
                <a:latin typeface="Arial"/>
                <a:ea typeface="Arial"/>
                <a:cs typeface="Arial"/>
                <a:sym typeface="Arial"/>
              </a:rPr>
              <a:t>Change in family structure/behavior</a:t>
            </a:r>
            <a:endParaRPr sz="1600" b="0">
              <a:latin typeface="Arial"/>
              <a:ea typeface="Arial"/>
              <a:cs typeface="Arial"/>
              <a:sym typeface="Arial"/>
            </a:endParaRPr>
          </a:p>
          <a:p>
            <a:pPr marL="457200" lvl="0" indent="-330200" algn="l" rtl="0">
              <a:lnSpc>
                <a:spcPct val="100000"/>
              </a:lnSpc>
              <a:spcBef>
                <a:spcPts val="500"/>
              </a:spcBef>
              <a:spcAft>
                <a:spcPts val="1000"/>
              </a:spcAft>
              <a:buSzPts val="1600"/>
              <a:buFont typeface="Arial"/>
              <a:buAutoNum type="arabicPeriod"/>
            </a:pPr>
            <a:r>
              <a:rPr lang="en" sz="1600" b="0">
                <a:latin typeface="Arial"/>
                <a:ea typeface="Arial"/>
                <a:cs typeface="Arial"/>
                <a:sym typeface="Arial"/>
              </a:rPr>
              <a:t>Time pressure</a:t>
            </a:r>
            <a:endParaRPr sz="1600" b="0">
              <a:latin typeface="Arial"/>
              <a:ea typeface="Arial"/>
              <a:cs typeface="Arial"/>
              <a:sym typeface="Arial"/>
            </a:endParaRPr>
          </a:p>
        </p:txBody>
      </p:sp>
      <p:pic>
        <p:nvPicPr>
          <p:cNvPr id="199" name="Google Shape;199;p5"/>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00" name="Google Shape;200;p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
        <p:nvSpPr>
          <p:cNvPr id="201" name="Google Shape;201;p5"/>
          <p:cNvSpPr txBox="1">
            <a:spLocks noGrp="1"/>
          </p:cNvSpPr>
          <p:nvPr>
            <p:ph type="title" idx="4294967295"/>
          </p:nvPr>
        </p:nvSpPr>
        <p:spPr>
          <a:xfrm>
            <a:off x="148350" y="289925"/>
            <a:ext cx="8847300" cy="9048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 sz="3400" b="1">
                <a:solidFill>
                  <a:schemeClr val="lt2"/>
                </a:solidFill>
                <a:latin typeface="Arial"/>
                <a:ea typeface="Arial"/>
                <a:cs typeface="Arial"/>
                <a:sym typeface="Arial"/>
              </a:rPr>
              <a:t>The Elusive Fan</a:t>
            </a:r>
            <a:endParaRPr sz="3400" b="1">
              <a:solidFill>
                <a:schemeClr val="lt2"/>
              </a:solidFill>
              <a:latin typeface="Arial"/>
              <a:ea typeface="Arial"/>
              <a:cs typeface="Arial"/>
              <a:sym typeface="Arial"/>
            </a:endParaRPr>
          </a:p>
        </p:txBody>
      </p:sp>
      <p:cxnSp>
        <p:nvCxnSpPr>
          <p:cNvPr id="202" name="Google Shape;202;p5"/>
          <p:cNvCxnSpPr/>
          <p:nvPr/>
        </p:nvCxnSpPr>
        <p:spPr>
          <a:xfrm>
            <a:off x="3842700" y="1028025"/>
            <a:ext cx="1458600" cy="0"/>
          </a:xfrm>
          <a:prstGeom prst="straightConnector1">
            <a:avLst/>
          </a:prstGeom>
          <a:noFill/>
          <a:ln w="9525" cap="flat" cmpd="sng">
            <a:solidFill>
              <a:schemeClr val="lt2"/>
            </a:solidFill>
            <a:prstDash val="solid"/>
            <a:round/>
            <a:headEnd type="none" w="sm" len="sm"/>
            <a:tailEnd type="none" w="sm" len="sm"/>
          </a:ln>
        </p:spPr>
      </p:cxnSp>
      <p:pic>
        <p:nvPicPr>
          <p:cNvPr id="203" name="Google Shape;203;p5"/>
          <p:cNvPicPr preferRelativeResize="0"/>
          <p:nvPr/>
        </p:nvPicPr>
        <p:blipFill rotWithShape="1">
          <a:blip r:embed="rId4">
            <a:alphaModFix/>
          </a:blip>
          <a:srcRect/>
          <a:stretch/>
        </p:blipFill>
        <p:spPr>
          <a:xfrm>
            <a:off x="6040254" y="1598349"/>
            <a:ext cx="2042800" cy="1946798"/>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p6"/>
          <p:cNvSpPr txBox="1">
            <a:spLocks noGrp="1"/>
          </p:cNvSpPr>
          <p:nvPr>
            <p:ph type="ctrTitle"/>
          </p:nvPr>
        </p:nvSpPr>
        <p:spPr>
          <a:xfrm>
            <a:off x="1064400" y="1289850"/>
            <a:ext cx="7015200" cy="25638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000"/>
              <a:buNone/>
            </a:pPr>
            <a:r>
              <a:rPr lang="en" sz="1600" b="0">
                <a:latin typeface="Arial"/>
                <a:ea typeface="Arial"/>
                <a:cs typeface="Arial"/>
                <a:sym typeface="Arial"/>
              </a:rPr>
              <a:t>As we previously examined, the sports marketplace is extremely crowded. With new sports being introduced every year and emerging sports gaining popularity, the industry is experiencing a pressurized competitive environment. </a:t>
            </a:r>
            <a:endParaRPr sz="1600" b="0">
              <a:latin typeface="Arial"/>
              <a:ea typeface="Arial"/>
              <a:cs typeface="Arial"/>
              <a:sym typeface="Arial"/>
            </a:endParaRPr>
          </a:p>
          <a:p>
            <a:pPr marL="0" lvl="0" indent="0" algn="ctr" rtl="0">
              <a:lnSpc>
                <a:spcPct val="100000"/>
              </a:lnSpc>
              <a:spcBef>
                <a:spcPts val="2000"/>
              </a:spcBef>
              <a:spcAft>
                <a:spcPts val="0"/>
              </a:spcAft>
              <a:buSzPts val="3000"/>
              <a:buNone/>
            </a:pPr>
            <a:r>
              <a:rPr lang="en" sz="1600" b="0">
                <a:latin typeface="Arial"/>
                <a:ea typeface="Arial"/>
                <a:cs typeface="Arial"/>
                <a:sym typeface="Arial"/>
              </a:rPr>
              <a:t>For example, paintball, while not a direct competitor of the NHL, poses an indirect threat as the sport gains popularity and has the potential to attract new sports fans. All the while, the NHL must also compete for the attention of fans on television and maintain a grassroots presence by continuing to develop interest in the sport of hockey at the youth level. </a:t>
            </a:r>
            <a:endParaRPr sz="1600" b="0">
              <a:latin typeface="Arial"/>
              <a:ea typeface="Arial"/>
              <a:cs typeface="Arial"/>
              <a:sym typeface="Arial"/>
            </a:endParaRPr>
          </a:p>
          <a:p>
            <a:pPr marL="0" lvl="0" indent="0" algn="ctr" rtl="0">
              <a:lnSpc>
                <a:spcPct val="100000"/>
              </a:lnSpc>
              <a:spcBef>
                <a:spcPts val="2000"/>
              </a:spcBef>
              <a:spcAft>
                <a:spcPts val="0"/>
              </a:spcAft>
              <a:buSzPts val="3000"/>
              <a:buNone/>
            </a:pPr>
            <a:endParaRPr sz="1600" b="0">
              <a:latin typeface="Arial"/>
              <a:ea typeface="Arial"/>
              <a:cs typeface="Arial"/>
              <a:sym typeface="Arial"/>
            </a:endParaRPr>
          </a:p>
          <a:p>
            <a:pPr marL="0" lvl="0" indent="0" algn="ctr" rtl="0">
              <a:lnSpc>
                <a:spcPct val="100000"/>
              </a:lnSpc>
              <a:spcBef>
                <a:spcPts val="2000"/>
              </a:spcBef>
              <a:spcAft>
                <a:spcPts val="2000"/>
              </a:spcAft>
              <a:buSzPts val="3000"/>
              <a:buNone/>
            </a:pPr>
            <a:endParaRPr sz="1600" b="0">
              <a:latin typeface="Arial"/>
              <a:ea typeface="Arial"/>
              <a:cs typeface="Arial"/>
              <a:sym typeface="Arial"/>
            </a:endParaRPr>
          </a:p>
        </p:txBody>
      </p:sp>
      <p:pic>
        <p:nvPicPr>
          <p:cNvPr id="209" name="Google Shape;209;p6"/>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10" name="Google Shape;210;p6"/>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
        <p:nvSpPr>
          <p:cNvPr id="211" name="Google Shape;211;p6"/>
          <p:cNvSpPr txBox="1">
            <a:spLocks noGrp="1"/>
          </p:cNvSpPr>
          <p:nvPr>
            <p:ph type="title" idx="4294967295"/>
          </p:nvPr>
        </p:nvSpPr>
        <p:spPr>
          <a:xfrm>
            <a:off x="148350" y="461250"/>
            <a:ext cx="8847300" cy="9048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 sz="3100" b="1">
                <a:solidFill>
                  <a:schemeClr val="lt2"/>
                </a:solidFill>
                <a:latin typeface="Arial"/>
                <a:ea typeface="Arial"/>
                <a:cs typeface="Arial"/>
                <a:sym typeface="Arial"/>
              </a:rPr>
              <a:t>Pressurized Competitive Environment</a:t>
            </a:r>
            <a:endParaRPr sz="3100" b="1">
              <a:solidFill>
                <a:schemeClr val="lt2"/>
              </a:solidFill>
              <a:latin typeface="Arial"/>
              <a:ea typeface="Arial"/>
              <a:cs typeface="Arial"/>
              <a:sym typeface="Arial"/>
            </a:endParaRPr>
          </a:p>
        </p:txBody>
      </p:sp>
      <p:cxnSp>
        <p:nvCxnSpPr>
          <p:cNvPr id="212" name="Google Shape;212;p6"/>
          <p:cNvCxnSpPr/>
          <p:nvPr/>
        </p:nvCxnSpPr>
        <p:spPr>
          <a:xfrm>
            <a:off x="3842700" y="1132025"/>
            <a:ext cx="1458600" cy="0"/>
          </a:xfrm>
          <a:prstGeom prst="straightConnector1">
            <a:avLst/>
          </a:prstGeom>
          <a:noFill/>
          <a:ln w="9525" cap="flat" cmpd="sng">
            <a:solidFill>
              <a:schemeClr val="lt2"/>
            </a:solidFill>
            <a:prstDash val="solid"/>
            <a:round/>
            <a:headEnd type="none" w="sm" len="sm"/>
            <a:tailEnd type="none" w="sm" len="sm"/>
          </a:ln>
        </p:spPr>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7"/>
          <p:cNvSpPr txBox="1">
            <a:spLocks noGrp="1"/>
          </p:cNvSpPr>
          <p:nvPr>
            <p:ph type="ctrTitle"/>
          </p:nvPr>
        </p:nvSpPr>
        <p:spPr>
          <a:xfrm>
            <a:off x="1191450" y="1341425"/>
            <a:ext cx="3738300" cy="2563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2000"/>
              </a:spcAft>
              <a:buSzPts val="3000"/>
              <a:buNone/>
            </a:pPr>
            <a:r>
              <a:rPr lang="en" sz="1600" b="0">
                <a:latin typeface="Arial"/>
                <a:ea typeface="Arial"/>
                <a:cs typeface="Arial"/>
                <a:sym typeface="Arial"/>
              </a:rPr>
              <a:t>Fans demand a higher consumer experience than ever before with more menu options, newer facilities and advances in broadcast technologies. Fans also demand more access to athletes and entertainers as well as “behind-the-scenes” experiences.</a:t>
            </a:r>
            <a:endParaRPr sz="1600" b="0">
              <a:latin typeface="Arial"/>
              <a:ea typeface="Arial"/>
              <a:cs typeface="Arial"/>
              <a:sym typeface="Arial"/>
            </a:endParaRPr>
          </a:p>
        </p:txBody>
      </p:sp>
      <p:pic>
        <p:nvPicPr>
          <p:cNvPr id="218" name="Google Shape;218;p7"/>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19" name="Google Shape;219;p7"/>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
        <p:nvSpPr>
          <p:cNvPr id="220" name="Google Shape;220;p7"/>
          <p:cNvSpPr txBox="1">
            <a:spLocks noGrp="1"/>
          </p:cNvSpPr>
          <p:nvPr>
            <p:ph type="title" idx="4294967295"/>
          </p:nvPr>
        </p:nvSpPr>
        <p:spPr>
          <a:xfrm>
            <a:off x="148350" y="442325"/>
            <a:ext cx="8847300" cy="9048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 sz="3100" b="1">
                <a:solidFill>
                  <a:schemeClr val="lt2"/>
                </a:solidFill>
                <a:latin typeface="Arial"/>
                <a:ea typeface="Arial"/>
                <a:cs typeface="Arial"/>
                <a:sym typeface="Arial"/>
              </a:rPr>
              <a:t>Higher Fan Expectations</a:t>
            </a:r>
            <a:endParaRPr sz="3100" b="1">
              <a:solidFill>
                <a:schemeClr val="lt2"/>
              </a:solidFill>
              <a:latin typeface="Arial"/>
              <a:ea typeface="Arial"/>
              <a:cs typeface="Arial"/>
              <a:sym typeface="Arial"/>
            </a:endParaRPr>
          </a:p>
        </p:txBody>
      </p:sp>
      <p:cxnSp>
        <p:nvCxnSpPr>
          <p:cNvPr id="221" name="Google Shape;221;p7"/>
          <p:cNvCxnSpPr/>
          <p:nvPr/>
        </p:nvCxnSpPr>
        <p:spPr>
          <a:xfrm>
            <a:off x="3842700" y="1180425"/>
            <a:ext cx="1458600" cy="0"/>
          </a:xfrm>
          <a:prstGeom prst="straightConnector1">
            <a:avLst/>
          </a:prstGeom>
          <a:noFill/>
          <a:ln w="9525" cap="flat" cmpd="sng">
            <a:solidFill>
              <a:schemeClr val="lt2"/>
            </a:solidFill>
            <a:prstDash val="solid"/>
            <a:round/>
            <a:headEnd type="none" w="sm" len="sm"/>
            <a:tailEnd type="none" w="sm" len="sm"/>
          </a:ln>
        </p:spPr>
      </p:cxnSp>
      <p:pic>
        <p:nvPicPr>
          <p:cNvPr id="222" name="Google Shape;222;p7"/>
          <p:cNvPicPr preferRelativeResize="0"/>
          <p:nvPr/>
        </p:nvPicPr>
        <p:blipFill rotWithShape="1">
          <a:blip r:embed="rId4">
            <a:alphaModFix/>
          </a:blip>
          <a:srcRect/>
          <a:stretch/>
        </p:blipFill>
        <p:spPr>
          <a:xfrm>
            <a:off x="5157545" y="1385449"/>
            <a:ext cx="2694600" cy="23726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p8"/>
          <p:cNvSpPr txBox="1">
            <a:spLocks noGrp="1"/>
          </p:cNvSpPr>
          <p:nvPr>
            <p:ph type="ctrTitle"/>
          </p:nvPr>
        </p:nvSpPr>
        <p:spPr>
          <a:xfrm>
            <a:off x="1376550" y="1407600"/>
            <a:ext cx="6390900" cy="25638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000"/>
              <a:buNone/>
            </a:pPr>
            <a:r>
              <a:rPr lang="en" sz="1600" b="0">
                <a:latin typeface="Arial"/>
                <a:ea typeface="Arial"/>
                <a:cs typeface="Arial"/>
                <a:sym typeface="Arial"/>
              </a:rPr>
              <a:t>A conflict between business and game exists as the business of sports grows while fans still crave the spirit of competition and integrity of the game. Fans can be turned off to a product when they feel they are seeing too much advertising and that their favorite sports team or league is becoming too commercialized. </a:t>
            </a:r>
            <a:endParaRPr sz="1600" b="0">
              <a:latin typeface="Arial"/>
              <a:ea typeface="Arial"/>
              <a:cs typeface="Arial"/>
              <a:sym typeface="Arial"/>
            </a:endParaRPr>
          </a:p>
          <a:p>
            <a:pPr marL="0" lvl="0" indent="0" algn="ctr" rtl="0">
              <a:lnSpc>
                <a:spcPct val="100000"/>
              </a:lnSpc>
              <a:spcBef>
                <a:spcPts val="2000"/>
              </a:spcBef>
              <a:spcAft>
                <a:spcPts val="2000"/>
              </a:spcAft>
              <a:buSzPts val="3000"/>
              <a:buNone/>
            </a:pPr>
            <a:r>
              <a:rPr lang="en" sz="1600" b="0">
                <a:latin typeface="Arial"/>
                <a:ea typeface="Arial"/>
                <a:cs typeface="Arial"/>
                <a:sym typeface="Arial"/>
              </a:rPr>
              <a:t>Meanwhile, for teams or leagues to offer fans the best product possible, they must invest in athletes, meaning they need to generate more revenue as player salaries continue to escalate. Sports teams, leagues and events operate as businesses with a goal of generating a profit which can lead to a paradox of commercialism. </a:t>
            </a:r>
            <a:endParaRPr sz="1600" b="0">
              <a:latin typeface="Arial"/>
              <a:ea typeface="Arial"/>
              <a:cs typeface="Arial"/>
              <a:sym typeface="Arial"/>
            </a:endParaRPr>
          </a:p>
        </p:txBody>
      </p:sp>
      <p:pic>
        <p:nvPicPr>
          <p:cNvPr id="228" name="Google Shape;228;p8"/>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29" name="Google Shape;229;p8"/>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
        <p:nvSpPr>
          <p:cNvPr id="230" name="Google Shape;230;p8"/>
          <p:cNvSpPr txBox="1">
            <a:spLocks noGrp="1"/>
          </p:cNvSpPr>
          <p:nvPr>
            <p:ph type="title" idx="4294967295"/>
          </p:nvPr>
        </p:nvSpPr>
        <p:spPr>
          <a:xfrm>
            <a:off x="148350" y="442325"/>
            <a:ext cx="8847300" cy="9048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 sz="3100" b="1">
                <a:solidFill>
                  <a:schemeClr val="lt2"/>
                </a:solidFill>
                <a:latin typeface="Arial"/>
                <a:ea typeface="Arial"/>
                <a:cs typeface="Arial"/>
                <a:sym typeface="Arial"/>
              </a:rPr>
              <a:t>Paradox of Commercialism</a:t>
            </a:r>
            <a:endParaRPr sz="3000" b="1">
              <a:solidFill>
                <a:schemeClr val="lt2"/>
              </a:solidFill>
              <a:latin typeface="Arial"/>
              <a:ea typeface="Arial"/>
              <a:cs typeface="Arial"/>
              <a:sym typeface="Arial"/>
            </a:endParaRPr>
          </a:p>
        </p:txBody>
      </p:sp>
      <p:cxnSp>
        <p:nvCxnSpPr>
          <p:cNvPr id="231" name="Google Shape;231;p8"/>
          <p:cNvCxnSpPr/>
          <p:nvPr/>
        </p:nvCxnSpPr>
        <p:spPr>
          <a:xfrm>
            <a:off x="3842700" y="1180425"/>
            <a:ext cx="1458600" cy="0"/>
          </a:xfrm>
          <a:prstGeom prst="straightConnector1">
            <a:avLst/>
          </a:prstGeom>
          <a:noFill/>
          <a:ln w="9525" cap="flat" cmpd="sng">
            <a:solidFill>
              <a:schemeClr val="lt2"/>
            </a:solidFill>
            <a:prstDash val="solid"/>
            <a:round/>
            <a:headEnd type="none" w="sm" len="sm"/>
            <a:tailEnd type="none" w="sm" len="sm"/>
          </a:ln>
        </p:spPr>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9"/>
          <p:cNvSpPr txBox="1">
            <a:spLocks noGrp="1"/>
          </p:cNvSpPr>
          <p:nvPr>
            <p:ph type="ctrTitle"/>
          </p:nvPr>
        </p:nvSpPr>
        <p:spPr>
          <a:xfrm>
            <a:off x="1497600" y="1289850"/>
            <a:ext cx="6148800" cy="25638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000"/>
              <a:buNone/>
            </a:pPr>
            <a:r>
              <a:rPr lang="en" sz="1600" b="0">
                <a:latin typeface="Arial"/>
                <a:ea typeface="Arial"/>
                <a:cs typeface="Arial"/>
                <a:sym typeface="Arial"/>
              </a:rPr>
              <a:t>Never before have consumers had so much information or access to sports and entertainment products at their fingertips with the proliferation of media channels. The fan experience is being consistently upgraded as a direct result of new technologies and advances in social media as consumers can absorb the sports experience from almost anywhere. </a:t>
            </a:r>
            <a:endParaRPr sz="1600" b="0">
              <a:latin typeface="Arial"/>
              <a:ea typeface="Arial"/>
              <a:cs typeface="Arial"/>
              <a:sym typeface="Arial"/>
            </a:endParaRPr>
          </a:p>
          <a:p>
            <a:pPr marL="0" lvl="0" indent="0" algn="ctr" rtl="0">
              <a:lnSpc>
                <a:spcPct val="100000"/>
              </a:lnSpc>
              <a:spcBef>
                <a:spcPts val="2000"/>
              </a:spcBef>
              <a:spcAft>
                <a:spcPts val="0"/>
              </a:spcAft>
              <a:buSzPts val="3000"/>
              <a:buNone/>
            </a:pPr>
            <a:r>
              <a:rPr lang="en" sz="1600" b="0">
                <a:latin typeface="Arial"/>
                <a:ea typeface="Arial"/>
                <a:cs typeface="Arial"/>
                <a:sym typeface="Arial"/>
              </a:rPr>
              <a:t>Whether they're using smartphones, laptops or tablets, sports fans are active sharers who use game time for both watching and connecting on second screens. Shorter attention spans and multi-tasking consumers create new challenges for sports and entertainment business professionals.</a:t>
            </a:r>
            <a:endParaRPr sz="1600" b="0">
              <a:latin typeface="Arial"/>
              <a:ea typeface="Arial"/>
              <a:cs typeface="Arial"/>
              <a:sym typeface="Arial"/>
            </a:endParaRPr>
          </a:p>
          <a:p>
            <a:pPr marL="0" lvl="0" indent="0" algn="ctr" rtl="0">
              <a:lnSpc>
                <a:spcPct val="100000"/>
              </a:lnSpc>
              <a:spcBef>
                <a:spcPts val="2000"/>
              </a:spcBef>
              <a:spcAft>
                <a:spcPts val="0"/>
              </a:spcAft>
              <a:buSzPts val="3000"/>
              <a:buNone/>
            </a:pPr>
            <a:endParaRPr sz="1600" b="0">
              <a:latin typeface="Arial"/>
              <a:ea typeface="Arial"/>
              <a:cs typeface="Arial"/>
              <a:sym typeface="Arial"/>
            </a:endParaRPr>
          </a:p>
          <a:p>
            <a:pPr marL="0" lvl="0" indent="0" algn="ctr" rtl="0">
              <a:lnSpc>
                <a:spcPct val="100000"/>
              </a:lnSpc>
              <a:spcBef>
                <a:spcPts val="2000"/>
              </a:spcBef>
              <a:spcAft>
                <a:spcPts val="2000"/>
              </a:spcAft>
              <a:buSzPts val="3000"/>
              <a:buNone/>
            </a:pPr>
            <a:endParaRPr sz="1600" b="0">
              <a:latin typeface="Arial"/>
              <a:ea typeface="Arial"/>
              <a:cs typeface="Arial"/>
              <a:sym typeface="Arial"/>
            </a:endParaRPr>
          </a:p>
        </p:txBody>
      </p:sp>
      <p:pic>
        <p:nvPicPr>
          <p:cNvPr id="237" name="Google Shape;237;p9"/>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38" name="Google Shape;238;p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
        <p:nvSpPr>
          <p:cNvPr id="239" name="Google Shape;239;p9"/>
          <p:cNvSpPr txBox="1">
            <a:spLocks noGrp="1"/>
          </p:cNvSpPr>
          <p:nvPr>
            <p:ph type="title" idx="4294967295"/>
          </p:nvPr>
        </p:nvSpPr>
        <p:spPr>
          <a:xfrm>
            <a:off x="148350" y="385050"/>
            <a:ext cx="8847300" cy="9048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 sz="3100" b="1">
                <a:solidFill>
                  <a:schemeClr val="lt2"/>
                </a:solidFill>
                <a:latin typeface="Arial"/>
                <a:ea typeface="Arial"/>
                <a:cs typeface="Arial"/>
                <a:sym typeface="Arial"/>
              </a:rPr>
              <a:t>New Technology</a:t>
            </a:r>
            <a:endParaRPr sz="3000" b="1">
              <a:solidFill>
                <a:schemeClr val="lt2"/>
              </a:solidFill>
              <a:latin typeface="Arial"/>
              <a:ea typeface="Arial"/>
              <a:cs typeface="Arial"/>
              <a:sym typeface="Arial"/>
            </a:endParaRPr>
          </a:p>
        </p:txBody>
      </p:sp>
      <p:cxnSp>
        <p:nvCxnSpPr>
          <p:cNvPr id="240" name="Google Shape;240;p9"/>
          <p:cNvCxnSpPr/>
          <p:nvPr/>
        </p:nvCxnSpPr>
        <p:spPr>
          <a:xfrm>
            <a:off x="3842700" y="1123150"/>
            <a:ext cx="1458600" cy="0"/>
          </a:xfrm>
          <a:prstGeom prst="straightConnector1">
            <a:avLst/>
          </a:prstGeom>
          <a:noFill/>
          <a:ln w="9525" cap="flat" cmpd="sng">
            <a:solidFill>
              <a:schemeClr val="lt2"/>
            </a:solidFill>
            <a:prstDash val="solid"/>
            <a:round/>
            <a:headEnd type="none" w="sm" len="sm"/>
            <a:tailEnd type="none" w="sm" len="sm"/>
          </a:ln>
        </p:spPr>
      </p:cxnSp>
    </p:spTree>
  </p:cSld>
  <p:clrMapOvr>
    <a:masterClrMapping/>
  </p:clrMapOvr>
</p:sld>
</file>

<file path=ppt/theme/theme1.xml><?xml version="1.0" encoding="utf-8"?>
<a:theme xmlns:a="http://schemas.openxmlformats.org/drawingml/2006/main"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1138</Words>
  <Application>Microsoft Macintosh PowerPoint</Application>
  <PresentationFormat>On-screen Show (16:9)</PresentationFormat>
  <Paragraphs>74</Paragraphs>
  <Slides>16</Slides>
  <Notes>16</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16</vt:i4>
      </vt:variant>
    </vt:vector>
  </HeadingPairs>
  <TitlesOfParts>
    <vt:vector size="22" baseType="lpstr">
      <vt:lpstr>Proxima Nova</vt:lpstr>
      <vt:lpstr>Montserrat</vt:lpstr>
      <vt:lpstr>Oswald</vt:lpstr>
      <vt:lpstr>Arial</vt:lpstr>
      <vt:lpstr>Futuristic Background by Slidesgo</vt:lpstr>
      <vt:lpstr>Slidesgo Final Pages</vt:lpstr>
      <vt:lpstr>REACHING CONSUMERS</vt:lpstr>
      <vt:lpstr>A classic sports marketing book entitled “The Elusive Fan” was published to examine the volatility of the sports/entertainment marketplace and the challenges today’s sports business professionals face.  Reaching consumers in today’s crowded sports and entertainment environment has become more challenging than ever while competition for the entertainment dollar has never been higher. The primary challenge for today’s sports/entertainment business professional is capturing consumer interest and building loyalty once that connection has been made.</vt:lpstr>
      <vt:lpstr>“20/80 Rule”</vt:lpstr>
      <vt:lpstr>While many factors impact a consumer’s decision to participate in sports and entertainment, the primary influencers are money and time.  Other factors can include personal issues like spending time with family, camaraderie among friends and relaxation.  Innovation, enhancement of the overall fan (consumer) experience and careful market research become essential components of marketing plans and strategies.</vt:lpstr>
      <vt:lpstr>According to the book, an elusive fan is defined by seven major characteristics:   Pressurized competitive environment Higher fan expectations Paradox of commercialism New technology Individualism Change in family structure/behavior Time pressure</vt:lpstr>
      <vt:lpstr>As we previously examined, the sports marketplace is extremely crowded. With new sports being introduced every year and emerging sports gaining popularity, the industry is experiencing a pressurized competitive environment.  For example, paintball, while not a direct competitor of the NHL, poses an indirect threat as the sport gains popularity and has the potential to attract new sports fans. All the while, the NHL must also compete for the attention of fans on television and maintain a grassroots presence by continuing to develop interest in the sport of hockey at the youth level.   </vt:lpstr>
      <vt:lpstr>Fans demand a higher consumer experience than ever before with more menu options, newer facilities and advances in broadcast technologies. Fans also demand more access to athletes and entertainers as well as “behind-the-scenes” experiences.</vt:lpstr>
      <vt:lpstr>A conflict between business and game exists as the business of sports grows while fans still crave the spirit of competition and integrity of the game. Fans can be turned off to a product when they feel they are seeing too much advertising and that their favorite sports team or league is becoming too commercialized.  Meanwhile, for teams or leagues to offer fans the best product possible, they must invest in athletes, meaning they need to generate more revenue as player salaries continue to escalate. Sports teams, leagues and events operate as businesses with a goal of generating a profit which can lead to a paradox of commercialism. </vt:lpstr>
      <vt:lpstr>Never before have consumers had so much information or access to sports and entertainment products at their fingertips with the proliferation of media channels. The fan experience is being consistently upgraded as a direct result of new technologies and advances in social media as consumers can absorb the sports experience from almost anywhere.  Whether they're using smartphones, laptops or tablets, sports fans are active sharers who use game time for both watching and connecting on second screens. Shorter attention spans and multi-tasking consumers create new challenges for sports and entertainment business professionals.  </vt:lpstr>
      <vt:lpstr>Society as a whole has become less focused on group interaction and developed more specialized interests.  Individualism has slowly resulted in the deterioration of the popularity of team sports, a trend that became even more pronounced as a result of the pandemic when consumers were unable to participate in group sports and some public health experts advised spending more time outdoors.  Today, the fastest growing participation sports in America and internationally are individual sports.</vt:lpstr>
      <vt:lpstr>PowerPoint Presentation</vt:lpstr>
      <vt:lpstr>The family dynamic has shifted in the last several decades.  Today, more than half of all U.S. families are divorced, single parent or diverse groups of unrelated people.   In addition, the added pressure of school schedules and extracurricular activities leaves families with less leisure time.  As a result, the decision-making process for sports and entertainment participation becomes more complicated.</vt:lpstr>
      <vt:lpstr>The time demands Americans face today offer fewer hours for the consumption of sport in any capacity, be it as a spectator or participant. It is not simply the activity itself that poses challenges for consumers.  Consider the plight of a sports fan that purchased tickets to see a Dallas Mavericks game. Tip-off is at 7:00 p.m. and the fan leaves work at 4:30 or 5:00 on a weeknight to meet a friend at a local restaurant for a pre-game dinner.  Given traffic and parking issues, that fan may not get home until 11:30 p.m. That two or three-hour game has now eaten up nearly six hours of the consumer’s day.  </vt:lpstr>
      <vt:lpstr>FAN ENGAGEMENT</vt:lpstr>
      <vt:lpstr>FAN ENGAGEMENT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REACHING CONSUMERS</dc:title>
  <cp:lastModifiedBy>Laura Bennett</cp:lastModifiedBy>
  <cp:revision>1</cp:revision>
  <dcterms:modified xsi:type="dcterms:W3CDTF">2023-08-10T21:47:29Z</dcterms:modified>
</cp:coreProperties>
</file>