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83"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embeddedFontLst>
    <p:embeddedFont>
      <p:font typeface="Montserrat" pitchFamily="2" charset="77"/>
      <p:regular r:id="rId19"/>
      <p:bold r:id="rId20"/>
      <p:italic r:id="rId21"/>
      <p:boldItalic r:id="rId22"/>
    </p:embeddedFont>
    <p:embeddedFont>
      <p:font typeface="Oswald" panose="02000703000000000000" pitchFamily="2" charset="77"/>
      <p:regular r:id="rId23"/>
      <p:bold r:id="rId24"/>
    </p:embeddedFont>
    <p:embeddedFont>
      <p:font typeface="Proxima Nova" panose="02000506030000020004" pitchFamily="2"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h6wq0j8WUdhLreffHxIcxSQxhAW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font" Target="fonts/font3.fntdata"/><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7.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8.xml"/><Relationship Id="rId19" Type="http://schemas.openxmlformats.org/officeDocument/2006/relationships/font" Target="fonts/font1.fntdata"/><Relationship Id="rId31" Type="http://customschemas.google.com/relationships/presentationmetadata" Target="meta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font" Target="fonts/font9.fntdata"/><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239c5964503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g239c5964503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239c596450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4" name="Google Shape;254;g239c5964503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3" name="Google Shape;26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2" name="Google Shape;27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1" name="Google Shape;281;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0" name="Google Shape;290;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7" name="Google Shape;207;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7" name="Google Shape;21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6"/>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6"/>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7"/>
        <p:cNvGrpSpPr/>
        <p:nvPr/>
      </p:nvGrpSpPr>
      <p:grpSpPr>
        <a:xfrm>
          <a:off x="0" y="0"/>
          <a:ext cx="0" cy="0"/>
          <a:chOff x="0" y="0"/>
          <a:chExt cx="0" cy="0"/>
        </a:xfrm>
      </p:grpSpPr>
      <p:sp>
        <p:nvSpPr>
          <p:cNvPr id="38" name="Google Shape;38;p27"/>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9" name="Google Shape;39;p27"/>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40" name="Google Shape;40;p27"/>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2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3"/>
        <p:cNvGrpSpPr/>
        <p:nvPr/>
      </p:nvGrpSpPr>
      <p:grpSpPr>
        <a:xfrm>
          <a:off x="0" y="0"/>
          <a:ext cx="0" cy="0"/>
          <a:chOff x="0" y="0"/>
          <a:chExt cx="0" cy="0"/>
        </a:xfrm>
      </p:grpSpPr>
      <p:sp>
        <p:nvSpPr>
          <p:cNvPr id="44" name="Google Shape;44;p29"/>
          <p:cNvSpPr txBox="1">
            <a:spLocks noGrp="1"/>
          </p:cNvSpPr>
          <p:nvPr>
            <p:ph type="title" hasCustomPrompt="1"/>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45" name="Google Shape;45;p29"/>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6"/>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7"/>
        <p:cNvGrpSpPr/>
        <p:nvPr/>
      </p:nvGrpSpPr>
      <p:grpSpPr>
        <a:xfrm>
          <a:off x="0" y="0"/>
          <a:ext cx="0" cy="0"/>
          <a:chOff x="0" y="0"/>
          <a:chExt cx="0" cy="0"/>
        </a:xfrm>
      </p:grpSpPr>
      <p:sp>
        <p:nvSpPr>
          <p:cNvPr id="48" name="Google Shape;48;p31"/>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9" name="Google Shape;49;p31"/>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50"/>
        <p:cNvGrpSpPr/>
        <p:nvPr/>
      </p:nvGrpSpPr>
      <p:grpSpPr>
        <a:xfrm>
          <a:off x="0" y="0"/>
          <a:ext cx="0" cy="0"/>
          <a:chOff x="0" y="0"/>
          <a:chExt cx="0" cy="0"/>
        </a:xfrm>
      </p:grpSpPr>
      <p:sp>
        <p:nvSpPr>
          <p:cNvPr id="51" name="Google Shape;51;p32"/>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52" name="Google Shape;52;p32"/>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3" name="Google Shape;53;p32"/>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54" name="Google Shape;54;p32"/>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5" name="Google Shape;55;p32"/>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56" name="Google Shape;56;p32"/>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7" name="Google Shape;57;p32"/>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58" name="Google Shape;58;p32"/>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59" name="Google Shape;59;p32"/>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60"/>
        <p:cNvGrpSpPr/>
        <p:nvPr/>
      </p:nvGrpSpPr>
      <p:grpSpPr>
        <a:xfrm>
          <a:off x="0" y="0"/>
          <a:ext cx="0" cy="0"/>
          <a:chOff x="0" y="0"/>
          <a:chExt cx="0" cy="0"/>
        </a:xfrm>
      </p:grpSpPr>
      <p:sp>
        <p:nvSpPr>
          <p:cNvPr id="61" name="Google Shape;61;p33"/>
          <p:cNvSpPr txBox="1">
            <a:spLocks noGrp="1"/>
          </p:cNvSpPr>
          <p:nvPr>
            <p:ph type="ctrTitle"/>
          </p:nvPr>
        </p:nvSpPr>
        <p:spPr>
          <a:xfrm>
            <a:off x="4285500" y="2832875"/>
            <a:ext cx="3657300" cy="644700"/>
          </a:xfrm>
          <a:prstGeom prst="rect">
            <a:avLst/>
          </a:prstGeom>
          <a:noFill/>
          <a:ln>
            <a:noFill/>
          </a:ln>
          <a:effectLst>
            <a:outerShdw blurRad="57150" dist="19050" dir="5400000" algn="bl" rotWithShape="0">
              <a:srgbClr val="76A5AF">
                <a:alpha val="87843"/>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62" name="Google Shape;62;p33"/>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3"/>
        <p:cNvGrpSpPr/>
        <p:nvPr/>
      </p:nvGrpSpPr>
      <p:grpSpPr>
        <a:xfrm>
          <a:off x="0" y="0"/>
          <a:ext cx="0" cy="0"/>
          <a:chOff x="0" y="0"/>
          <a:chExt cx="0" cy="0"/>
        </a:xfrm>
      </p:grpSpPr>
      <p:sp>
        <p:nvSpPr>
          <p:cNvPr id="64" name="Google Shape;64;p34"/>
          <p:cNvSpPr txBox="1">
            <a:spLocks noGrp="1"/>
          </p:cNvSpPr>
          <p:nvPr>
            <p:ph type="title"/>
          </p:nvPr>
        </p:nvSpPr>
        <p:spPr>
          <a:xfrm>
            <a:off x="1937338"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65" name="Google Shape;65;p34"/>
          <p:cNvSpPr txBox="1">
            <a:spLocks noGrp="1"/>
          </p:cNvSpPr>
          <p:nvPr>
            <p:ph type="subTitle" idx="1"/>
          </p:nvPr>
        </p:nvSpPr>
        <p:spPr>
          <a:xfrm>
            <a:off x="1937338"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6" name="Google Shape;66;p34"/>
          <p:cNvSpPr txBox="1">
            <a:spLocks noGrp="1"/>
          </p:cNvSpPr>
          <p:nvPr>
            <p:ph type="title" idx="2"/>
          </p:nvPr>
        </p:nvSpPr>
        <p:spPr>
          <a:xfrm>
            <a:off x="4816563"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67" name="Google Shape;67;p34"/>
          <p:cNvSpPr txBox="1">
            <a:spLocks noGrp="1"/>
          </p:cNvSpPr>
          <p:nvPr>
            <p:ph type="subTitle" idx="3"/>
          </p:nvPr>
        </p:nvSpPr>
        <p:spPr>
          <a:xfrm>
            <a:off x="4816563"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8" name="Google Shape;68;p34"/>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69"/>
        <p:cNvGrpSpPr/>
        <p:nvPr/>
      </p:nvGrpSpPr>
      <p:grpSpPr>
        <a:xfrm>
          <a:off x="0" y="0"/>
          <a:ext cx="0" cy="0"/>
          <a:chOff x="0" y="0"/>
          <a:chExt cx="0" cy="0"/>
        </a:xfrm>
      </p:grpSpPr>
      <p:sp>
        <p:nvSpPr>
          <p:cNvPr id="70" name="Google Shape;70;p35"/>
          <p:cNvSpPr txBox="1">
            <a:spLocks noGrp="1"/>
          </p:cNvSpPr>
          <p:nvPr>
            <p:ph type="title"/>
          </p:nvPr>
        </p:nvSpPr>
        <p:spPr>
          <a:xfrm>
            <a:off x="353849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1" name="Google Shape;71;p35"/>
          <p:cNvSpPr txBox="1">
            <a:spLocks noGrp="1"/>
          </p:cNvSpPr>
          <p:nvPr>
            <p:ph type="subTitle" idx="1"/>
          </p:nvPr>
        </p:nvSpPr>
        <p:spPr>
          <a:xfrm>
            <a:off x="353849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2" name="Google Shape;72;p35"/>
          <p:cNvSpPr txBox="1">
            <a:spLocks noGrp="1"/>
          </p:cNvSpPr>
          <p:nvPr>
            <p:ph type="title" idx="2"/>
          </p:nvPr>
        </p:nvSpPr>
        <p:spPr>
          <a:xfrm>
            <a:off x="6028553"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3" name="Google Shape;73;p35"/>
          <p:cNvSpPr txBox="1">
            <a:spLocks noGrp="1"/>
          </p:cNvSpPr>
          <p:nvPr>
            <p:ph type="subTitle" idx="3"/>
          </p:nvPr>
        </p:nvSpPr>
        <p:spPr>
          <a:xfrm>
            <a:off x="6028553"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4" name="Google Shape;74;p35"/>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75" name="Google Shape;75;p35"/>
          <p:cNvSpPr txBox="1">
            <a:spLocks noGrp="1"/>
          </p:cNvSpPr>
          <p:nvPr>
            <p:ph type="title" idx="5"/>
          </p:nvPr>
        </p:nvSpPr>
        <p:spPr>
          <a:xfrm>
            <a:off x="104844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6" name="Google Shape;76;p35"/>
          <p:cNvSpPr txBox="1">
            <a:spLocks noGrp="1"/>
          </p:cNvSpPr>
          <p:nvPr>
            <p:ph type="subTitle" idx="6"/>
          </p:nvPr>
        </p:nvSpPr>
        <p:spPr>
          <a:xfrm>
            <a:off x="104844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77"/>
        <p:cNvGrpSpPr/>
        <p:nvPr/>
      </p:nvGrpSpPr>
      <p:grpSpPr>
        <a:xfrm>
          <a:off x="0" y="0"/>
          <a:ext cx="0" cy="0"/>
          <a:chOff x="0" y="0"/>
          <a:chExt cx="0" cy="0"/>
        </a:xfrm>
      </p:grpSpPr>
      <p:sp>
        <p:nvSpPr>
          <p:cNvPr id="78" name="Google Shape;78;p36"/>
          <p:cNvSpPr txBox="1">
            <a:spLocks noGrp="1"/>
          </p:cNvSpPr>
          <p:nvPr>
            <p:ph type="ctrTitle"/>
          </p:nvPr>
        </p:nvSpPr>
        <p:spPr>
          <a:xfrm>
            <a:off x="1273500" y="1369000"/>
            <a:ext cx="6597000" cy="2109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4500"/>
              <a:buNone/>
              <a:defRPr sz="45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79" name="Google Shape;79;p36"/>
          <p:cNvSpPr txBox="1">
            <a:spLocks noGrp="1"/>
          </p:cNvSpPr>
          <p:nvPr>
            <p:ph type="subTitle" idx="1"/>
          </p:nvPr>
        </p:nvSpPr>
        <p:spPr>
          <a:xfrm>
            <a:off x="2481900" y="2519525"/>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1"/>
        <p:cNvGrpSpPr/>
        <p:nvPr/>
      </p:nvGrpSpPr>
      <p:grpSpPr>
        <a:xfrm>
          <a:off x="0" y="0"/>
          <a:ext cx="0" cy="0"/>
          <a:chOff x="0" y="0"/>
          <a:chExt cx="0" cy="0"/>
        </a:xfrm>
      </p:grpSpPr>
      <p:sp>
        <p:nvSpPr>
          <p:cNvPr id="12" name="Google Shape;12;p17"/>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7"/>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80"/>
        <p:cNvGrpSpPr/>
        <p:nvPr/>
      </p:nvGrpSpPr>
      <p:grpSpPr>
        <a:xfrm>
          <a:off x="0" y="0"/>
          <a:ext cx="0" cy="0"/>
          <a:chOff x="0" y="0"/>
          <a:chExt cx="0" cy="0"/>
        </a:xfrm>
      </p:grpSpPr>
      <p:sp>
        <p:nvSpPr>
          <p:cNvPr id="81" name="Google Shape;81;p37"/>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82"/>
        <p:cNvGrpSpPr/>
        <p:nvPr/>
      </p:nvGrpSpPr>
      <p:grpSpPr>
        <a:xfrm>
          <a:off x="0" y="0"/>
          <a:ext cx="0" cy="0"/>
          <a:chOff x="0" y="0"/>
          <a:chExt cx="0" cy="0"/>
        </a:xfrm>
      </p:grpSpPr>
      <p:sp>
        <p:nvSpPr>
          <p:cNvPr id="83" name="Google Shape;83;p38"/>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4"/>
        <p:cNvGrpSpPr/>
        <p:nvPr/>
      </p:nvGrpSpPr>
      <p:grpSpPr>
        <a:xfrm>
          <a:off x="0" y="0"/>
          <a:ext cx="0" cy="0"/>
          <a:chOff x="0" y="0"/>
          <a:chExt cx="0" cy="0"/>
        </a:xfrm>
      </p:grpSpPr>
      <p:sp>
        <p:nvSpPr>
          <p:cNvPr id="85" name="Google Shape;85;p39"/>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6"/>
        <p:cNvGrpSpPr/>
        <p:nvPr/>
      </p:nvGrpSpPr>
      <p:grpSpPr>
        <a:xfrm>
          <a:off x="0" y="0"/>
          <a:ext cx="0" cy="0"/>
          <a:chOff x="0" y="0"/>
          <a:chExt cx="0" cy="0"/>
        </a:xfrm>
      </p:grpSpPr>
      <p:sp>
        <p:nvSpPr>
          <p:cNvPr id="87" name="Google Shape;87;p40"/>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88"/>
        <p:cNvGrpSpPr/>
        <p:nvPr/>
      </p:nvGrpSpPr>
      <p:grpSpPr>
        <a:xfrm>
          <a:off x="0" y="0"/>
          <a:ext cx="0" cy="0"/>
          <a:chOff x="0" y="0"/>
          <a:chExt cx="0" cy="0"/>
        </a:xfrm>
      </p:grpSpPr>
      <p:sp>
        <p:nvSpPr>
          <p:cNvPr id="89" name="Google Shape;89;p41"/>
          <p:cNvSpPr txBox="1">
            <a:spLocks noGrp="1"/>
          </p:cNvSpPr>
          <p:nvPr>
            <p:ph type="title"/>
          </p:nvPr>
        </p:nvSpPr>
        <p:spPr>
          <a:xfrm>
            <a:off x="938500" y="445025"/>
            <a:ext cx="4964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90" name="Google Shape;90;p41"/>
          <p:cNvSpPr txBox="1">
            <a:spLocks noGrp="1"/>
          </p:cNvSpPr>
          <p:nvPr>
            <p:ph type="body" idx="1"/>
          </p:nvPr>
        </p:nvSpPr>
        <p:spPr>
          <a:xfrm>
            <a:off x="1067241"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1" name="Google Shape;91;p41"/>
          <p:cNvSpPr txBox="1">
            <a:spLocks noGrp="1"/>
          </p:cNvSpPr>
          <p:nvPr>
            <p:ph type="body" idx="2"/>
          </p:nvPr>
        </p:nvSpPr>
        <p:spPr>
          <a:xfrm>
            <a:off x="4673852"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2" name="Google Shape;92;p41"/>
          <p:cNvSpPr txBox="1">
            <a:spLocks noGrp="1"/>
          </p:cNvSpPr>
          <p:nvPr>
            <p:ph type="title" idx="3"/>
          </p:nvPr>
        </p:nvSpPr>
        <p:spPr>
          <a:xfrm>
            <a:off x="12134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3" name="Google Shape;93;p41"/>
          <p:cNvSpPr txBox="1">
            <a:spLocks noGrp="1"/>
          </p:cNvSpPr>
          <p:nvPr>
            <p:ph type="title" idx="4"/>
          </p:nvPr>
        </p:nvSpPr>
        <p:spPr>
          <a:xfrm>
            <a:off x="48200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4"/>
        <p:cNvGrpSpPr/>
        <p:nvPr/>
      </p:nvGrpSpPr>
      <p:grpSpPr>
        <a:xfrm>
          <a:off x="0" y="0"/>
          <a:ext cx="0" cy="0"/>
          <a:chOff x="0" y="0"/>
          <a:chExt cx="0" cy="0"/>
        </a:xfrm>
      </p:grpSpPr>
      <p:sp>
        <p:nvSpPr>
          <p:cNvPr id="95" name="Google Shape;95;p4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96" name="Google Shape;96;p42"/>
          <p:cNvSpPr txBox="1">
            <a:spLocks noGrp="1"/>
          </p:cNvSpPr>
          <p:nvPr>
            <p:ph type="title" idx="2"/>
          </p:nvPr>
        </p:nvSpPr>
        <p:spPr>
          <a:xfrm>
            <a:off x="89838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7" name="Google Shape;97;p42"/>
          <p:cNvSpPr txBox="1">
            <a:spLocks noGrp="1"/>
          </p:cNvSpPr>
          <p:nvPr>
            <p:ph type="subTitle" idx="1"/>
          </p:nvPr>
        </p:nvSpPr>
        <p:spPr>
          <a:xfrm>
            <a:off x="89838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8" name="Google Shape;98;p42"/>
          <p:cNvSpPr txBox="1">
            <a:spLocks noGrp="1"/>
          </p:cNvSpPr>
          <p:nvPr>
            <p:ph type="title" idx="3"/>
          </p:nvPr>
        </p:nvSpPr>
        <p:spPr>
          <a:xfrm>
            <a:off x="279026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9" name="Google Shape;99;p42"/>
          <p:cNvSpPr txBox="1">
            <a:spLocks noGrp="1"/>
          </p:cNvSpPr>
          <p:nvPr>
            <p:ph type="subTitle" idx="4"/>
          </p:nvPr>
        </p:nvSpPr>
        <p:spPr>
          <a:xfrm>
            <a:off x="279026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0" name="Google Shape;100;p42"/>
          <p:cNvSpPr txBox="1">
            <a:spLocks noGrp="1"/>
          </p:cNvSpPr>
          <p:nvPr>
            <p:ph type="title" idx="5"/>
          </p:nvPr>
        </p:nvSpPr>
        <p:spPr>
          <a:xfrm>
            <a:off x="468213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1" name="Google Shape;101;p42"/>
          <p:cNvSpPr txBox="1">
            <a:spLocks noGrp="1"/>
          </p:cNvSpPr>
          <p:nvPr>
            <p:ph type="subTitle" idx="6"/>
          </p:nvPr>
        </p:nvSpPr>
        <p:spPr>
          <a:xfrm>
            <a:off x="468213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2" name="Google Shape;102;p42"/>
          <p:cNvSpPr txBox="1">
            <a:spLocks noGrp="1"/>
          </p:cNvSpPr>
          <p:nvPr>
            <p:ph type="title" idx="7"/>
          </p:nvPr>
        </p:nvSpPr>
        <p:spPr>
          <a:xfrm>
            <a:off x="657401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3" name="Google Shape;103;p42"/>
          <p:cNvSpPr txBox="1">
            <a:spLocks noGrp="1"/>
          </p:cNvSpPr>
          <p:nvPr>
            <p:ph type="subTitle" idx="8"/>
          </p:nvPr>
        </p:nvSpPr>
        <p:spPr>
          <a:xfrm>
            <a:off x="657401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4"/>
        <p:cNvGrpSpPr/>
        <p:nvPr/>
      </p:nvGrpSpPr>
      <p:grpSpPr>
        <a:xfrm>
          <a:off x="0" y="0"/>
          <a:ext cx="0" cy="0"/>
          <a:chOff x="0" y="0"/>
          <a:chExt cx="0" cy="0"/>
        </a:xfrm>
      </p:grpSpPr>
      <p:sp>
        <p:nvSpPr>
          <p:cNvPr id="105" name="Google Shape;105;p43"/>
          <p:cNvSpPr txBox="1">
            <a:spLocks noGrp="1"/>
          </p:cNvSpPr>
          <p:nvPr>
            <p:ph type="title"/>
          </p:nvPr>
        </p:nvSpPr>
        <p:spPr>
          <a:xfrm>
            <a:off x="4996800" y="6618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06" name="Google Shape;106;p43"/>
          <p:cNvSpPr txBox="1">
            <a:spLocks noGrp="1"/>
          </p:cNvSpPr>
          <p:nvPr>
            <p:ph type="subTitle" idx="1"/>
          </p:nvPr>
        </p:nvSpPr>
        <p:spPr>
          <a:xfrm>
            <a:off x="4911000" y="12658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7" name="Google Shape;107;p43"/>
          <p:cNvSpPr txBox="1">
            <a:spLocks noGrp="1"/>
          </p:cNvSpPr>
          <p:nvPr>
            <p:ph type="title" idx="2"/>
          </p:nvPr>
        </p:nvSpPr>
        <p:spPr>
          <a:xfrm>
            <a:off x="4996800" y="209919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08" name="Google Shape;108;p43"/>
          <p:cNvSpPr txBox="1">
            <a:spLocks noGrp="1"/>
          </p:cNvSpPr>
          <p:nvPr>
            <p:ph type="subTitle" idx="3"/>
          </p:nvPr>
        </p:nvSpPr>
        <p:spPr>
          <a:xfrm>
            <a:off x="4911000" y="270320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9" name="Google Shape;109;p43"/>
          <p:cNvSpPr txBox="1">
            <a:spLocks noGrp="1"/>
          </p:cNvSpPr>
          <p:nvPr>
            <p:ph type="title" idx="4"/>
          </p:nvPr>
        </p:nvSpPr>
        <p:spPr>
          <a:xfrm>
            <a:off x="4996800" y="35365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10" name="Google Shape;110;p43"/>
          <p:cNvSpPr txBox="1">
            <a:spLocks noGrp="1"/>
          </p:cNvSpPr>
          <p:nvPr>
            <p:ph type="subTitle" idx="5"/>
          </p:nvPr>
        </p:nvSpPr>
        <p:spPr>
          <a:xfrm>
            <a:off x="4911000" y="41405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11"/>
        <p:cNvGrpSpPr/>
        <p:nvPr/>
      </p:nvGrpSpPr>
      <p:grpSpPr>
        <a:xfrm>
          <a:off x="0" y="0"/>
          <a:ext cx="0" cy="0"/>
          <a:chOff x="0" y="0"/>
          <a:chExt cx="0" cy="0"/>
        </a:xfrm>
      </p:grpSpPr>
      <p:sp>
        <p:nvSpPr>
          <p:cNvPr id="112" name="Google Shape;112;p44"/>
          <p:cNvSpPr txBox="1">
            <a:spLocks noGrp="1"/>
          </p:cNvSpPr>
          <p:nvPr>
            <p:ph type="title"/>
          </p:nvPr>
        </p:nvSpPr>
        <p:spPr>
          <a:xfrm>
            <a:off x="353849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3" name="Google Shape;113;p44"/>
          <p:cNvSpPr txBox="1">
            <a:spLocks noGrp="1"/>
          </p:cNvSpPr>
          <p:nvPr>
            <p:ph type="subTitle" idx="1"/>
          </p:nvPr>
        </p:nvSpPr>
        <p:spPr>
          <a:xfrm>
            <a:off x="3538498"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4" name="Google Shape;114;p44"/>
          <p:cNvSpPr txBox="1">
            <a:spLocks noGrp="1"/>
          </p:cNvSpPr>
          <p:nvPr>
            <p:ph type="title" idx="2"/>
          </p:nvPr>
        </p:nvSpPr>
        <p:spPr>
          <a:xfrm>
            <a:off x="6028553"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5" name="Google Shape;115;p44"/>
          <p:cNvSpPr txBox="1">
            <a:spLocks noGrp="1"/>
          </p:cNvSpPr>
          <p:nvPr>
            <p:ph type="subTitle" idx="3"/>
          </p:nvPr>
        </p:nvSpPr>
        <p:spPr>
          <a:xfrm>
            <a:off x="6028552"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44"/>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17" name="Google Shape;117;p44"/>
          <p:cNvSpPr txBox="1">
            <a:spLocks noGrp="1"/>
          </p:cNvSpPr>
          <p:nvPr>
            <p:ph type="title" idx="5"/>
          </p:nvPr>
        </p:nvSpPr>
        <p:spPr>
          <a:xfrm>
            <a:off x="104844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8" name="Google Shape;118;p44"/>
          <p:cNvSpPr txBox="1">
            <a:spLocks noGrp="1"/>
          </p:cNvSpPr>
          <p:nvPr>
            <p:ph type="subTitle" idx="6"/>
          </p:nvPr>
        </p:nvSpPr>
        <p:spPr>
          <a:xfrm>
            <a:off x="1048450"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9" name="Google Shape;119;p44"/>
          <p:cNvSpPr txBox="1">
            <a:spLocks noGrp="1"/>
          </p:cNvSpPr>
          <p:nvPr>
            <p:ph type="title" idx="7"/>
          </p:nvPr>
        </p:nvSpPr>
        <p:spPr>
          <a:xfrm>
            <a:off x="353849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0" name="Google Shape;120;p44"/>
          <p:cNvSpPr txBox="1">
            <a:spLocks noGrp="1"/>
          </p:cNvSpPr>
          <p:nvPr>
            <p:ph type="subTitle" idx="8"/>
          </p:nvPr>
        </p:nvSpPr>
        <p:spPr>
          <a:xfrm>
            <a:off x="3538498"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1" name="Google Shape;121;p44"/>
          <p:cNvSpPr txBox="1">
            <a:spLocks noGrp="1"/>
          </p:cNvSpPr>
          <p:nvPr>
            <p:ph type="title" idx="9"/>
          </p:nvPr>
        </p:nvSpPr>
        <p:spPr>
          <a:xfrm>
            <a:off x="6028553"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2" name="Google Shape;122;p44"/>
          <p:cNvSpPr txBox="1">
            <a:spLocks noGrp="1"/>
          </p:cNvSpPr>
          <p:nvPr>
            <p:ph type="subTitle" idx="13"/>
          </p:nvPr>
        </p:nvSpPr>
        <p:spPr>
          <a:xfrm>
            <a:off x="6028552"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3" name="Google Shape;123;p44"/>
          <p:cNvSpPr txBox="1">
            <a:spLocks noGrp="1"/>
          </p:cNvSpPr>
          <p:nvPr>
            <p:ph type="title" idx="14"/>
          </p:nvPr>
        </p:nvSpPr>
        <p:spPr>
          <a:xfrm>
            <a:off x="104844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4" name="Google Shape;124;p44"/>
          <p:cNvSpPr txBox="1">
            <a:spLocks noGrp="1"/>
          </p:cNvSpPr>
          <p:nvPr>
            <p:ph type="subTitle" idx="15"/>
          </p:nvPr>
        </p:nvSpPr>
        <p:spPr>
          <a:xfrm>
            <a:off x="1048450"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5"/>
        <p:cNvGrpSpPr/>
        <p:nvPr/>
      </p:nvGrpSpPr>
      <p:grpSpPr>
        <a:xfrm>
          <a:off x="0" y="0"/>
          <a:ext cx="0" cy="0"/>
          <a:chOff x="0" y="0"/>
          <a:chExt cx="0" cy="0"/>
        </a:xfrm>
      </p:grpSpPr>
      <p:sp>
        <p:nvSpPr>
          <p:cNvPr id="126" name="Google Shape;126;p45"/>
          <p:cNvSpPr txBox="1">
            <a:spLocks noGrp="1"/>
          </p:cNvSpPr>
          <p:nvPr>
            <p:ph type="title"/>
          </p:nvPr>
        </p:nvSpPr>
        <p:spPr>
          <a:xfrm>
            <a:off x="938500" y="445025"/>
            <a:ext cx="50436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27" name="Google Shape;127;p45"/>
          <p:cNvSpPr txBox="1">
            <a:spLocks noGrp="1"/>
          </p:cNvSpPr>
          <p:nvPr>
            <p:ph type="title" idx="2"/>
          </p:nvPr>
        </p:nvSpPr>
        <p:spPr>
          <a:xfrm>
            <a:off x="1338238" y="2359825"/>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8" name="Google Shape;128;p45"/>
          <p:cNvSpPr txBox="1">
            <a:spLocks noGrp="1"/>
          </p:cNvSpPr>
          <p:nvPr>
            <p:ph type="subTitle" idx="1"/>
          </p:nvPr>
        </p:nvSpPr>
        <p:spPr>
          <a:xfrm>
            <a:off x="1338238" y="1713051"/>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9" name="Google Shape;129;p45"/>
          <p:cNvSpPr txBox="1">
            <a:spLocks noGrp="1"/>
          </p:cNvSpPr>
          <p:nvPr>
            <p:ph type="title" idx="3"/>
          </p:nvPr>
        </p:nvSpPr>
        <p:spPr>
          <a:xfrm>
            <a:off x="1338238" y="3988950"/>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0" name="Google Shape;130;p45"/>
          <p:cNvSpPr txBox="1">
            <a:spLocks noGrp="1"/>
          </p:cNvSpPr>
          <p:nvPr>
            <p:ph type="subTitle" idx="4"/>
          </p:nvPr>
        </p:nvSpPr>
        <p:spPr>
          <a:xfrm>
            <a:off x="1338238" y="3342176"/>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1" name="Google Shape;131;p45"/>
          <p:cNvSpPr txBox="1">
            <a:spLocks noGrp="1"/>
          </p:cNvSpPr>
          <p:nvPr>
            <p:ph type="title" idx="5"/>
          </p:nvPr>
        </p:nvSpPr>
        <p:spPr>
          <a:xfrm>
            <a:off x="5078163" y="2359825"/>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2" name="Google Shape;132;p45"/>
          <p:cNvSpPr txBox="1">
            <a:spLocks noGrp="1"/>
          </p:cNvSpPr>
          <p:nvPr>
            <p:ph type="subTitle" idx="6"/>
          </p:nvPr>
        </p:nvSpPr>
        <p:spPr>
          <a:xfrm>
            <a:off x="5078163" y="1713051"/>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3" name="Google Shape;133;p45"/>
          <p:cNvSpPr txBox="1">
            <a:spLocks noGrp="1"/>
          </p:cNvSpPr>
          <p:nvPr>
            <p:ph type="title" idx="7"/>
          </p:nvPr>
        </p:nvSpPr>
        <p:spPr>
          <a:xfrm>
            <a:off x="5078163" y="3988950"/>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4" name="Google Shape;134;p45"/>
          <p:cNvSpPr txBox="1">
            <a:spLocks noGrp="1"/>
          </p:cNvSpPr>
          <p:nvPr>
            <p:ph type="subTitle" idx="8"/>
          </p:nvPr>
        </p:nvSpPr>
        <p:spPr>
          <a:xfrm>
            <a:off x="5078163" y="3342176"/>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5"/>
        <p:cNvGrpSpPr/>
        <p:nvPr/>
      </p:nvGrpSpPr>
      <p:grpSpPr>
        <a:xfrm>
          <a:off x="0" y="0"/>
          <a:ext cx="0" cy="0"/>
          <a:chOff x="0" y="0"/>
          <a:chExt cx="0" cy="0"/>
        </a:xfrm>
      </p:grpSpPr>
      <p:sp>
        <p:nvSpPr>
          <p:cNvPr id="136" name="Google Shape;136;p46"/>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7" name="Google Shape;137;p4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4"/>
        <p:cNvGrpSpPr/>
        <p:nvPr/>
      </p:nvGrpSpPr>
      <p:grpSpPr>
        <a:xfrm>
          <a:off x="0" y="0"/>
          <a:ext cx="0" cy="0"/>
          <a:chOff x="0" y="0"/>
          <a:chExt cx="0" cy="0"/>
        </a:xfrm>
      </p:grpSpPr>
      <p:sp>
        <p:nvSpPr>
          <p:cNvPr id="15" name="Google Shape;15;p18"/>
          <p:cNvSpPr txBox="1">
            <a:spLocks noGrp="1"/>
          </p:cNvSpPr>
          <p:nvPr>
            <p:ph type="ctrTitle"/>
          </p:nvPr>
        </p:nvSpPr>
        <p:spPr>
          <a:xfrm>
            <a:off x="1850525" y="1157925"/>
            <a:ext cx="5442900" cy="2603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000"/>
              <a:buNone/>
              <a:defRPr sz="3000" b="1">
                <a:solidFill>
                  <a:schemeClr val="lt1"/>
                </a:solidFill>
              </a:defRPr>
            </a:lvl1pPr>
            <a:lvl2pPr lvl="1" algn="ctr">
              <a:lnSpc>
                <a:spcPct val="100000"/>
              </a:lnSpc>
              <a:spcBef>
                <a:spcPts val="0"/>
              </a:spcBef>
              <a:spcAft>
                <a:spcPts val="0"/>
              </a:spcAft>
              <a:buClr>
                <a:schemeClr val="lt1"/>
              </a:buClr>
              <a:buSzPts val="3000"/>
              <a:buNone/>
              <a:defRPr sz="3000" b="1">
                <a:solidFill>
                  <a:schemeClr val="lt1"/>
                </a:solidFill>
              </a:defRPr>
            </a:lvl2pPr>
            <a:lvl3pPr lvl="2" algn="ctr">
              <a:lnSpc>
                <a:spcPct val="100000"/>
              </a:lnSpc>
              <a:spcBef>
                <a:spcPts val="0"/>
              </a:spcBef>
              <a:spcAft>
                <a:spcPts val="0"/>
              </a:spcAft>
              <a:buClr>
                <a:schemeClr val="lt1"/>
              </a:buClr>
              <a:buSzPts val="3000"/>
              <a:buNone/>
              <a:defRPr sz="3000" b="1">
                <a:solidFill>
                  <a:schemeClr val="lt1"/>
                </a:solidFill>
              </a:defRPr>
            </a:lvl3pPr>
            <a:lvl4pPr lvl="3" algn="ctr">
              <a:lnSpc>
                <a:spcPct val="100000"/>
              </a:lnSpc>
              <a:spcBef>
                <a:spcPts val="0"/>
              </a:spcBef>
              <a:spcAft>
                <a:spcPts val="0"/>
              </a:spcAft>
              <a:buClr>
                <a:schemeClr val="lt1"/>
              </a:buClr>
              <a:buSzPts val="3000"/>
              <a:buNone/>
              <a:defRPr sz="3000" b="1">
                <a:solidFill>
                  <a:schemeClr val="lt1"/>
                </a:solidFill>
              </a:defRPr>
            </a:lvl4pPr>
            <a:lvl5pPr lvl="4" algn="ctr">
              <a:lnSpc>
                <a:spcPct val="100000"/>
              </a:lnSpc>
              <a:spcBef>
                <a:spcPts val="0"/>
              </a:spcBef>
              <a:spcAft>
                <a:spcPts val="0"/>
              </a:spcAft>
              <a:buClr>
                <a:schemeClr val="lt1"/>
              </a:buClr>
              <a:buSzPts val="3000"/>
              <a:buNone/>
              <a:defRPr sz="3000" b="1">
                <a:solidFill>
                  <a:schemeClr val="lt1"/>
                </a:solidFill>
              </a:defRPr>
            </a:lvl5pPr>
            <a:lvl6pPr lvl="5" algn="ctr">
              <a:lnSpc>
                <a:spcPct val="100000"/>
              </a:lnSpc>
              <a:spcBef>
                <a:spcPts val="0"/>
              </a:spcBef>
              <a:spcAft>
                <a:spcPts val="0"/>
              </a:spcAft>
              <a:buClr>
                <a:schemeClr val="lt1"/>
              </a:buClr>
              <a:buSzPts val="3000"/>
              <a:buNone/>
              <a:defRPr sz="3000" b="1">
                <a:solidFill>
                  <a:schemeClr val="lt1"/>
                </a:solidFill>
              </a:defRPr>
            </a:lvl6pPr>
            <a:lvl7pPr lvl="6" algn="ctr">
              <a:lnSpc>
                <a:spcPct val="100000"/>
              </a:lnSpc>
              <a:spcBef>
                <a:spcPts val="0"/>
              </a:spcBef>
              <a:spcAft>
                <a:spcPts val="0"/>
              </a:spcAft>
              <a:buClr>
                <a:schemeClr val="lt1"/>
              </a:buClr>
              <a:buSzPts val="3000"/>
              <a:buNone/>
              <a:defRPr sz="3000" b="1">
                <a:solidFill>
                  <a:schemeClr val="lt1"/>
                </a:solidFill>
              </a:defRPr>
            </a:lvl7pPr>
            <a:lvl8pPr lvl="7" algn="ctr">
              <a:lnSpc>
                <a:spcPct val="100000"/>
              </a:lnSpc>
              <a:spcBef>
                <a:spcPts val="0"/>
              </a:spcBef>
              <a:spcAft>
                <a:spcPts val="0"/>
              </a:spcAft>
              <a:buClr>
                <a:schemeClr val="lt1"/>
              </a:buClr>
              <a:buSzPts val="3000"/>
              <a:buNone/>
              <a:defRPr sz="3000" b="1">
                <a:solidFill>
                  <a:schemeClr val="lt1"/>
                </a:solidFill>
              </a:defRPr>
            </a:lvl8pPr>
            <a:lvl9pPr lvl="8" algn="ctr">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16" name="Google Shape;16;p18"/>
          <p:cNvSpPr txBox="1">
            <a:spLocks noGrp="1"/>
          </p:cNvSpPr>
          <p:nvPr>
            <p:ph type="subTitle" idx="1"/>
          </p:nvPr>
        </p:nvSpPr>
        <p:spPr>
          <a:xfrm>
            <a:off x="2481900" y="3945600"/>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38"/>
        <p:cNvGrpSpPr/>
        <p:nvPr/>
      </p:nvGrpSpPr>
      <p:grpSpPr>
        <a:xfrm>
          <a:off x="0" y="0"/>
          <a:ext cx="0" cy="0"/>
          <a:chOff x="0" y="0"/>
          <a:chExt cx="0" cy="0"/>
        </a:xfrm>
      </p:grpSpPr>
      <p:sp>
        <p:nvSpPr>
          <p:cNvPr id="139" name="Google Shape;139;p47"/>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40" name="Google Shape;140;p47"/>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1"/>
        <p:cNvGrpSpPr/>
        <p:nvPr/>
      </p:nvGrpSpPr>
      <p:grpSpPr>
        <a:xfrm>
          <a:off x="0" y="0"/>
          <a:ext cx="0" cy="0"/>
          <a:chOff x="0" y="0"/>
          <a:chExt cx="0" cy="0"/>
        </a:xfrm>
      </p:grpSpPr>
      <p:sp>
        <p:nvSpPr>
          <p:cNvPr id="142" name="Google Shape;142;p48"/>
          <p:cNvSpPr txBox="1">
            <a:spLocks noGrp="1"/>
          </p:cNvSpPr>
          <p:nvPr>
            <p:ph type="title"/>
          </p:nvPr>
        </p:nvSpPr>
        <p:spPr>
          <a:xfrm>
            <a:off x="2062800" y="2442050"/>
            <a:ext cx="5018400" cy="598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43" name="Google Shape;143;p48"/>
          <p:cNvSpPr txBox="1">
            <a:spLocks noGrp="1"/>
          </p:cNvSpPr>
          <p:nvPr>
            <p:ph type="subTitle" idx="1"/>
          </p:nvPr>
        </p:nvSpPr>
        <p:spPr>
          <a:xfrm>
            <a:off x="2896500" y="3391325"/>
            <a:ext cx="3351000" cy="1197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49"/>
          <p:cNvSpPr txBox="1">
            <a:spLocks noGrp="1"/>
          </p:cNvSpPr>
          <p:nvPr>
            <p:ph type="title"/>
          </p:nvPr>
        </p:nvSpPr>
        <p:spPr>
          <a:xfrm>
            <a:off x="924870" y="760375"/>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46" name="Google Shape;146;p49"/>
          <p:cNvSpPr txBox="1">
            <a:spLocks noGrp="1"/>
          </p:cNvSpPr>
          <p:nvPr>
            <p:ph type="subTitle" idx="1"/>
          </p:nvPr>
        </p:nvSpPr>
        <p:spPr>
          <a:xfrm>
            <a:off x="924875" y="1684275"/>
            <a:ext cx="3305400" cy="109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49"/>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00"/>
              </a:spcBef>
              <a:spcAft>
                <a:spcPts val="0"/>
              </a:spcAft>
              <a:buClr>
                <a:srgbClr val="000000"/>
              </a:buClr>
              <a:buSzPts val="1000"/>
              <a:buFont typeface="Arial"/>
              <a:buNone/>
            </a:pPr>
            <a:r>
              <a:rPr lang="en" sz="1000" b="0" i="0" u="none" strike="noStrike" cap="none">
                <a:solidFill>
                  <a:schemeClr val="accent1"/>
                </a:solidFill>
                <a:latin typeface="Montserrat"/>
                <a:ea typeface="Montserrat"/>
                <a:cs typeface="Montserrat"/>
                <a:sym typeface="Montserrat"/>
              </a:rPr>
              <a:t>CREDITS: This presentation template was created by </a:t>
            </a:r>
            <a:r>
              <a:rPr lang="en" sz="1000" b="0" i="0" u="none" strike="noStrike" cap="none">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b="0" i="0" u="none" strike="noStrike" cap="none">
                <a:solidFill>
                  <a:schemeClr val="accent1"/>
                </a:solidFill>
                <a:latin typeface="Montserrat"/>
                <a:ea typeface="Montserrat"/>
                <a:cs typeface="Montserrat"/>
                <a:sym typeface="Montserrat"/>
              </a:rPr>
              <a:t>, including icons by </a:t>
            </a:r>
            <a:r>
              <a:rPr lang="en" sz="1000" b="0" i="0" u="none" strike="noStrike" cap="none">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b="0" i="0" u="none" strike="noStrike" cap="none">
                <a:solidFill>
                  <a:schemeClr val="accent1"/>
                </a:solidFill>
                <a:latin typeface="Montserrat"/>
                <a:ea typeface="Montserrat"/>
                <a:cs typeface="Montserrat"/>
                <a:sym typeface="Montserrat"/>
              </a:rPr>
              <a:t>, and infographics &amp; images by </a:t>
            </a:r>
            <a:r>
              <a:rPr lang="en" sz="1000" b="0" i="0" u="none" strike="noStrike" cap="none">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b="0" i="0" u="none" strike="noStrike" cap="none">
                <a:solidFill>
                  <a:schemeClr val="accent1"/>
                </a:solidFill>
                <a:latin typeface="Montserrat"/>
                <a:ea typeface="Montserrat"/>
                <a:cs typeface="Montserrat"/>
                <a:sym typeface="Montserrat"/>
              </a:rPr>
              <a:t>. </a:t>
            </a:r>
            <a:endParaRPr sz="1000" b="0" i="0" u="none" strike="noStrike" cap="none">
              <a:solidFill>
                <a:schemeClr val="accent1"/>
              </a:solidFill>
              <a:latin typeface="Montserrat"/>
              <a:ea typeface="Montserrat"/>
              <a:cs typeface="Montserrat"/>
              <a:sym typeface="Montserrat"/>
            </a:endParaRPr>
          </a:p>
          <a:p>
            <a:pPr marL="0" marR="0" lvl="0" indent="0" algn="l" rtl="0">
              <a:lnSpc>
                <a:spcPct val="100000"/>
              </a:lnSpc>
              <a:spcBef>
                <a:spcPts val="300"/>
              </a:spcBef>
              <a:spcAft>
                <a:spcPts val="0"/>
              </a:spcAft>
              <a:buClr>
                <a:srgbClr val="000000"/>
              </a:buClr>
              <a:buSzPts val="1000"/>
              <a:buFont typeface="Arial"/>
              <a:buNone/>
            </a:pPr>
            <a:endParaRPr sz="1000" b="0" i="0" u="none" strike="noStrike" cap="none">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5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0" name="Google Shape;150;p50"/>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5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3" name="Google Shape;153;p51"/>
          <p:cNvSpPr txBox="1">
            <a:spLocks noGrp="1"/>
          </p:cNvSpPr>
          <p:nvPr>
            <p:ph type="body" idx="1"/>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9" name="Google Shape;19;p19"/>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0"/>
        <p:cNvGrpSpPr/>
        <p:nvPr/>
      </p:nvGrpSpPr>
      <p:grpSpPr>
        <a:xfrm>
          <a:off x="0" y="0"/>
          <a:ext cx="0" cy="0"/>
          <a:chOff x="0" y="0"/>
          <a:chExt cx="0" cy="0"/>
        </a:xfrm>
      </p:grpSpPr>
      <p:sp>
        <p:nvSpPr>
          <p:cNvPr id="21" name="Google Shape;21;p22"/>
          <p:cNvSpPr txBox="1">
            <a:spLocks noGrp="1"/>
          </p:cNvSpPr>
          <p:nvPr>
            <p:ph type="title"/>
          </p:nvPr>
        </p:nvSpPr>
        <p:spPr>
          <a:xfrm>
            <a:off x="3762670" y="3177750"/>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22" name="Google Shape;22;p22"/>
          <p:cNvSpPr txBox="1">
            <a:spLocks noGrp="1"/>
          </p:cNvSpPr>
          <p:nvPr>
            <p:ph type="title" idx="2"/>
          </p:nvPr>
        </p:nvSpPr>
        <p:spPr>
          <a:xfrm>
            <a:off x="1048270" y="3287500"/>
            <a:ext cx="2412900" cy="931500"/>
          </a:xfrm>
          <a:prstGeom prst="rect">
            <a:avLst/>
          </a:prstGeom>
          <a:noFill/>
          <a:ln>
            <a:noFill/>
          </a:ln>
          <a:effectLst>
            <a:outerShdw blurRad="114300" dist="28575" dir="6360000" algn="bl" rotWithShape="0">
              <a:schemeClr val="accent1">
                <a:alpha val="49803"/>
              </a:schemeClr>
            </a:outerShdw>
          </a:effectLst>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23" name="Google Shape;23;p22"/>
          <p:cNvSpPr txBox="1">
            <a:spLocks noGrp="1"/>
          </p:cNvSpPr>
          <p:nvPr>
            <p:ph type="subTitle" idx="1"/>
          </p:nvPr>
        </p:nvSpPr>
        <p:spPr>
          <a:xfrm>
            <a:off x="3762670" y="3720650"/>
            <a:ext cx="3068700" cy="464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4"/>
        <p:cNvGrpSpPr/>
        <p:nvPr/>
      </p:nvGrpSpPr>
      <p:grpSpPr>
        <a:xfrm>
          <a:off x="0" y="0"/>
          <a:ext cx="0" cy="0"/>
          <a:chOff x="0" y="0"/>
          <a:chExt cx="0" cy="0"/>
        </a:xfrm>
      </p:grpSpPr>
      <p:sp>
        <p:nvSpPr>
          <p:cNvPr id="25" name="Google Shape;25;p2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6" name="Google Shape;26;p23"/>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7"/>
        <p:cNvGrpSpPr/>
        <p:nvPr/>
      </p:nvGrpSpPr>
      <p:grpSpPr>
        <a:xfrm>
          <a:off x="0" y="0"/>
          <a:ext cx="0" cy="0"/>
          <a:chOff x="0" y="0"/>
          <a:chExt cx="0" cy="0"/>
        </a:xfrm>
      </p:grpSpPr>
      <p:sp>
        <p:nvSpPr>
          <p:cNvPr id="28" name="Google Shape;28;p2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9" name="Google Shape;29;p24"/>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30" name="Google Shape;30;p24"/>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2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26"/>
          <p:cNvSpPr txBox="1">
            <a:spLocks noGrp="1"/>
          </p:cNvSpPr>
          <p:nvPr>
            <p:ph type="title"/>
          </p:nvPr>
        </p:nvSpPr>
        <p:spPr>
          <a:xfrm>
            <a:off x="929477" y="436183"/>
            <a:ext cx="2746500" cy="4090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a:endParaRPr/>
          </a:p>
        </p:txBody>
      </p:sp>
      <p:pic>
        <p:nvPicPr>
          <p:cNvPr id="35" name="Google Shape;35;p26"/>
          <p:cNvPicPr preferRelativeResize="0"/>
          <p:nvPr/>
        </p:nvPicPr>
        <p:blipFill rotWithShape="1">
          <a:blip r:embed="rId2">
            <a:alphaModFix/>
          </a:blip>
          <a:srcRect/>
          <a:stretch/>
        </p:blipFill>
        <p:spPr>
          <a:xfrm rot="5400000">
            <a:off x="3278924" y="414050"/>
            <a:ext cx="7626551" cy="2883799"/>
          </a:xfrm>
          <a:prstGeom prst="rect">
            <a:avLst/>
          </a:prstGeom>
          <a:noFill/>
          <a:ln>
            <a:noFill/>
          </a:ln>
        </p:spPr>
      </p:pic>
      <p:pic>
        <p:nvPicPr>
          <p:cNvPr id="36" name="Google Shape;36;p26"/>
          <p:cNvPicPr preferRelativeResize="0"/>
          <p:nvPr/>
        </p:nvPicPr>
        <p:blipFill rotWithShape="1">
          <a:blip r:embed="rId2">
            <a:alphaModFix/>
          </a:blip>
          <a:srcRect/>
          <a:stretch/>
        </p:blipFill>
        <p:spPr>
          <a:xfrm rot="5400000" flipH="1">
            <a:off x="4822414" y="-351911"/>
            <a:ext cx="9309797" cy="352027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20"/>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1pPr>
            <a:lvl2pPr marR="0" lvl="1"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2pPr>
            <a:lvl3pPr marR="0" lvl="2"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3pPr>
            <a:lvl4pPr marR="0" lvl="3"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4pPr>
            <a:lvl5pPr marR="0" lvl="4"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5pPr>
            <a:lvl6pPr marR="0" lvl="5"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6pPr>
            <a:lvl7pPr marR="0" lvl="6"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7pPr>
            <a:lvl8pPr marR="0" lvl="7"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8pPr>
            <a:lvl9pPr marR="0" lvl="8"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9pPr>
          </a:lstStyle>
          <a:p>
            <a:endParaRPr/>
          </a:p>
        </p:txBody>
      </p:sp>
      <p:sp>
        <p:nvSpPr>
          <p:cNvPr id="156" name="Google Shape;156;p20"/>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1pPr>
            <a:lvl2pPr marL="914400" marR="0" lvl="1"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2pPr>
            <a:lvl3pPr marL="1371600" marR="0" lvl="2"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3pPr>
            <a:lvl4pPr marL="1828800" marR="0" lvl="3"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4pPr>
            <a:lvl5pPr marL="2286000" marR="0" lvl="4"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5pPr>
            <a:lvl6pPr marL="2743200" marR="0" lvl="5"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6pPr>
            <a:lvl7pPr marL="3200400" marR="0" lvl="6"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7pPr>
            <a:lvl8pPr marL="3657600" marR="0" lvl="7"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8pPr>
            <a:lvl9pPr marL="4114800" marR="0" lvl="8"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
          <p:cNvSpPr txBox="1">
            <a:spLocks noGrp="1"/>
          </p:cNvSpPr>
          <p:nvPr>
            <p:ph type="ctrTitle"/>
          </p:nvPr>
        </p:nvSpPr>
        <p:spPr>
          <a:xfrm>
            <a:off x="1302450" y="1818425"/>
            <a:ext cx="6539100"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sz="3200" dirty="0">
                <a:latin typeface="Arial"/>
                <a:ea typeface="Arial"/>
                <a:cs typeface="Arial"/>
                <a:sym typeface="Arial"/>
              </a:rPr>
              <a:t>COMPETITION FOR THE ENTERTAINMENT DOLLAR</a:t>
            </a:r>
            <a:endParaRPr sz="3200" dirty="0">
              <a:latin typeface="Arial"/>
              <a:ea typeface="Arial"/>
              <a:cs typeface="Arial"/>
              <a:sym typeface="Arial"/>
            </a:endParaRPr>
          </a:p>
        </p:txBody>
      </p:sp>
      <p:sp>
        <p:nvSpPr>
          <p:cNvPr id="163" name="Google Shape;163;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sz="2200" b="0">
                <a:latin typeface="Arial"/>
                <a:ea typeface="Arial"/>
                <a:cs typeface="Arial"/>
                <a:sym typeface="Arial"/>
              </a:rPr>
              <a:t>LESSON 2.7</a:t>
            </a:r>
            <a:endParaRPr sz="2200" b="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65" name="Google Shape;165;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g239c5964503_0_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48" name="Google Shape;248;g239c5964503_0_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49" name="Google Shape;249;g239c5964503_0_1"/>
          <p:cNvSpPr txBox="1">
            <a:spLocks noGrp="1"/>
          </p:cNvSpPr>
          <p:nvPr>
            <p:ph type="title" idx="4294967295"/>
          </p:nvPr>
        </p:nvSpPr>
        <p:spPr>
          <a:xfrm>
            <a:off x="647250" y="429550"/>
            <a:ext cx="7849500" cy="497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400" b="1">
                <a:solidFill>
                  <a:schemeClr val="lt2"/>
                </a:solidFill>
                <a:latin typeface="Arial"/>
                <a:ea typeface="Arial"/>
                <a:cs typeface="Arial"/>
                <a:sym typeface="Arial"/>
              </a:rPr>
              <a:t>ENTERTAINMENT OPTIONS</a:t>
            </a:r>
            <a:endParaRPr sz="2400" b="1">
              <a:solidFill>
                <a:schemeClr val="lt2"/>
              </a:solidFill>
              <a:latin typeface="Arial"/>
              <a:ea typeface="Arial"/>
              <a:cs typeface="Arial"/>
              <a:sym typeface="Arial"/>
            </a:endParaRPr>
          </a:p>
        </p:txBody>
      </p:sp>
      <p:cxnSp>
        <p:nvCxnSpPr>
          <p:cNvPr id="250" name="Google Shape;250;g239c5964503_0_1"/>
          <p:cNvCxnSpPr/>
          <p:nvPr/>
        </p:nvCxnSpPr>
        <p:spPr>
          <a:xfrm>
            <a:off x="766025" y="1096375"/>
            <a:ext cx="1458600" cy="0"/>
          </a:xfrm>
          <a:prstGeom prst="straightConnector1">
            <a:avLst/>
          </a:prstGeom>
          <a:noFill/>
          <a:ln w="9525" cap="flat" cmpd="sng">
            <a:solidFill>
              <a:schemeClr val="lt2"/>
            </a:solidFill>
            <a:prstDash val="solid"/>
            <a:round/>
            <a:headEnd type="none" w="sm" len="sm"/>
            <a:tailEnd type="none" w="sm" len="sm"/>
          </a:ln>
        </p:spPr>
      </p:cxnSp>
      <p:sp>
        <p:nvSpPr>
          <p:cNvPr id="251" name="Google Shape;251;g239c5964503_0_1"/>
          <p:cNvSpPr txBox="1"/>
          <p:nvPr/>
        </p:nvSpPr>
        <p:spPr>
          <a:xfrm>
            <a:off x="1015475" y="1266100"/>
            <a:ext cx="6851700" cy="416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chemeClr val="lt1"/>
                </a:solidFill>
              </a:rPr>
              <a:t>Festivals</a:t>
            </a:r>
            <a:endParaRPr sz="1600" b="1">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The Denver Mariachi Festival</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Colorado Music Festival</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Bravo! Vail Valley Music Festival</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Cherry Creek Arts Festival</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Colorado Renaissance Festival</a:t>
            </a:r>
            <a:endParaRPr sz="1600">
              <a:solidFill>
                <a:schemeClr val="lt1"/>
              </a:solidFill>
            </a:endParaRPr>
          </a:p>
          <a:p>
            <a:pPr marL="0" lvl="0" indent="0" algn="l" rtl="0">
              <a:spcBef>
                <a:spcPts val="1000"/>
              </a:spcBef>
              <a:spcAft>
                <a:spcPts val="0"/>
              </a:spcAft>
              <a:buNone/>
            </a:pPr>
            <a:r>
              <a:rPr lang="en" sz="1600" b="1">
                <a:solidFill>
                  <a:schemeClr val="lt1"/>
                </a:solidFill>
              </a:rPr>
              <a:t>Museums/Art/Culture</a:t>
            </a:r>
            <a:endParaRPr sz="1600" b="1">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Astor House Museum</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Black American West Museum &amp; Heritage Center</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Buffalo Bill's Museum &amp; Grave</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Cherokee Ranch and Castle</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Children's Museum of Denver</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Colorado Sports Hall of Fame</a:t>
            </a:r>
            <a:endParaRPr sz="1600">
              <a:solidFill>
                <a:schemeClr val="lt1"/>
              </a:solidFill>
            </a:endParaRPr>
          </a:p>
          <a:p>
            <a:pPr marL="0" marR="0" lvl="0" indent="0" algn="l" rtl="0">
              <a:lnSpc>
                <a:spcPct val="100000"/>
              </a:lnSpc>
              <a:spcBef>
                <a:spcPts val="0"/>
              </a:spcBef>
              <a:spcAft>
                <a:spcPts val="0"/>
              </a:spcAft>
              <a:buNone/>
            </a:pPr>
            <a:endParaRPr sz="1600" b="1">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pic>
        <p:nvPicPr>
          <p:cNvPr id="256" name="Google Shape;256;g239c5964503_0_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57" name="Google Shape;257;g239c5964503_0_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58" name="Google Shape;258;g239c5964503_0_10"/>
          <p:cNvSpPr txBox="1">
            <a:spLocks noGrp="1"/>
          </p:cNvSpPr>
          <p:nvPr>
            <p:ph type="title" idx="4294967295"/>
          </p:nvPr>
        </p:nvSpPr>
        <p:spPr>
          <a:xfrm>
            <a:off x="647250" y="429550"/>
            <a:ext cx="7849500" cy="497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400" b="1">
                <a:solidFill>
                  <a:schemeClr val="lt2"/>
                </a:solidFill>
                <a:latin typeface="Arial"/>
                <a:ea typeface="Arial"/>
                <a:cs typeface="Arial"/>
                <a:sym typeface="Arial"/>
              </a:rPr>
              <a:t>ENTERTAINMENT OPTIONS</a:t>
            </a:r>
            <a:endParaRPr sz="2400" b="1">
              <a:solidFill>
                <a:schemeClr val="lt2"/>
              </a:solidFill>
              <a:latin typeface="Arial"/>
              <a:ea typeface="Arial"/>
              <a:cs typeface="Arial"/>
              <a:sym typeface="Arial"/>
            </a:endParaRPr>
          </a:p>
        </p:txBody>
      </p:sp>
      <p:cxnSp>
        <p:nvCxnSpPr>
          <p:cNvPr id="259" name="Google Shape;259;g239c5964503_0_10"/>
          <p:cNvCxnSpPr/>
          <p:nvPr/>
        </p:nvCxnSpPr>
        <p:spPr>
          <a:xfrm>
            <a:off x="766025" y="1096375"/>
            <a:ext cx="1458600" cy="0"/>
          </a:xfrm>
          <a:prstGeom prst="straightConnector1">
            <a:avLst/>
          </a:prstGeom>
          <a:noFill/>
          <a:ln w="9525" cap="flat" cmpd="sng">
            <a:solidFill>
              <a:schemeClr val="lt2"/>
            </a:solidFill>
            <a:prstDash val="solid"/>
            <a:round/>
            <a:headEnd type="none" w="sm" len="sm"/>
            <a:tailEnd type="none" w="sm" len="sm"/>
          </a:ln>
        </p:spPr>
      </p:cxnSp>
      <p:sp>
        <p:nvSpPr>
          <p:cNvPr id="260" name="Google Shape;260;g239c5964503_0_10"/>
          <p:cNvSpPr txBox="1"/>
          <p:nvPr/>
        </p:nvSpPr>
        <p:spPr>
          <a:xfrm>
            <a:off x="1015475" y="1266100"/>
            <a:ext cx="6851700" cy="416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solidFill>
                  <a:schemeClr val="lt1"/>
                </a:solidFill>
              </a:rPr>
              <a:t>Zoos/Aquariums/Gardens</a:t>
            </a:r>
            <a:endParaRPr sz="1600" b="1">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Downtown Aquarium</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The Denver Zoo</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Butterfly Pavilion and Insect Center</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Denver Botanic Gardens</a:t>
            </a:r>
            <a:endParaRPr sz="1600">
              <a:solidFill>
                <a:schemeClr val="lt1"/>
              </a:solidFill>
            </a:endParaRPr>
          </a:p>
          <a:p>
            <a:pPr marL="0" lvl="0" indent="0" algn="l" rtl="0">
              <a:spcBef>
                <a:spcPts val="1000"/>
              </a:spcBef>
              <a:spcAft>
                <a:spcPts val="0"/>
              </a:spcAft>
              <a:buNone/>
            </a:pPr>
            <a:r>
              <a:rPr lang="en" sz="1600" b="1">
                <a:solidFill>
                  <a:schemeClr val="lt1"/>
                </a:solidFill>
              </a:rPr>
              <a:t>Specialty Tours/Attractions</a:t>
            </a:r>
            <a:endParaRPr sz="1600" b="1">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Cave of The Winds</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Cripple Creek &amp; Victor Narrow Gauge Railroad</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Dinosaur Ridge</a:t>
            </a:r>
            <a:endParaRPr sz="1600">
              <a:solidFill>
                <a:schemeClr val="lt1"/>
              </a:solidFill>
            </a:endParaRPr>
          </a:p>
          <a:p>
            <a:pPr marL="457200" lvl="0" indent="-330200" algn="l" rtl="0">
              <a:spcBef>
                <a:spcPts val="0"/>
              </a:spcBef>
              <a:spcAft>
                <a:spcPts val="0"/>
              </a:spcAft>
              <a:buClr>
                <a:schemeClr val="lt1"/>
              </a:buClr>
              <a:buSzPts val="1600"/>
              <a:buChar char="●"/>
            </a:pPr>
            <a:r>
              <a:rPr lang="en" sz="1600">
                <a:solidFill>
                  <a:schemeClr val="lt1"/>
                </a:solidFill>
              </a:rPr>
              <a:t>United States Mint</a:t>
            </a:r>
            <a:endParaRPr sz="1600">
              <a:solidFill>
                <a:schemeClr val="lt1"/>
              </a:solidFill>
            </a:endParaRPr>
          </a:p>
          <a:p>
            <a:pPr marL="0" marR="0" lvl="0" indent="0" algn="l" rtl="0">
              <a:lnSpc>
                <a:spcPct val="100000"/>
              </a:lnSpc>
              <a:spcBef>
                <a:spcPts val="0"/>
              </a:spcBef>
              <a:spcAft>
                <a:spcPts val="0"/>
              </a:spcAft>
              <a:buNone/>
            </a:pPr>
            <a:endParaRPr sz="1600" b="1">
              <a:solidFill>
                <a:schemeClr val="lt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pic>
        <p:nvPicPr>
          <p:cNvPr id="265" name="Google Shape;265;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66" name="Google Shape;266;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67" name="Google Shape;267;p11"/>
          <p:cNvSpPr txBox="1">
            <a:spLocks noGrp="1"/>
          </p:cNvSpPr>
          <p:nvPr>
            <p:ph type="title" idx="4294967295"/>
          </p:nvPr>
        </p:nvSpPr>
        <p:spPr>
          <a:xfrm>
            <a:off x="148350" y="61325"/>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400" b="1">
                <a:solidFill>
                  <a:schemeClr val="lt2"/>
                </a:solidFill>
                <a:latin typeface="Arial"/>
                <a:ea typeface="Arial"/>
                <a:cs typeface="Arial"/>
                <a:sym typeface="Arial"/>
              </a:rPr>
              <a:t>Entertainment Options</a:t>
            </a:r>
            <a:endParaRPr sz="3000" b="1">
              <a:solidFill>
                <a:schemeClr val="lt2"/>
              </a:solidFill>
              <a:latin typeface="Arial"/>
              <a:ea typeface="Arial"/>
              <a:cs typeface="Arial"/>
              <a:sym typeface="Arial"/>
            </a:endParaRPr>
          </a:p>
        </p:txBody>
      </p:sp>
      <p:cxnSp>
        <p:nvCxnSpPr>
          <p:cNvPr id="268" name="Google Shape;268;p11"/>
          <p:cNvCxnSpPr/>
          <p:nvPr/>
        </p:nvCxnSpPr>
        <p:spPr>
          <a:xfrm>
            <a:off x="3842700" y="799425"/>
            <a:ext cx="1458600" cy="0"/>
          </a:xfrm>
          <a:prstGeom prst="straightConnector1">
            <a:avLst/>
          </a:prstGeom>
          <a:noFill/>
          <a:ln w="9525" cap="flat" cmpd="sng">
            <a:solidFill>
              <a:schemeClr val="lt2"/>
            </a:solidFill>
            <a:prstDash val="solid"/>
            <a:round/>
            <a:headEnd type="none" w="sm" len="sm"/>
            <a:tailEnd type="none" w="sm" len="sm"/>
          </a:ln>
        </p:spPr>
      </p:cxnSp>
      <p:sp>
        <p:nvSpPr>
          <p:cNvPr id="269" name="Google Shape;269;p11"/>
          <p:cNvSpPr txBox="1"/>
          <p:nvPr/>
        </p:nvSpPr>
        <p:spPr>
          <a:xfrm>
            <a:off x="615325" y="966125"/>
            <a:ext cx="7825500" cy="20484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00000"/>
              </a:lnSpc>
              <a:spcBef>
                <a:spcPts val="0"/>
              </a:spcBef>
              <a:spcAft>
                <a:spcPts val="0"/>
              </a:spcAft>
              <a:buClr>
                <a:srgbClr val="FFFFFF"/>
              </a:buClr>
              <a:buSzPts val="1800"/>
              <a:buFont typeface="Arial"/>
              <a:buChar char="●"/>
            </a:pPr>
            <a:r>
              <a:rPr lang="en" sz="1800" b="0" i="0" u="none" strike="noStrike" cap="none">
                <a:solidFill>
                  <a:srgbClr val="FFFFFF"/>
                </a:solidFill>
                <a:latin typeface="Arial"/>
                <a:ea typeface="Arial"/>
                <a:cs typeface="Arial"/>
                <a:sym typeface="Arial"/>
              </a:rPr>
              <a:t>Zoos/Aquariums/Gardens</a:t>
            </a:r>
            <a:endParaRPr sz="1800" b="0" i="0" u="none" strike="noStrike" cap="none">
              <a:solidFill>
                <a:srgbClr val="FFFFFF"/>
              </a:solidFill>
              <a:latin typeface="Arial"/>
              <a:ea typeface="Arial"/>
              <a:cs typeface="Arial"/>
              <a:sym typeface="Arial"/>
            </a:endParaRPr>
          </a:p>
          <a:p>
            <a:pPr marL="914400" marR="0" lvl="1" indent="-342900" algn="l" rtl="0">
              <a:lnSpc>
                <a:spcPct val="100000"/>
              </a:lnSpc>
              <a:spcBef>
                <a:spcPts val="0"/>
              </a:spcBef>
              <a:spcAft>
                <a:spcPts val="0"/>
              </a:spcAft>
              <a:buClr>
                <a:srgbClr val="FFFFFF"/>
              </a:buClr>
              <a:buSzPts val="1800"/>
              <a:buFont typeface="Arial"/>
              <a:buChar char="○"/>
            </a:pPr>
            <a:r>
              <a:rPr lang="en" sz="1800" b="0" i="0" u="none" strike="noStrike" cap="none">
                <a:solidFill>
                  <a:srgbClr val="FFFFFF"/>
                </a:solidFill>
                <a:latin typeface="Arial"/>
                <a:ea typeface="Arial"/>
                <a:cs typeface="Arial"/>
                <a:sym typeface="Arial"/>
              </a:rPr>
              <a:t>Downtown Aquarium</a:t>
            </a:r>
            <a:endParaRPr sz="1800" b="0" i="0" u="none" strike="noStrike" cap="none">
              <a:solidFill>
                <a:srgbClr val="FFFFFF"/>
              </a:solidFill>
              <a:latin typeface="Arial"/>
              <a:ea typeface="Arial"/>
              <a:cs typeface="Arial"/>
              <a:sym typeface="Arial"/>
            </a:endParaRPr>
          </a:p>
          <a:p>
            <a:pPr marL="914400" marR="0" lvl="1" indent="-342900" algn="l" rtl="0">
              <a:lnSpc>
                <a:spcPct val="100000"/>
              </a:lnSpc>
              <a:spcBef>
                <a:spcPts val="0"/>
              </a:spcBef>
              <a:spcAft>
                <a:spcPts val="0"/>
              </a:spcAft>
              <a:buClr>
                <a:srgbClr val="FFFFFF"/>
              </a:buClr>
              <a:buSzPts val="1800"/>
              <a:buFont typeface="Arial"/>
              <a:buChar char="○"/>
            </a:pPr>
            <a:r>
              <a:rPr lang="en" sz="1800" b="0" i="0" u="none" strike="noStrike" cap="none">
                <a:solidFill>
                  <a:srgbClr val="FFFFFF"/>
                </a:solidFill>
                <a:latin typeface="Arial"/>
                <a:ea typeface="Arial"/>
                <a:cs typeface="Arial"/>
                <a:sym typeface="Arial"/>
              </a:rPr>
              <a:t>The Denver Zoo</a:t>
            </a:r>
            <a:endParaRPr sz="1800" b="0" i="0" u="none" strike="noStrike" cap="none">
              <a:solidFill>
                <a:srgbClr val="FFFFFF"/>
              </a:solidFill>
              <a:latin typeface="Arial"/>
              <a:ea typeface="Arial"/>
              <a:cs typeface="Arial"/>
              <a:sym typeface="Arial"/>
            </a:endParaRPr>
          </a:p>
          <a:p>
            <a:pPr marL="914400" marR="0" lvl="1" indent="-342900" algn="l" rtl="0">
              <a:lnSpc>
                <a:spcPct val="100000"/>
              </a:lnSpc>
              <a:spcBef>
                <a:spcPts val="0"/>
              </a:spcBef>
              <a:spcAft>
                <a:spcPts val="0"/>
              </a:spcAft>
              <a:buClr>
                <a:srgbClr val="FFFFFF"/>
              </a:buClr>
              <a:buSzPts val="1800"/>
              <a:buFont typeface="Arial"/>
              <a:buChar char="○"/>
            </a:pPr>
            <a:r>
              <a:rPr lang="en" sz="1800" b="0" i="0" u="none" strike="noStrike" cap="none">
                <a:solidFill>
                  <a:srgbClr val="FFFFFF"/>
                </a:solidFill>
                <a:latin typeface="Arial"/>
                <a:ea typeface="Arial"/>
                <a:cs typeface="Arial"/>
                <a:sym typeface="Arial"/>
              </a:rPr>
              <a:t>Butterfly Pavilion and Insect Center</a:t>
            </a:r>
            <a:endParaRPr sz="1800" b="0" i="0" u="none" strike="noStrike" cap="none">
              <a:solidFill>
                <a:srgbClr val="FFFFFF"/>
              </a:solidFill>
              <a:latin typeface="Arial"/>
              <a:ea typeface="Arial"/>
              <a:cs typeface="Arial"/>
              <a:sym typeface="Arial"/>
            </a:endParaRPr>
          </a:p>
          <a:p>
            <a:pPr marL="914400" marR="0" lvl="1" indent="-342900" algn="l" rtl="0">
              <a:lnSpc>
                <a:spcPct val="100000"/>
              </a:lnSpc>
              <a:spcBef>
                <a:spcPts val="0"/>
              </a:spcBef>
              <a:spcAft>
                <a:spcPts val="0"/>
              </a:spcAft>
              <a:buClr>
                <a:srgbClr val="FFFFFF"/>
              </a:buClr>
              <a:buSzPts val="1800"/>
              <a:buFont typeface="Arial"/>
              <a:buChar char="○"/>
            </a:pPr>
            <a:r>
              <a:rPr lang="en" sz="1800" b="0" i="0" u="none" strike="noStrike" cap="none">
                <a:solidFill>
                  <a:srgbClr val="FFFFFF"/>
                </a:solidFill>
                <a:latin typeface="Arial"/>
                <a:ea typeface="Arial"/>
                <a:cs typeface="Arial"/>
                <a:sym typeface="Arial"/>
              </a:rPr>
              <a:t>Denver Botanic Gardens</a:t>
            </a:r>
            <a:endParaRPr sz="1800" b="0" i="0" u="none" strike="noStrike" cap="none">
              <a:solidFill>
                <a:srgbClr val="FFFFFF"/>
              </a:solidFill>
              <a:latin typeface="Arial"/>
              <a:ea typeface="Arial"/>
              <a:cs typeface="Arial"/>
              <a:sym typeface="Arial"/>
            </a:endParaRPr>
          </a:p>
          <a:p>
            <a:pPr marL="457200" marR="0" lvl="0" indent="-342900" algn="l" rtl="0">
              <a:lnSpc>
                <a:spcPct val="100000"/>
              </a:lnSpc>
              <a:spcBef>
                <a:spcPts val="0"/>
              </a:spcBef>
              <a:spcAft>
                <a:spcPts val="0"/>
              </a:spcAft>
              <a:buClr>
                <a:srgbClr val="FFFFFF"/>
              </a:buClr>
              <a:buSzPts val="1800"/>
              <a:buFont typeface="Arial"/>
              <a:buChar char="●"/>
            </a:pPr>
            <a:r>
              <a:rPr lang="en" sz="1800" b="0" i="0" u="none" strike="noStrike" cap="none">
                <a:solidFill>
                  <a:srgbClr val="FFFFFF"/>
                </a:solidFill>
                <a:latin typeface="Arial"/>
                <a:ea typeface="Arial"/>
                <a:cs typeface="Arial"/>
                <a:sym typeface="Arial"/>
              </a:rPr>
              <a:t>Specialty Tours/Attractions</a:t>
            </a:r>
            <a:endParaRPr sz="1800" b="0" i="0" u="none" strike="noStrike" cap="none">
              <a:solidFill>
                <a:srgbClr val="FFFFFF"/>
              </a:solidFill>
              <a:latin typeface="Arial"/>
              <a:ea typeface="Arial"/>
              <a:cs typeface="Arial"/>
              <a:sym typeface="Arial"/>
            </a:endParaRPr>
          </a:p>
          <a:p>
            <a:pPr marL="914400" marR="0" lvl="1" indent="-342900" algn="l" rtl="0">
              <a:lnSpc>
                <a:spcPct val="100000"/>
              </a:lnSpc>
              <a:spcBef>
                <a:spcPts val="0"/>
              </a:spcBef>
              <a:spcAft>
                <a:spcPts val="0"/>
              </a:spcAft>
              <a:buClr>
                <a:srgbClr val="FFFFFF"/>
              </a:buClr>
              <a:buSzPts val="1800"/>
              <a:buFont typeface="Arial"/>
              <a:buChar char="○"/>
            </a:pPr>
            <a:r>
              <a:rPr lang="en" sz="1800" b="0" i="0" u="none" strike="noStrike" cap="none">
                <a:solidFill>
                  <a:srgbClr val="FFFFFF"/>
                </a:solidFill>
                <a:latin typeface="Arial"/>
                <a:ea typeface="Arial"/>
                <a:cs typeface="Arial"/>
                <a:sym typeface="Arial"/>
              </a:rPr>
              <a:t>Cave of The Winds</a:t>
            </a:r>
            <a:endParaRPr sz="1800" b="0" i="0" u="none" strike="noStrike" cap="none">
              <a:solidFill>
                <a:srgbClr val="FFFFFF"/>
              </a:solidFill>
              <a:latin typeface="Arial"/>
              <a:ea typeface="Arial"/>
              <a:cs typeface="Arial"/>
              <a:sym typeface="Arial"/>
            </a:endParaRPr>
          </a:p>
          <a:p>
            <a:pPr marL="914400" marR="0" lvl="1" indent="-342900" algn="l" rtl="0">
              <a:lnSpc>
                <a:spcPct val="100000"/>
              </a:lnSpc>
              <a:spcBef>
                <a:spcPts val="0"/>
              </a:spcBef>
              <a:spcAft>
                <a:spcPts val="0"/>
              </a:spcAft>
              <a:buClr>
                <a:srgbClr val="FFFFFF"/>
              </a:buClr>
              <a:buSzPts val="1800"/>
              <a:buFont typeface="Arial"/>
              <a:buChar char="○"/>
            </a:pPr>
            <a:r>
              <a:rPr lang="en" sz="1800" b="0" i="0" u="none" strike="noStrike" cap="none">
                <a:solidFill>
                  <a:srgbClr val="FFFFFF"/>
                </a:solidFill>
                <a:latin typeface="Arial"/>
                <a:ea typeface="Arial"/>
                <a:cs typeface="Arial"/>
                <a:sym typeface="Arial"/>
              </a:rPr>
              <a:t>Cripple Creek &amp; Victor Narrow Gauge Railroad</a:t>
            </a:r>
            <a:endParaRPr sz="1800" b="0" i="0" u="none" strike="noStrike" cap="none">
              <a:solidFill>
                <a:srgbClr val="FFFFFF"/>
              </a:solidFill>
              <a:latin typeface="Arial"/>
              <a:ea typeface="Arial"/>
              <a:cs typeface="Arial"/>
              <a:sym typeface="Arial"/>
            </a:endParaRPr>
          </a:p>
          <a:p>
            <a:pPr marL="914400" marR="0" lvl="1" indent="-342900" algn="l" rtl="0">
              <a:lnSpc>
                <a:spcPct val="100000"/>
              </a:lnSpc>
              <a:spcBef>
                <a:spcPts val="0"/>
              </a:spcBef>
              <a:spcAft>
                <a:spcPts val="0"/>
              </a:spcAft>
              <a:buClr>
                <a:srgbClr val="FFFFFF"/>
              </a:buClr>
              <a:buSzPts val="1800"/>
              <a:buFont typeface="Arial"/>
              <a:buChar char="○"/>
            </a:pPr>
            <a:r>
              <a:rPr lang="en" sz="1800" b="0" i="0" u="none" strike="noStrike" cap="none">
                <a:solidFill>
                  <a:srgbClr val="FFFFFF"/>
                </a:solidFill>
                <a:latin typeface="Arial"/>
                <a:ea typeface="Arial"/>
                <a:cs typeface="Arial"/>
                <a:sym typeface="Arial"/>
              </a:rPr>
              <a:t>Dinosaur Ridge</a:t>
            </a:r>
            <a:endParaRPr sz="1800" b="0" i="0" u="none" strike="noStrike" cap="none">
              <a:solidFill>
                <a:srgbClr val="FFFFFF"/>
              </a:solidFill>
              <a:latin typeface="Arial"/>
              <a:ea typeface="Arial"/>
              <a:cs typeface="Arial"/>
              <a:sym typeface="Arial"/>
            </a:endParaRPr>
          </a:p>
          <a:p>
            <a:pPr marL="914400" marR="0" lvl="1" indent="-342900" algn="l" rtl="0">
              <a:lnSpc>
                <a:spcPct val="100000"/>
              </a:lnSpc>
              <a:spcBef>
                <a:spcPts val="0"/>
              </a:spcBef>
              <a:spcAft>
                <a:spcPts val="0"/>
              </a:spcAft>
              <a:buClr>
                <a:srgbClr val="FFFFFF"/>
              </a:buClr>
              <a:buSzPts val="1800"/>
              <a:buFont typeface="Arial"/>
              <a:buChar char="○"/>
            </a:pPr>
            <a:r>
              <a:rPr lang="en" sz="1800" b="0" i="0" u="none" strike="noStrike" cap="none">
                <a:solidFill>
                  <a:srgbClr val="FFFFFF"/>
                </a:solidFill>
                <a:latin typeface="Arial"/>
                <a:ea typeface="Arial"/>
                <a:cs typeface="Arial"/>
                <a:sym typeface="Arial"/>
              </a:rPr>
              <a:t>United States Mint</a:t>
            </a:r>
            <a:endParaRPr sz="1800" b="0" i="0" u="none" strike="noStrike" cap="none">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12"/>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275" name="Google Shape;275;p12"/>
          <p:cNvSpPr txBox="1">
            <a:spLocks noGrp="1"/>
          </p:cNvSpPr>
          <p:nvPr>
            <p:ph type="subTitle" idx="1"/>
          </p:nvPr>
        </p:nvSpPr>
        <p:spPr>
          <a:xfrm>
            <a:off x="1639275" y="1447150"/>
            <a:ext cx="70569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b="1" dirty="0">
                <a:latin typeface="Arial"/>
                <a:ea typeface="Arial"/>
                <a:cs typeface="Arial"/>
                <a:sym typeface="Arial"/>
              </a:rPr>
              <a:t>What types of entertainment are offered in your area?</a:t>
            </a:r>
            <a:endParaRPr sz="1600" b="1" dirty="0">
              <a:latin typeface="Arial"/>
              <a:ea typeface="Arial"/>
              <a:cs typeface="Arial"/>
              <a:sym typeface="Arial"/>
            </a:endParaRPr>
          </a:p>
          <a:p>
            <a:pPr marL="0" lvl="0" indent="0" algn="l" rtl="0">
              <a:lnSpc>
                <a:spcPct val="100000"/>
              </a:lnSpc>
              <a:spcBef>
                <a:spcPts val="0"/>
              </a:spcBef>
              <a:spcAft>
                <a:spcPts val="0"/>
              </a:spcAft>
              <a:buSzPts val="1800"/>
              <a:buNone/>
            </a:pPr>
            <a:endParaRPr sz="1600" dirty="0">
              <a:latin typeface="Arial"/>
              <a:ea typeface="Arial"/>
              <a:cs typeface="Arial"/>
              <a:sym typeface="Arial"/>
            </a:endParaRPr>
          </a:p>
          <a:p>
            <a:pPr marL="285750" lvl="0" indent="-285750" algn="l" rtl="0">
              <a:lnSpc>
                <a:spcPct val="100000"/>
              </a:lnSpc>
              <a:spcBef>
                <a:spcPts val="0"/>
              </a:spcBef>
              <a:spcAft>
                <a:spcPts val="0"/>
              </a:spcAft>
              <a:buSzPts val="1800"/>
              <a:buFont typeface="Arial" panose="020B0604020202020204" pitchFamily="34" charset="0"/>
              <a:buChar char="•"/>
            </a:pPr>
            <a:r>
              <a:rPr lang="en" sz="1600" dirty="0">
                <a:latin typeface="Arial"/>
                <a:ea typeface="Arial"/>
                <a:cs typeface="Arial"/>
                <a:sym typeface="Arial"/>
              </a:rPr>
              <a:t>Sporting events</a:t>
            </a:r>
            <a:endParaRPr sz="1600" dirty="0">
              <a:latin typeface="Arial"/>
              <a:ea typeface="Arial"/>
              <a:cs typeface="Arial"/>
              <a:sym typeface="Arial"/>
            </a:endParaRPr>
          </a:p>
          <a:p>
            <a:pPr marL="285750" lvl="0" indent="-285750" algn="l" rtl="0">
              <a:lnSpc>
                <a:spcPct val="100000"/>
              </a:lnSpc>
              <a:spcBef>
                <a:spcPts val="0"/>
              </a:spcBef>
              <a:spcAft>
                <a:spcPts val="0"/>
              </a:spcAft>
              <a:buSzPts val="1800"/>
              <a:buFont typeface="Arial" panose="020B0604020202020204" pitchFamily="34" charset="0"/>
              <a:buChar char="•"/>
            </a:pPr>
            <a:r>
              <a:rPr lang="en" sz="1600" dirty="0">
                <a:latin typeface="Arial"/>
                <a:ea typeface="Arial"/>
                <a:cs typeface="Arial"/>
                <a:sym typeface="Arial"/>
              </a:rPr>
              <a:t>Live music and entertainment</a:t>
            </a:r>
            <a:endParaRPr sz="1600" dirty="0">
              <a:latin typeface="Arial"/>
              <a:ea typeface="Arial"/>
              <a:cs typeface="Arial"/>
              <a:sym typeface="Arial"/>
            </a:endParaRPr>
          </a:p>
          <a:p>
            <a:pPr marL="285750" lvl="0" indent="-285750" algn="l" rtl="0">
              <a:lnSpc>
                <a:spcPct val="100000"/>
              </a:lnSpc>
              <a:spcBef>
                <a:spcPts val="0"/>
              </a:spcBef>
              <a:spcAft>
                <a:spcPts val="0"/>
              </a:spcAft>
              <a:buSzPts val="1800"/>
              <a:buFont typeface="Arial" panose="020B0604020202020204" pitchFamily="34" charset="0"/>
              <a:buChar char="•"/>
            </a:pPr>
            <a:r>
              <a:rPr lang="en" sz="1600" dirty="0">
                <a:latin typeface="Arial"/>
                <a:ea typeface="Arial"/>
                <a:cs typeface="Arial"/>
                <a:sym typeface="Arial"/>
              </a:rPr>
              <a:t>Video games</a:t>
            </a:r>
            <a:endParaRPr sz="1600" dirty="0">
              <a:latin typeface="Arial"/>
              <a:ea typeface="Arial"/>
              <a:cs typeface="Arial"/>
              <a:sym typeface="Arial"/>
            </a:endParaRPr>
          </a:p>
          <a:p>
            <a:pPr marL="285750" lvl="0" indent="-285750" algn="l" rtl="0">
              <a:lnSpc>
                <a:spcPct val="100000"/>
              </a:lnSpc>
              <a:spcBef>
                <a:spcPts val="0"/>
              </a:spcBef>
              <a:spcAft>
                <a:spcPts val="0"/>
              </a:spcAft>
              <a:buSzPts val="1800"/>
              <a:buFont typeface="Arial" panose="020B0604020202020204" pitchFamily="34" charset="0"/>
              <a:buChar char="•"/>
            </a:pPr>
            <a:r>
              <a:rPr lang="en" sz="1600" dirty="0">
                <a:latin typeface="Arial"/>
                <a:ea typeface="Arial"/>
                <a:cs typeface="Arial"/>
                <a:sym typeface="Arial"/>
              </a:rPr>
              <a:t>Theatre</a:t>
            </a:r>
            <a:endParaRPr sz="1600" dirty="0">
              <a:latin typeface="Arial"/>
              <a:ea typeface="Arial"/>
              <a:cs typeface="Arial"/>
              <a:sym typeface="Arial"/>
            </a:endParaRPr>
          </a:p>
          <a:p>
            <a:pPr marL="285750" lvl="0" indent="-285750" algn="l" rtl="0">
              <a:lnSpc>
                <a:spcPct val="100000"/>
              </a:lnSpc>
              <a:spcBef>
                <a:spcPts val="0"/>
              </a:spcBef>
              <a:spcAft>
                <a:spcPts val="0"/>
              </a:spcAft>
              <a:buSzPts val="1800"/>
              <a:buFont typeface="Arial" panose="020B0604020202020204" pitchFamily="34" charset="0"/>
              <a:buChar char="•"/>
            </a:pPr>
            <a:r>
              <a:rPr lang="en" sz="1600" dirty="0">
                <a:latin typeface="Arial"/>
                <a:ea typeface="Arial"/>
                <a:cs typeface="Arial"/>
                <a:sym typeface="Arial"/>
              </a:rPr>
              <a:t>Festivals and events</a:t>
            </a:r>
            <a:endParaRPr sz="1600" dirty="0">
              <a:latin typeface="Arial"/>
              <a:ea typeface="Arial"/>
              <a:cs typeface="Arial"/>
              <a:sym typeface="Arial"/>
            </a:endParaRPr>
          </a:p>
          <a:p>
            <a:pPr marL="285750" lvl="0" indent="-285750" algn="l" rtl="0">
              <a:lnSpc>
                <a:spcPct val="100000"/>
              </a:lnSpc>
              <a:spcBef>
                <a:spcPts val="0"/>
              </a:spcBef>
              <a:spcAft>
                <a:spcPts val="0"/>
              </a:spcAft>
              <a:buSzPts val="1800"/>
              <a:buFont typeface="Arial" panose="020B0604020202020204" pitchFamily="34" charset="0"/>
              <a:buChar char="•"/>
            </a:pPr>
            <a:r>
              <a:rPr lang="en" sz="1600" dirty="0">
                <a:latin typeface="Arial"/>
                <a:ea typeface="Arial"/>
                <a:cs typeface="Arial"/>
                <a:sym typeface="Arial"/>
              </a:rPr>
              <a:t>Movie rentals</a:t>
            </a:r>
            <a:endParaRPr sz="1600" dirty="0">
              <a:latin typeface="Arial"/>
              <a:ea typeface="Arial"/>
              <a:cs typeface="Arial"/>
              <a:sym typeface="Arial"/>
            </a:endParaRPr>
          </a:p>
          <a:p>
            <a:pPr marL="285750" lvl="0" indent="-285750" algn="l" rtl="0">
              <a:lnSpc>
                <a:spcPct val="100000"/>
              </a:lnSpc>
              <a:spcBef>
                <a:spcPts val="0"/>
              </a:spcBef>
              <a:spcAft>
                <a:spcPts val="0"/>
              </a:spcAft>
              <a:buSzPts val="1800"/>
              <a:buFont typeface="Arial" panose="020B0604020202020204" pitchFamily="34" charset="0"/>
              <a:buChar char="•"/>
            </a:pPr>
            <a:r>
              <a:rPr lang="en" sz="1600" dirty="0">
                <a:latin typeface="Arial"/>
                <a:ea typeface="Arial"/>
                <a:cs typeface="Arial"/>
                <a:sym typeface="Arial"/>
              </a:rPr>
              <a:t>Theme parks</a:t>
            </a:r>
            <a:endParaRPr sz="1600" dirty="0">
              <a:latin typeface="Arial"/>
              <a:ea typeface="Arial"/>
              <a:cs typeface="Arial"/>
              <a:sym typeface="Arial"/>
            </a:endParaRPr>
          </a:p>
          <a:p>
            <a:pPr marL="285750" lvl="0" indent="-285750" algn="l" rtl="0">
              <a:lnSpc>
                <a:spcPct val="100000"/>
              </a:lnSpc>
              <a:spcBef>
                <a:spcPts val="0"/>
              </a:spcBef>
              <a:spcAft>
                <a:spcPts val="0"/>
              </a:spcAft>
              <a:buSzPts val="1800"/>
              <a:buFont typeface="Arial" panose="020B0604020202020204" pitchFamily="34" charset="0"/>
              <a:buChar char="•"/>
            </a:pPr>
            <a:r>
              <a:rPr lang="en" sz="1600" dirty="0">
                <a:latin typeface="Arial"/>
                <a:ea typeface="Arial"/>
                <a:cs typeface="Arial"/>
                <a:sym typeface="Arial"/>
              </a:rPr>
              <a:t>Movie theaters</a:t>
            </a:r>
            <a:endParaRPr sz="1600" dirty="0">
              <a:latin typeface="Arial"/>
              <a:ea typeface="Arial"/>
              <a:cs typeface="Arial"/>
              <a:sym typeface="Arial"/>
            </a:endParaRPr>
          </a:p>
          <a:p>
            <a:pPr marL="285750" lvl="0" indent="-285750" algn="l" rtl="0">
              <a:lnSpc>
                <a:spcPct val="100000"/>
              </a:lnSpc>
              <a:spcBef>
                <a:spcPts val="0"/>
              </a:spcBef>
              <a:spcAft>
                <a:spcPts val="0"/>
              </a:spcAft>
              <a:buSzPts val="1800"/>
              <a:buFont typeface="Arial" panose="020B0604020202020204" pitchFamily="34" charset="0"/>
              <a:buChar char="•"/>
            </a:pPr>
            <a:r>
              <a:rPr lang="en" sz="1600" dirty="0">
                <a:latin typeface="Arial"/>
                <a:ea typeface="Arial"/>
                <a:cs typeface="Arial"/>
                <a:sym typeface="Arial"/>
              </a:rPr>
              <a:t>Excursions (hiking, rafting, etc.)  </a:t>
            </a:r>
            <a:endParaRPr sz="1600" dirty="0">
              <a:latin typeface="Arial"/>
              <a:ea typeface="Arial"/>
              <a:cs typeface="Arial"/>
              <a:sym typeface="Arial"/>
            </a:endParaRPr>
          </a:p>
          <a:p>
            <a:pPr marL="285750" lvl="0" indent="-285750" algn="ctr" rtl="0">
              <a:lnSpc>
                <a:spcPct val="100000"/>
              </a:lnSpc>
              <a:spcBef>
                <a:spcPts val="0"/>
              </a:spcBef>
              <a:spcAft>
                <a:spcPts val="0"/>
              </a:spcAft>
              <a:buSzPts val="1800"/>
              <a:buFont typeface="Arial" panose="020B0604020202020204" pitchFamily="34" charset="0"/>
              <a:buChar char="•"/>
            </a:pPr>
            <a:endParaRPr sz="1600" dirty="0">
              <a:latin typeface="Arial"/>
              <a:ea typeface="Arial"/>
              <a:cs typeface="Arial"/>
              <a:sym typeface="Arial"/>
            </a:endParaRPr>
          </a:p>
          <a:p>
            <a:pPr marL="0" lvl="0" indent="0" algn="ctr" rtl="0">
              <a:lnSpc>
                <a:spcPct val="100000"/>
              </a:lnSpc>
              <a:spcBef>
                <a:spcPts val="0"/>
              </a:spcBef>
              <a:spcAft>
                <a:spcPts val="0"/>
              </a:spcAft>
              <a:buSzPts val="1800"/>
              <a:buNone/>
            </a:pPr>
            <a:endParaRPr sz="1600" dirty="0">
              <a:latin typeface="Arial"/>
              <a:ea typeface="Arial"/>
              <a:cs typeface="Arial"/>
              <a:sym typeface="Arial"/>
            </a:endParaRPr>
          </a:p>
        </p:txBody>
      </p:sp>
      <p:pic>
        <p:nvPicPr>
          <p:cNvPr id="276" name="Google Shape;276;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7" name="Google Shape;277;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78" name="Google Shape;278;p12"/>
          <p:cNvPicPr preferRelativeResize="0"/>
          <p:nvPr/>
        </p:nvPicPr>
        <p:blipFill rotWithShape="1">
          <a:blip r:embed="rId4">
            <a:alphaModFix/>
          </a:blip>
          <a:srcRect/>
          <a:stretch/>
        </p:blipFill>
        <p:spPr>
          <a:xfrm>
            <a:off x="572425" y="128150"/>
            <a:ext cx="1145575" cy="116095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3"/>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284" name="Google Shape;284;p13"/>
          <p:cNvSpPr txBox="1">
            <a:spLocks noGrp="1"/>
          </p:cNvSpPr>
          <p:nvPr>
            <p:ph type="subTitle" idx="1"/>
          </p:nvPr>
        </p:nvSpPr>
        <p:spPr>
          <a:xfrm>
            <a:off x="1718000" y="1594925"/>
            <a:ext cx="5896200" cy="1102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a:latin typeface="Arial"/>
                <a:ea typeface="Arial"/>
                <a:cs typeface="Arial"/>
                <a:sym typeface="Arial"/>
              </a:rPr>
              <a:t>If you were a sports and entertainment marketing professional working for an organization in your area, what would you do to attract visitors and encourage discretionary spending?</a:t>
            </a: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r>
              <a:rPr lang="en" sz="1600">
                <a:latin typeface="Arial"/>
                <a:ea typeface="Arial"/>
                <a:cs typeface="Arial"/>
                <a:sym typeface="Arial"/>
              </a:rPr>
              <a:t>How do you think an effective marketing strategy would help?</a:t>
            </a:r>
            <a:endParaRPr sz="1600">
              <a:latin typeface="Arial"/>
              <a:ea typeface="Arial"/>
              <a:cs typeface="Arial"/>
              <a:sym typeface="Arial"/>
            </a:endParaRPr>
          </a:p>
        </p:txBody>
      </p:sp>
      <p:pic>
        <p:nvPicPr>
          <p:cNvPr id="285" name="Google Shape;285;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86" name="Google Shape;286;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87" name="Google Shape;287;p13"/>
          <p:cNvPicPr preferRelativeResize="0"/>
          <p:nvPr/>
        </p:nvPicPr>
        <p:blipFill rotWithShape="1">
          <a:blip r:embed="rId4">
            <a:alphaModFix/>
          </a:blip>
          <a:srcRect/>
          <a:stretch/>
        </p:blipFill>
        <p:spPr>
          <a:xfrm>
            <a:off x="572425" y="128150"/>
            <a:ext cx="1145575" cy="116095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pic>
        <p:nvPicPr>
          <p:cNvPr id="292" name="Google Shape;292;p14"/>
          <p:cNvPicPr preferRelativeResize="0"/>
          <p:nvPr/>
        </p:nvPicPr>
        <p:blipFill rotWithShape="1">
          <a:blip r:embed="rId3">
            <a:alphaModFix/>
          </a:blip>
          <a:src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
          <p:cNvSpPr txBox="1">
            <a:spLocks noGrp="1"/>
          </p:cNvSpPr>
          <p:nvPr>
            <p:ph type="title"/>
          </p:nvPr>
        </p:nvSpPr>
        <p:spPr>
          <a:xfrm>
            <a:off x="5411400" y="1435600"/>
            <a:ext cx="2999100" cy="9609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DISCRETIONARY INCOME</a:t>
            </a:r>
            <a:endParaRPr b="1">
              <a:latin typeface="Arial"/>
              <a:ea typeface="Arial"/>
              <a:cs typeface="Arial"/>
              <a:sym typeface="Arial"/>
            </a:endParaRPr>
          </a:p>
        </p:txBody>
      </p:sp>
      <p:sp>
        <p:nvSpPr>
          <p:cNvPr id="172" name="Google Shape;172;p2"/>
          <p:cNvSpPr txBox="1">
            <a:spLocks noGrp="1"/>
          </p:cNvSpPr>
          <p:nvPr>
            <p:ph type="body" idx="1"/>
          </p:nvPr>
        </p:nvSpPr>
        <p:spPr>
          <a:xfrm>
            <a:off x="5411400" y="2396500"/>
            <a:ext cx="2837400" cy="1252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600"/>
              <a:buNone/>
            </a:pPr>
            <a:r>
              <a:rPr lang="en" b="1">
                <a:solidFill>
                  <a:schemeClr val="dk2"/>
                </a:solidFill>
                <a:latin typeface="Arial"/>
                <a:ea typeface="Arial"/>
                <a:cs typeface="Arial"/>
                <a:sym typeface="Arial"/>
              </a:rPr>
              <a:t>Discretionary income</a:t>
            </a:r>
            <a:r>
              <a:rPr lang="en">
                <a:latin typeface="Arial"/>
                <a:ea typeface="Arial"/>
                <a:cs typeface="Arial"/>
                <a:sym typeface="Arial"/>
              </a:rPr>
              <a:t> refers to money consumers have left to spend after necessary expenses are paid.</a:t>
            </a:r>
            <a:endParaRPr>
              <a:latin typeface="Arial"/>
              <a:ea typeface="Arial"/>
              <a:cs typeface="Arial"/>
              <a:sym typeface="Arial"/>
            </a:endParaRPr>
          </a:p>
        </p:txBody>
      </p:sp>
      <p:cxnSp>
        <p:nvCxnSpPr>
          <p:cNvPr id="173" name="Google Shape;173;p2"/>
          <p:cNvCxnSpPr/>
          <p:nvPr/>
        </p:nvCxnSpPr>
        <p:spPr>
          <a:xfrm>
            <a:off x="5172000" y="1540314"/>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74" name="Google Shape;174;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5" name="Google Shape;175;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76" name="Google Shape;176;p2"/>
          <p:cNvPicPr preferRelativeResize="0"/>
          <p:nvPr/>
        </p:nvPicPr>
        <p:blipFill rotWithShape="1">
          <a:blip r:embed="rId4">
            <a:alphaModFix/>
          </a:blip>
          <a:srcRect/>
          <a:stretch/>
        </p:blipFill>
        <p:spPr>
          <a:xfrm>
            <a:off x="598975" y="1446965"/>
            <a:ext cx="3960650" cy="23763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10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
          <p:cNvSpPr txBox="1">
            <a:spLocks noGrp="1"/>
          </p:cNvSpPr>
          <p:nvPr>
            <p:ph type="ctrTitle"/>
          </p:nvPr>
        </p:nvSpPr>
        <p:spPr>
          <a:xfrm>
            <a:off x="974050" y="1216675"/>
            <a:ext cx="7740900" cy="2563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1600" b="0" dirty="0">
                <a:latin typeface="Arial"/>
                <a:ea typeface="Arial"/>
                <a:cs typeface="Arial"/>
                <a:sym typeface="Arial"/>
              </a:rPr>
              <a:t>Consumers have only so much </a:t>
            </a:r>
            <a:r>
              <a:rPr lang="en" sz="1600" dirty="0">
                <a:solidFill>
                  <a:schemeClr val="bg2"/>
                </a:solidFill>
                <a:latin typeface="Arial"/>
                <a:ea typeface="Arial"/>
                <a:cs typeface="Arial"/>
                <a:sym typeface="Arial"/>
              </a:rPr>
              <a:t>discretionary income </a:t>
            </a:r>
            <a:r>
              <a:rPr lang="en" sz="1600" b="0" dirty="0">
                <a:latin typeface="Arial"/>
                <a:ea typeface="Arial"/>
                <a:cs typeface="Arial"/>
                <a:sym typeface="Arial"/>
              </a:rPr>
              <a:t>available in today’s economy, and it fluctuates with changes in economic conditions.  </a:t>
            </a:r>
            <a:endParaRPr sz="1600" b="0" dirty="0">
              <a:latin typeface="Arial"/>
              <a:ea typeface="Arial"/>
              <a:cs typeface="Arial"/>
              <a:sym typeface="Arial"/>
            </a:endParaRPr>
          </a:p>
          <a:p>
            <a:pPr marL="0" lvl="0" indent="0" algn="l" rtl="0">
              <a:lnSpc>
                <a:spcPct val="100000"/>
              </a:lnSpc>
              <a:spcBef>
                <a:spcPts val="2000"/>
              </a:spcBef>
              <a:spcAft>
                <a:spcPts val="0"/>
              </a:spcAft>
              <a:buSzPts val="3000"/>
              <a:buNone/>
            </a:pPr>
            <a:r>
              <a:rPr lang="en" sz="1600" b="0" dirty="0">
                <a:latin typeface="Arial"/>
                <a:ea typeface="Arial"/>
                <a:cs typeface="Arial"/>
                <a:sym typeface="Arial"/>
              </a:rPr>
              <a:t>For example, competition for the entertainment dollar will increase when the economy is in a recession. Inflation can also impact discretionary spending.</a:t>
            </a:r>
            <a:endParaRPr sz="1600" b="0" dirty="0">
              <a:latin typeface="Arial"/>
              <a:ea typeface="Arial"/>
              <a:cs typeface="Arial"/>
              <a:sym typeface="Arial"/>
            </a:endParaRPr>
          </a:p>
          <a:p>
            <a:pPr marL="0" lvl="0" indent="0" algn="l" rtl="0">
              <a:lnSpc>
                <a:spcPct val="100000"/>
              </a:lnSpc>
              <a:spcBef>
                <a:spcPts val="2000"/>
              </a:spcBef>
              <a:spcAft>
                <a:spcPts val="0"/>
              </a:spcAft>
              <a:buSzPts val="3000"/>
              <a:buNone/>
            </a:pPr>
            <a:r>
              <a:rPr lang="en" sz="1600" b="0" dirty="0">
                <a:latin typeface="Arial"/>
                <a:ea typeface="Arial"/>
                <a:cs typeface="Arial"/>
                <a:sym typeface="Arial"/>
              </a:rPr>
              <a:t>However, regardless of economic conditions, the role of the sports and entertainment marketer is to find ways for consumers to spend those dollars with their organization.  With the consistent evolution and innovation of sports and entertainment products, competition for the entertainment dollar continues to rise.</a:t>
            </a:r>
            <a:endParaRPr sz="1600" b="0" dirty="0">
              <a:latin typeface="Arial"/>
              <a:ea typeface="Arial"/>
              <a:cs typeface="Arial"/>
              <a:sym typeface="Arial"/>
            </a:endParaRPr>
          </a:p>
          <a:p>
            <a:pPr marL="0" lvl="0" indent="0" algn="l" rtl="0">
              <a:lnSpc>
                <a:spcPct val="100000"/>
              </a:lnSpc>
              <a:spcBef>
                <a:spcPts val="2000"/>
              </a:spcBef>
              <a:spcAft>
                <a:spcPts val="0"/>
              </a:spcAft>
              <a:buSzPts val="3000"/>
              <a:buNone/>
            </a:pPr>
            <a:endParaRPr sz="1600" b="0" dirty="0">
              <a:latin typeface="Arial"/>
              <a:ea typeface="Arial"/>
              <a:cs typeface="Arial"/>
              <a:sym typeface="Arial"/>
            </a:endParaRPr>
          </a:p>
          <a:p>
            <a:pPr marL="0" lvl="0" indent="0" algn="l" rtl="0">
              <a:lnSpc>
                <a:spcPct val="100000"/>
              </a:lnSpc>
              <a:spcBef>
                <a:spcPts val="2000"/>
              </a:spcBef>
              <a:spcAft>
                <a:spcPts val="0"/>
              </a:spcAft>
              <a:buSzPts val="3000"/>
              <a:buNone/>
            </a:pPr>
            <a:endParaRPr sz="1600" b="0" dirty="0">
              <a:latin typeface="Arial"/>
              <a:ea typeface="Arial"/>
              <a:cs typeface="Arial"/>
              <a:sym typeface="Arial"/>
            </a:endParaRPr>
          </a:p>
          <a:p>
            <a:pPr marL="0" lvl="0" indent="0" algn="l" rtl="0">
              <a:lnSpc>
                <a:spcPct val="100000"/>
              </a:lnSpc>
              <a:spcBef>
                <a:spcPts val="2000"/>
              </a:spcBef>
              <a:spcAft>
                <a:spcPts val="2000"/>
              </a:spcAft>
              <a:buSzPts val="3000"/>
              <a:buNone/>
            </a:pPr>
            <a:endParaRPr sz="1600" b="0" dirty="0">
              <a:latin typeface="Arial"/>
              <a:ea typeface="Arial"/>
              <a:cs typeface="Arial"/>
              <a:sym typeface="Arial"/>
            </a:endParaRPr>
          </a:p>
        </p:txBody>
      </p:sp>
      <p:pic>
        <p:nvPicPr>
          <p:cNvPr id="182" name="Google Shape;182;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3" name="Google Shape;183;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184" name="Google Shape;184;p3"/>
          <p:cNvSpPr txBox="1">
            <a:spLocks noGrp="1"/>
          </p:cNvSpPr>
          <p:nvPr>
            <p:ph type="title" idx="4294967295"/>
          </p:nvPr>
        </p:nvSpPr>
        <p:spPr>
          <a:xfrm>
            <a:off x="974050" y="463325"/>
            <a:ext cx="7932600" cy="502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400" b="1">
                <a:solidFill>
                  <a:schemeClr val="lt2"/>
                </a:solidFill>
                <a:latin typeface="Arial"/>
                <a:ea typeface="Arial"/>
                <a:cs typeface="Arial"/>
                <a:sym typeface="Arial"/>
              </a:rPr>
              <a:t>DISCRETIONARY INCOME</a:t>
            </a:r>
            <a:endParaRPr sz="2400" b="1">
              <a:solidFill>
                <a:schemeClr val="lt2"/>
              </a:solidFill>
              <a:latin typeface="Arial"/>
              <a:ea typeface="Arial"/>
              <a:cs typeface="Arial"/>
              <a:sym typeface="Arial"/>
            </a:endParaRPr>
          </a:p>
        </p:txBody>
      </p:sp>
      <p:cxnSp>
        <p:nvCxnSpPr>
          <p:cNvPr id="185" name="Google Shape;185;p3"/>
          <p:cNvCxnSpPr/>
          <p:nvPr/>
        </p:nvCxnSpPr>
        <p:spPr>
          <a:xfrm>
            <a:off x="1063075" y="1037400"/>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4"/>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191" name="Google Shape;191;p4"/>
          <p:cNvSpPr txBox="1">
            <a:spLocks noGrp="1"/>
          </p:cNvSpPr>
          <p:nvPr>
            <p:ph type="subTitle" idx="1"/>
          </p:nvPr>
        </p:nvSpPr>
        <p:spPr>
          <a:xfrm>
            <a:off x="1805525" y="1447150"/>
            <a:ext cx="68904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a:latin typeface="Arial"/>
                <a:ea typeface="Arial"/>
                <a:cs typeface="Arial"/>
                <a:sym typeface="Arial"/>
              </a:rPr>
              <a:t>Consider what you do with your leisure time…</a:t>
            </a: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r>
              <a:rPr lang="en" sz="1600">
                <a:latin typeface="Arial"/>
                <a:ea typeface="Arial"/>
                <a:cs typeface="Arial"/>
                <a:sym typeface="Arial"/>
              </a:rPr>
              <a:t>Where do you spend your discretionary dollars?  </a:t>
            </a: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r>
              <a:rPr lang="en" sz="1600">
                <a:latin typeface="Arial"/>
                <a:ea typeface="Arial"/>
                <a:cs typeface="Arial"/>
                <a:sym typeface="Arial"/>
              </a:rPr>
              <a:t>What entertainment options are available to you in your community competing for your discretionary income?   </a:t>
            </a: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p:txBody>
      </p:sp>
      <p:pic>
        <p:nvPicPr>
          <p:cNvPr id="192" name="Google Shape;192;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3" name="Google Shape;193;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94" name="Google Shape;194;p4"/>
          <p:cNvPicPr preferRelativeResize="0"/>
          <p:nvPr/>
        </p:nvPicPr>
        <p:blipFill rotWithShape="1">
          <a:blip r:embed="rId4">
            <a:alphaModFix/>
          </a:blip>
          <a:srcRect/>
          <a:stretch/>
        </p:blipFill>
        <p:spPr>
          <a:xfrm>
            <a:off x="572425" y="128150"/>
            <a:ext cx="1145575" cy="116095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5"/>
          <p:cNvSpPr txBox="1">
            <a:spLocks noGrp="1"/>
          </p:cNvSpPr>
          <p:nvPr>
            <p:ph type="ctrTitle"/>
          </p:nvPr>
        </p:nvSpPr>
        <p:spPr>
          <a:xfrm>
            <a:off x="450425" y="1203700"/>
            <a:ext cx="3281700" cy="212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2000"/>
              </a:spcAft>
              <a:buSzPts val="3000"/>
              <a:buNone/>
            </a:pPr>
            <a:r>
              <a:rPr lang="en" sz="1800" b="0">
                <a:latin typeface="Arial"/>
                <a:ea typeface="Arial"/>
                <a:cs typeface="Arial"/>
                <a:sym typeface="Arial"/>
              </a:rPr>
              <a:t>Take for example the many entertainment options available to residents in the Denver Metro Area which require individuals to spend discretionary dollars.</a:t>
            </a:r>
            <a:endParaRPr sz="1800" b="0">
              <a:latin typeface="Arial"/>
              <a:ea typeface="Arial"/>
              <a:cs typeface="Arial"/>
              <a:sym typeface="Arial"/>
            </a:endParaRPr>
          </a:p>
        </p:txBody>
      </p:sp>
      <p:pic>
        <p:nvPicPr>
          <p:cNvPr id="200" name="Google Shape;200;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1" name="Google Shape;201;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02" name="Google Shape;202;p5"/>
          <p:cNvSpPr txBox="1">
            <a:spLocks noGrp="1"/>
          </p:cNvSpPr>
          <p:nvPr>
            <p:ph type="title" idx="4294967295"/>
          </p:nvPr>
        </p:nvSpPr>
        <p:spPr>
          <a:xfrm>
            <a:off x="450425" y="298900"/>
            <a:ext cx="8545200" cy="90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400" b="1">
                <a:solidFill>
                  <a:schemeClr val="lt2"/>
                </a:solidFill>
                <a:latin typeface="Arial"/>
                <a:ea typeface="Arial"/>
                <a:cs typeface="Arial"/>
                <a:sym typeface="Arial"/>
              </a:rPr>
              <a:t>DISCRETIONARY INCOME</a:t>
            </a:r>
            <a:endParaRPr sz="2400" b="1">
              <a:solidFill>
                <a:schemeClr val="lt2"/>
              </a:solidFill>
              <a:latin typeface="Arial"/>
              <a:ea typeface="Arial"/>
              <a:cs typeface="Arial"/>
              <a:sym typeface="Arial"/>
            </a:endParaRPr>
          </a:p>
        </p:txBody>
      </p:sp>
      <p:cxnSp>
        <p:nvCxnSpPr>
          <p:cNvPr id="203" name="Google Shape;203;p5"/>
          <p:cNvCxnSpPr/>
          <p:nvPr/>
        </p:nvCxnSpPr>
        <p:spPr>
          <a:xfrm>
            <a:off x="564150" y="870700"/>
            <a:ext cx="1458600" cy="0"/>
          </a:xfrm>
          <a:prstGeom prst="straightConnector1">
            <a:avLst/>
          </a:prstGeom>
          <a:noFill/>
          <a:ln w="9525" cap="flat" cmpd="sng">
            <a:solidFill>
              <a:schemeClr val="lt2"/>
            </a:solidFill>
            <a:prstDash val="solid"/>
            <a:round/>
            <a:headEnd type="none" w="sm" len="sm"/>
            <a:tailEnd type="none" w="sm" len="sm"/>
          </a:ln>
        </p:spPr>
      </p:cxnSp>
      <p:pic>
        <p:nvPicPr>
          <p:cNvPr id="204" name="Google Shape;204;p5"/>
          <p:cNvPicPr preferRelativeResize="0"/>
          <p:nvPr/>
        </p:nvPicPr>
        <p:blipFill rotWithShape="1">
          <a:blip r:embed="rId4">
            <a:alphaModFix/>
          </a:blip>
          <a:srcRect/>
          <a:stretch/>
        </p:blipFill>
        <p:spPr>
          <a:xfrm>
            <a:off x="4341825" y="1283813"/>
            <a:ext cx="4293125" cy="2575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pic>
        <p:nvPicPr>
          <p:cNvPr id="209" name="Google Shape;209;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0" name="Google Shape;210;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11" name="Google Shape;211;p6"/>
          <p:cNvSpPr txBox="1">
            <a:spLocks noGrp="1"/>
          </p:cNvSpPr>
          <p:nvPr>
            <p:ph type="title" idx="4294967295"/>
          </p:nvPr>
        </p:nvSpPr>
        <p:spPr>
          <a:xfrm>
            <a:off x="556450" y="748375"/>
            <a:ext cx="8439300" cy="59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400" b="1">
                <a:solidFill>
                  <a:schemeClr val="lt2"/>
                </a:solidFill>
                <a:latin typeface="Arial"/>
                <a:ea typeface="Arial"/>
                <a:cs typeface="Arial"/>
                <a:sym typeface="Arial"/>
              </a:rPr>
              <a:t>SPORTS TEAMS &amp; EVENTS</a:t>
            </a:r>
            <a:endParaRPr sz="2400" b="1">
              <a:solidFill>
                <a:schemeClr val="lt2"/>
              </a:solidFill>
              <a:latin typeface="Arial"/>
              <a:ea typeface="Arial"/>
              <a:cs typeface="Arial"/>
              <a:sym typeface="Arial"/>
            </a:endParaRPr>
          </a:p>
        </p:txBody>
      </p:sp>
      <p:cxnSp>
        <p:nvCxnSpPr>
          <p:cNvPr id="212" name="Google Shape;212;p6"/>
          <p:cNvCxnSpPr/>
          <p:nvPr/>
        </p:nvCxnSpPr>
        <p:spPr>
          <a:xfrm>
            <a:off x="647325" y="1346250"/>
            <a:ext cx="1458600" cy="0"/>
          </a:xfrm>
          <a:prstGeom prst="straightConnector1">
            <a:avLst/>
          </a:prstGeom>
          <a:noFill/>
          <a:ln w="9525" cap="flat" cmpd="sng">
            <a:solidFill>
              <a:schemeClr val="lt2"/>
            </a:solidFill>
            <a:prstDash val="solid"/>
            <a:round/>
            <a:headEnd type="none" w="sm" len="sm"/>
            <a:tailEnd type="none" w="sm" len="sm"/>
          </a:ln>
        </p:spPr>
      </p:cxnSp>
      <p:sp>
        <p:nvSpPr>
          <p:cNvPr id="213" name="Google Shape;213;p6"/>
          <p:cNvSpPr txBox="1"/>
          <p:nvPr/>
        </p:nvSpPr>
        <p:spPr>
          <a:xfrm>
            <a:off x="556450" y="1536300"/>
            <a:ext cx="4905900" cy="3904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b="1" i="0" u="none" strike="noStrike" cap="none">
                <a:solidFill>
                  <a:srgbClr val="FFFFFF"/>
                </a:solidFill>
              </a:rPr>
              <a:t>Denver Broncos (NFL)</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Denver Nuggets (NBA)</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Colorado Avalanche (NHL)</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Colorado Rockies (MLB)</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Colorado Crush (Arena Football League)</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Colorado Rapids (Major League Soccer)</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Colorado Springs SkySox (M</a:t>
            </a:r>
            <a:r>
              <a:rPr lang="en" b="1">
                <a:solidFill>
                  <a:srgbClr val="FFFFFF"/>
                </a:solidFill>
              </a:rPr>
              <a:t>iLB</a:t>
            </a:r>
            <a:endParaRPr b="1" i="0" u="none" strike="noStrike" cap="none">
              <a:solidFill>
                <a:srgbClr val="FFFFFF"/>
              </a:solidFill>
            </a:endParaRPr>
          </a:p>
          <a:p>
            <a:pPr marL="0" marR="0" lvl="0" indent="0" algn="l" rtl="0">
              <a:lnSpc>
                <a:spcPct val="100000"/>
              </a:lnSpc>
              <a:spcBef>
                <a:spcPts val="500"/>
              </a:spcBef>
              <a:spcAft>
                <a:spcPts val="500"/>
              </a:spcAft>
              <a:buClr>
                <a:srgbClr val="000000"/>
              </a:buClr>
              <a:buSzPts val="1600"/>
              <a:buFont typeface="Arial"/>
              <a:buNone/>
            </a:pPr>
            <a:r>
              <a:rPr lang="en" b="1" i="0" u="none" strike="noStrike" cap="none">
                <a:solidFill>
                  <a:srgbClr val="FFFFFF"/>
                </a:solidFill>
              </a:rPr>
              <a:t>Colorado Mammoth (National Lacrosse League)</a:t>
            </a:r>
            <a:endParaRPr b="1" i="0" u="none" strike="noStrike" cap="none">
              <a:solidFill>
                <a:srgbClr val="FFFFFF"/>
              </a:solidFill>
            </a:endParaRPr>
          </a:p>
        </p:txBody>
      </p:sp>
      <p:sp>
        <p:nvSpPr>
          <p:cNvPr id="214" name="Google Shape;214;p6"/>
          <p:cNvSpPr txBox="1"/>
          <p:nvPr/>
        </p:nvSpPr>
        <p:spPr>
          <a:xfrm>
            <a:off x="4763375" y="1536300"/>
            <a:ext cx="4519800" cy="3904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b="1" i="0" u="none" strike="noStrike" cap="none">
                <a:solidFill>
                  <a:srgbClr val="FFFFFF"/>
                </a:solidFill>
              </a:rPr>
              <a:t>University of Colorado Buffaloes (NCAA)</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Colorado State University Rams (NCAA)</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University of Denver Pioneers (NCAA)</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Air Force Falcons (NCAA)</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The International Golf Tournament (PG</a:t>
            </a:r>
            <a:r>
              <a:rPr lang="en" b="1">
                <a:solidFill>
                  <a:srgbClr val="FFFFFF"/>
                </a:solidFill>
              </a:rPr>
              <a:t>A</a:t>
            </a:r>
            <a:r>
              <a:rPr lang="en" b="1" i="0" u="none" strike="noStrike" cap="none">
                <a:solidFill>
                  <a:srgbClr val="FFFFFF"/>
                </a:solidFill>
              </a:rPr>
              <a:t>)</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Bandimere Speedway (National Hot Rod Association)</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r>
              <a:rPr lang="en" b="1" i="0" u="none" strike="noStrike" cap="none">
                <a:solidFill>
                  <a:srgbClr val="FFFFFF"/>
                </a:solidFill>
              </a:rPr>
              <a:t>Grand Prix of Denver (Auto racing)</a:t>
            </a:r>
            <a:endParaRPr b="1" i="0" u="none" strike="noStrike" cap="none">
              <a:solidFill>
                <a:srgbClr val="FFFFFF"/>
              </a:solidFill>
            </a:endParaRPr>
          </a:p>
          <a:p>
            <a:pPr marL="0" marR="0" lvl="0" indent="0" algn="l" rtl="0">
              <a:lnSpc>
                <a:spcPct val="100000"/>
              </a:lnSpc>
              <a:spcBef>
                <a:spcPts val="500"/>
              </a:spcBef>
              <a:spcAft>
                <a:spcPts val="0"/>
              </a:spcAft>
              <a:buClr>
                <a:srgbClr val="000000"/>
              </a:buClr>
              <a:buSzPts val="1600"/>
              <a:buFont typeface="Arial"/>
              <a:buNone/>
            </a:pPr>
            <a:endParaRPr b="1" i="0" u="none" strike="noStrike" cap="none">
              <a:solidFill>
                <a:srgbClr val="FFFFFF"/>
              </a:solidFill>
            </a:endParaRPr>
          </a:p>
          <a:p>
            <a:pPr marL="0" marR="0" lvl="0" indent="0" algn="l" rtl="0">
              <a:lnSpc>
                <a:spcPct val="100000"/>
              </a:lnSpc>
              <a:spcBef>
                <a:spcPts val="500"/>
              </a:spcBef>
              <a:spcAft>
                <a:spcPts val="500"/>
              </a:spcAft>
              <a:buClr>
                <a:srgbClr val="000000"/>
              </a:buClr>
              <a:buSzPts val="1400"/>
              <a:buFont typeface="Arial"/>
              <a:buNone/>
            </a:pPr>
            <a:endParaRPr b="1" i="0" u="none" strike="noStrike" cap="none">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19" name="Google Shape;219;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20" name="Google Shape;220;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21" name="Google Shape;221;p7"/>
          <p:cNvSpPr txBox="1">
            <a:spLocks noGrp="1"/>
          </p:cNvSpPr>
          <p:nvPr>
            <p:ph type="title" idx="4294967295"/>
          </p:nvPr>
        </p:nvSpPr>
        <p:spPr>
          <a:xfrm>
            <a:off x="978200" y="239500"/>
            <a:ext cx="8017500" cy="90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400" b="1">
                <a:solidFill>
                  <a:schemeClr val="lt2"/>
                </a:solidFill>
                <a:latin typeface="Arial"/>
                <a:ea typeface="Arial"/>
                <a:cs typeface="Arial"/>
                <a:sym typeface="Arial"/>
              </a:rPr>
              <a:t>OUTDOOR ACTIVITIES</a:t>
            </a:r>
            <a:endParaRPr sz="2400" b="1">
              <a:solidFill>
                <a:schemeClr val="lt2"/>
              </a:solidFill>
              <a:latin typeface="Arial"/>
              <a:ea typeface="Arial"/>
              <a:cs typeface="Arial"/>
              <a:sym typeface="Arial"/>
            </a:endParaRPr>
          </a:p>
        </p:txBody>
      </p:sp>
      <p:cxnSp>
        <p:nvCxnSpPr>
          <p:cNvPr id="222" name="Google Shape;222;p7"/>
          <p:cNvCxnSpPr/>
          <p:nvPr/>
        </p:nvCxnSpPr>
        <p:spPr>
          <a:xfrm>
            <a:off x="1098700" y="835050"/>
            <a:ext cx="1458600" cy="0"/>
          </a:xfrm>
          <a:prstGeom prst="straightConnector1">
            <a:avLst/>
          </a:prstGeom>
          <a:noFill/>
          <a:ln w="9525" cap="flat" cmpd="sng">
            <a:solidFill>
              <a:schemeClr val="lt2"/>
            </a:solidFill>
            <a:prstDash val="solid"/>
            <a:round/>
            <a:headEnd type="none" w="sm" len="sm"/>
            <a:tailEnd type="none" w="sm" len="sm"/>
          </a:ln>
        </p:spPr>
      </p:cxnSp>
      <p:sp>
        <p:nvSpPr>
          <p:cNvPr id="223" name="Google Shape;223;p7"/>
          <p:cNvSpPr txBox="1"/>
          <p:nvPr/>
        </p:nvSpPr>
        <p:spPr>
          <a:xfrm>
            <a:off x="1098700" y="1203075"/>
            <a:ext cx="7258500" cy="2048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600" b="1" i="0" u="none" strike="noStrike" cap="none">
                <a:solidFill>
                  <a:srgbClr val="FFFFFF"/>
                </a:solidFill>
              </a:rPr>
              <a:t>Mountain climbing</a:t>
            </a:r>
            <a:endParaRPr sz="1600" b="1" i="0" u="none" strike="noStrike" cap="none">
              <a:solidFill>
                <a:srgbClr val="FFFFFF"/>
              </a:solidFill>
            </a:endParaRPr>
          </a:p>
          <a:p>
            <a:pPr marL="0" marR="0" lvl="0" indent="0" algn="l" rtl="0">
              <a:lnSpc>
                <a:spcPct val="100000"/>
              </a:lnSpc>
              <a:spcBef>
                <a:spcPts val="500"/>
              </a:spcBef>
              <a:spcAft>
                <a:spcPts val="0"/>
              </a:spcAft>
              <a:buClr>
                <a:srgbClr val="000000"/>
              </a:buClr>
              <a:buSzPts val="1800"/>
              <a:buFont typeface="Arial"/>
              <a:buNone/>
            </a:pPr>
            <a:r>
              <a:rPr lang="en" sz="1600" b="1" i="0" u="none" strike="noStrike" cap="none">
                <a:solidFill>
                  <a:srgbClr val="FFFFFF"/>
                </a:solidFill>
              </a:rPr>
              <a:t>Hiking</a:t>
            </a:r>
            <a:endParaRPr sz="1600" b="1" i="0" u="none" strike="noStrike" cap="none">
              <a:solidFill>
                <a:srgbClr val="FFFFFF"/>
              </a:solidFill>
            </a:endParaRPr>
          </a:p>
          <a:p>
            <a:pPr marL="0" marR="0" lvl="0" indent="0" algn="l" rtl="0">
              <a:lnSpc>
                <a:spcPct val="100000"/>
              </a:lnSpc>
              <a:spcBef>
                <a:spcPts val="500"/>
              </a:spcBef>
              <a:spcAft>
                <a:spcPts val="0"/>
              </a:spcAft>
              <a:buClr>
                <a:srgbClr val="000000"/>
              </a:buClr>
              <a:buSzPts val="1800"/>
              <a:buFont typeface="Arial"/>
              <a:buNone/>
            </a:pPr>
            <a:r>
              <a:rPr lang="en" sz="1600" b="1" i="0" u="none" strike="noStrike" cap="none">
                <a:solidFill>
                  <a:srgbClr val="FFFFFF"/>
                </a:solidFill>
              </a:rPr>
              <a:t>Camping</a:t>
            </a:r>
            <a:endParaRPr sz="1600" b="1" i="0" u="none" strike="noStrike" cap="none">
              <a:solidFill>
                <a:srgbClr val="FFFFFF"/>
              </a:solidFill>
            </a:endParaRPr>
          </a:p>
          <a:p>
            <a:pPr marL="0" marR="0" lvl="0" indent="0" algn="l" rtl="0">
              <a:lnSpc>
                <a:spcPct val="100000"/>
              </a:lnSpc>
              <a:spcBef>
                <a:spcPts val="500"/>
              </a:spcBef>
              <a:spcAft>
                <a:spcPts val="0"/>
              </a:spcAft>
              <a:buClr>
                <a:srgbClr val="000000"/>
              </a:buClr>
              <a:buSzPts val="1800"/>
              <a:buFont typeface="Arial"/>
              <a:buNone/>
            </a:pPr>
            <a:r>
              <a:rPr lang="en" sz="1600" b="1" i="0" u="none" strike="noStrike" cap="none">
                <a:solidFill>
                  <a:srgbClr val="FFFFFF"/>
                </a:solidFill>
              </a:rPr>
              <a:t>Fishing</a:t>
            </a:r>
            <a:endParaRPr sz="1600" b="1" i="0" u="none" strike="noStrike" cap="none">
              <a:solidFill>
                <a:srgbClr val="FFFFFF"/>
              </a:solidFill>
            </a:endParaRPr>
          </a:p>
          <a:p>
            <a:pPr marL="0" marR="0" lvl="0" indent="0" algn="l" rtl="0">
              <a:lnSpc>
                <a:spcPct val="100000"/>
              </a:lnSpc>
              <a:spcBef>
                <a:spcPts val="500"/>
              </a:spcBef>
              <a:spcAft>
                <a:spcPts val="0"/>
              </a:spcAft>
              <a:buClr>
                <a:srgbClr val="000000"/>
              </a:buClr>
              <a:buSzPts val="1800"/>
              <a:buFont typeface="Arial"/>
              <a:buNone/>
            </a:pPr>
            <a:r>
              <a:rPr lang="en" sz="1600" b="1" i="0" u="none" strike="noStrike" cap="none">
                <a:solidFill>
                  <a:srgbClr val="FFFFFF"/>
                </a:solidFill>
              </a:rPr>
              <a:t>Hunting</a:t>
            </a:r>
            <a:endParaRPr sz="1600" b="1" i="0" u="none" strike="noStrike" cap="none">
              <a:solidFill>
                <a:srgbClr val="FFFFFF"/>
              </a:solidFill>
            </a:endParaRPr>
          </a:p>
          <a:p>
            <a:pPr marL="0" marR="0" lvl="0" indent="0" algn="l" rtl="0">
              <a:lnSpc>
                <a:spcPct val="100000"/>
              </a:lnSpc>
              <a:spcBef>
                <a:spcPts val="500"/>
              </a:spcBef>
              <a:spcAft>
                <a:spcPts val="500"/>
              </a:spcAft>
              <a:buClr>
                <a:srgbClr val="000000"/>
              </a:buClr>
              <a:buSzPts val="1800"/>
              <a:buFont typeface="Arial"/>
              <a:buNone/>
            </a:pPr>
            <a:r>
              <a:rPr lang="en" sz="1600" b="1" i="0" u="none" strike="noStrike" cap="none">
                <a:solidFill>
                  <a:srgbClr val="FFFFFF"/>
                </a:solidFill>
              </a:rPr>
              <a:t>Skiing</a:t>
            </a:r>
            <a:endParaRPr sz="1600" b="1" i="0" u="none" strike="noStrike" cap="none">
              <a:solidFill>
                <a:srgbClr val="FFFFFF"/>
              </a:solidFill>
            </a:endParaRPr>
          </a:p>
        </p:txBody>
      </p:sp>
      <p:pic>
        <p:nvPicPr>
          <p:cNvPr id="224" name="Google Shape;224;p7"/>
          <p:cNvPicPr preferRelativeResize="0"/>
          <p:nvPr/>
        </p:nvPicPr>
        <p:blipFill rotWithShape="1">
          <a:blip r:embed="rId4">
            <a:alphaModFix/>
          </a:blip>
          <a:srcRect/>
          <a:stretch/>
        </p:blipFill>
        <p:spPr>
          <a:xfrm>
            <a:off x="5336888" y="1078538"/>
            <a:ext cx="2986425" cy="2986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pic>
        <p:nvPicPr>
          <p:cNvPr id="229" name="Google Shape;229;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0" name="Google Shape;230;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31" name="Google Shape;231;p8"/>
          <p:cNvSpPr txBox="1">
            <a:spLocks noGrp="1"/>
          </p:cNvSpPr>
          <p:nvPr>
            <p:ph type="title" idx="4294967295"/>
          </p:nvPr>
        </p:nvSpPr>
        <p:spPr>
          <a:xfrm>
            <a:off x="770725" y="665200"/>
            <a:ext cx="8259300" cy="621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400" b="1">
                <a:solidFill>
                  <a:schemeClr val="lt2"/>
                </a:solidFill>
                <a:latin typeface="Arial"/>
                <a:ea typeface="Arial"/>
                <a:cs typeface="Arial"/>
                <a:sym typeface="Arial"/>
              </a:rPr>
              <a:t>ENTERTAINMENT OPTIONS</a:t>
            </a:r>
            <a:endParaRPr sz="2400" b="1">
              <a:solidFill>
                <a:schemeClr val="lt2"/>
              </a:solidFill>
              <a:latin typeface="Arial"/>
              <a:ea typeface="Arial"/>
              <a:cs typeface="Arial"/>
              <a:sym typeface="Arial"/>
            </a:endParaRPr>
          </a:p>
        </p:txBody>
      </p:sp>
      <p:cxnSp>
        <p:nvCxnSpPr>
          <p:cNvPr id="232" name="Google Shape;232;p8"/>
          <p:cNvCxnSpPr/>
          <p:nvPr/>
        </p:nvCxnSpPr>
        <p:spPr>
          <a:xfrm>
            <a:off x="895375" y="1227050"/>
            <a:ext cx="1458600" cy="0"/>
          </a:xfrm>
          <a:prstGeom prst="straightConnector1">
            <a:avLst/>
          </a:prstGeom>
          <a:noFill/>
          <a:ln w="9525" cap="flat" cmpd="sng">
            <a:solidFill>
              <a:schemeClr val="lt2"/>
            </a:solidFill>
            <a:prstDash val="solid"/>
            <a:round/>
            <a:headEnd type="none" w="sm" len="sm"/>
            <a:tailEnd type="none" w="sm" len="sm"/>
          </a:ln>
        </p:spPr>
      </p:cxnSp>
      <p:sp>
        <p:nvSpPr>
          <p:cNvPr id="233" name="Google Shape;233;p8"/>
          <p:cNvSpPr txBox="1"/>
          <p:nvPr/>
        </p:nvSpPr>
        <p:spPr>
          <a:xfrm>
            <a:off x="770725" y="1337300"/>
            <a:ext cx="7825500" cy="2048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 sz="1600" b="1" i="0" u="none" strike="noStrike" cap="none" dirty="0">
                <a:solidFill>
                  <a:srgbClr val="FFFFFF"/>
                </a:solidFill>
              </a:rPr>
              <a:t>Theme and entertainment parks</a:t>
            </a:r>
            <a:endParaRPr sz="1600" b="1" i="0" u="none" strike="noStrike" cap="none" dirty="0">
              <a:solidFill>
                <a:srgbClr val="FFFFFF"/>
              </a:solidFil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Six Flags </a:t>
            </a:r>
            <a:endParaRPr sz="1600" b="0" i="0" u="none" strike="noStrike" cap="none" dirty="0">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Water World</a:t>
            </a:r>
            <a:endParaRPr sz="1600" b="0" i="0" u="none" strike="noStrike" cap="none" dirty="0">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Lakeside Amusement Park</a:t>
            </a:r>
            <a:endParaRPr sz="1600" b="0" i="0" u="none" strike="noStrike" cap="none" dirty="0">
              <a:solidFill>
                <a:srgbClr val="FFFFFF"/>
              </a:solidFill>
              <a:latin typeface="Arial"/>
              <a:ea typeface="Arial"/>
              <a:cs typeface="Arial"/>
              <a:sym typeface="Arial"/>
            </a:endParaRPr>
          </a:p>
          <a:p>
            <a:pPr marL="0" marR="0" lvl="0" indent="0" algn="l" rtl="0">
              <a:lnSpc>
                <a:spcPct val="100000"/>
              </a:lnSpc>
              <a:spcBef>
                <a:spcPts val="1000"/>
              </a:spcBef>
              <a:spcAft>
                <a:spcPts val="0"/>
              </a:spcAft>
              <a:buNone/>
            </a:pPr>
            <a:r>
              <a:rPr lang="en" sz="1600" b="1" i="0" u="none" strike="noStrike" cap="none" dirty="0">
                <a:solidFill>
                  <a:srgbClr val="FFFFFF"/>
                </a:solidFill>
              </a:rPr>
              <a:t>Movies</a:t>
            </a:r>
            <a:endParaRPr sz="1600" b="1" i="0" u="none" strike="noStrike" cap="none" dirty="0">
              <a:solidFill>
                <a:srgbClr val="FFFFFF"/>
              </a:solidFil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Movie theaters</a:t>
            </a:r>
            <a:endParaRPr sz="1600" b="0" i="0" u="none" strike="noStrike" cap="none" dirty="0">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Drive-in theaters</a:t>
            </a:r>
            <a:endParaRPr sz="1600" b="0" i="0" u="none" strike="noStrike" cap="none" dirty="0">
              <a:solidFill>
                <a:srgbClr val="FFFFFF"/>
              </a:solidFill>
              <a:latin typeface="Arial"/>
              <a:ea typeface="Arial"/>
              <a:cs typeface="Arial"/>
              <a:sym typeface="Arial"/>
            </a:endParaRPr>
          </a:p>
          <a:p>
            <a:pPr marL="0" marR="0" lvl="0" indent="0" algn="l" rtl="0">
              <a:lnSpc>
                <a:spcPct val="100000"/>
              </a:lnSpc>
              <a:spcBef>
                <a:spcPts val="1000"/>
              </a:spcBef>
              <a:spcAft>
                <a:spcPts val="0"/>
              </a:spcAft>
              <a:buNone/>
            </a:pPr>
            <a:r>
              <a:rPr lang="en" sz="1600" b="1" i="0" u="none" strike="noStrike" cap="none" dirty="0">
                <a:solidFill>
                  <a:srgbClr val="FFFFFF"/>
                </a:solidFill>
              </a:rPr>
              <a:t>Live Music</a:t>
            </a:r>
            <a:endParaRPr sz="1600" b="1" i="0" u="none" strike="noStrike" cap="none" dirty="0">
              <a:solidFill>
                <a:srgbClr val="FFFFFF"/>
              </a:solidFil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House of Blues</a:t>
            </a:r>
            <a:endParaRPr sz="1600" b="0" i="0" u="none" strike="noStrike" cap="none" dirty="0">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Red Rocks</a:t>
            </a:r>
            <a:endParaRPr sz="1600" b="0" i="0" u="none" strike="noStrike" cap="none" dirty="0">
              <a:solidFill>
                <a:srgbClr val="FFFFFF"/>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pic>
        <p:nvPicPr>
          <p:cNvPr id="238" name="Google Shape;238;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9" name="Google Shape;239;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40" name="Google Shape;240;p9"/>
          <p:cNvSpPr txBox="1">
            <a:spLocks noGrp="1"/>
          </p:cNvSpPr>
          <p:nvPr>
            <p:ph type="title" idx="4294967295"/>
          </p:nvPr>
        </p:nvSpPr>
        <p:spPr>
          <a:xfrm>
            <a:off x="647250" y="667125"/>
            <a:ext cx="7849500" cy="497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400" b="1">
                <a:solidFill>
                  <a:schemeClr val="lt2"/>
                </a:solidFill>
                <a:latin typeface="Arial"/>
                <a:ea typeface="Arial"/>
                <a:cs typeface="Arial"/>
                <a:sym typeface="Arial"/>
              </a:rPr>
              <a:t>ENTERTAINMENT OPTIONS</a:t>
            </a:r>
            <a:endParaRPr sz="2400" b="1">
              <a:solidFill>
                <a:schemeClr val="lt2"/>
              </a:solidFill>
              <a:latin typeface="Arial"/>
              <a:ea typeface="Arial"/>
              <a:cs typeface="Arial"/>
              <a:sym typeface="Arial"/>
            </a:endParaRPr>
          </a:p>
        </p:txBody>
      </p:sp>
      <p:cxnSp>
        <p:nvCxnSpPr>
          <p:cNvPr id="241" name="Google Shape;241;p9"/>
          <p:cNvCxnSpPr/>
          <p:nvPr/>
        </p:nvCxnSpPr>
        <p:spPr>
          <a:xfrm>
            <a:off x="647250" y="1333950"/>
            <a:ext cx="1458600" cy="0"/>
          </a:xfrm>
          <a:prstGeom prst="straightConnector1">
            <a:avLst/>
          </a:prstGeom>
          <a:noFill/>
          <a:ln w="9525" cap="flat" cmpd="sng">
            <a:solidFill>
              <a:schemeClr val="lt2"/>
            </a:solidFill>
            <a:prstDash val="solid"/>
            <a:round/>
            <a:headEnd type="none" w="sm" len="sm"/>
            <a:tailEnd type="none" w="sm" len="sm"/>
          </a:ln>
        </p:spPr>
      </p:cxnSp>
      <p:sp>
        <p:nvSpPr>
          <p:cNvPr id="242" name="Google Shape;242;p9"/>
          <p:cNvSpPr txBox="1"/>
          <p:nvPr/>
        </p:nvSpPr>
        <p:spPr>
          <a:xfrm>
            <a:off x="1146150" y="1547550"/>
            <a:ext cx="6851700" cy="2048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 sz="1600" b="1" i="0" u="none" strike="noStrike" cap="none" dirty="0">
                <a:solidFill>
                  <a:srgbClr val="FFFFFF"/>
                </a:solidFill>
              </a:rPr>
              <a:t>Entertainment Venues</a:t>
            </a:r>
            <a:endParaRPr sz="1600" b="1" i="0" u="none" strike="noStrike" cap="none" dirty="0">
              <a:solidFill>
                <a:srgbClr val="FFFFFF"/>
              </a:solidFil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Pepsi Center </a:t>
            </a:r>
            <a:endParaRPr sz="1600" b="0" i="0" u="none" strike="noStrike" cap="none" dirty="0">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Invesco Field </a:t>
            </a:r>
            <a:endParaRPr sz="1600" b="0" i="0" u="none" strike="noStrike" cap="none" dirty="0">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Coors Field</a:t>
            </a:r>
            <a:endParaRPr sz="1600" b="0" i="0" u="none" strike="noStrike" cap="none" dirty="0">
              <a:solidFill>
                <a:srgbClr val="FFFFFF"/>
              </a:solidFill>
              <a:latin typeface="Arial"/>
              <a:ea typeface="Arial"/>
              <a:cs typeface="Arial"/>
              <a:sym typeface="Arial"/>
            </a:endParaRPr>
          </a:p>
          <a:p>
            <a:pPr marL="0" marR="0" lvl="0" indent="0" algn="l" rtl="0">
              <a:lnSpc>
                <a:spcPct val="100000"/>
              </a:lnSpc>
              <a:spcBef>
                <a:spcPts val="1000"/>
              </a:spcBef>
              <a:spcAft>
                <a:spcPts val="0"/>
              </a:spcAft>
              <a:buNone/>
            </a:pPr>
            <a:r>
              <a:rPr lang="en" sz="1600" b="1" i="0" u="none" strike="noStrike" cap="none" dirty="0">
                <a:solidFill>
                  <a:srgbClr val="FFFFFF"/>
                </a:solidFill>
              </a:rPr>
              <a:t>Performing Arts/Theatres</a:t>
            </a:r>
            <a:endParaRPr sz="1600" b="1" i="0" u="none" strike="noStrike" cap="none" dirty="0">
              <a:solidFill>
                <a:srgbClr val="FFFFFF"/>
              </a:solidFil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Boulder's Dinner Theatre</a:t>
            </a:r>
            <a:endParaRPr sz="1600" b="0" i="0" u="none" strike="noStrike" cap="none" dirty="0">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Colorado Ballet</a:t>
            </a:r>
            <a:endParaRPr sz="1600" b="0" i="0" u="none" strike="noStrike" cap="none" dirty="0">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Colorado Children's Chorale</a:t>
            </a:r>
            <a:endParaRPr sz="1600" b="0" i="0" u="none" strike="noStrike" cap="none" dirty="0">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Comedy Works, Inc.</a:t>
            </a:r>
            <a:endParaRPr sz="1600" b="0" i="0" u="none" strike="noStrike" cap="none" dirty="0">
              <a:solidFill>
                <a:srgbClr val="FFFFFF"/>
              </a:solidFill>
              <a:latin typeface="Arial"/>
              <a:ea typeface="Arial"/>
              <a:cs typeface="Arial"/>
              <a:sym typeface="Arial"/>
            </a:endParaRPr>
          </a:p>
          <a:p>
            <a:pPr marL="457200" marR="0" lvl="0" indent="-330200" algn="l" rtl="0">
              <a:lnSpc>
                <a:spcPct val="100000"/>
              </a:lnSpc>
              <a:spcBef>
                <a:spcPts val="0"/>
              </a:spcBef>
              <a:spcAft>
                <a:spcPts val="0"/>
              </a:spcAft>
              <a:buClr>
                <a:srgbClr val="FFFFFF"/>
              </a:buClr>
              <a:buSzPts val="1600"/>
              <a:buFont typeface="Arial"/>
              <a:buChar char="●"/>
            </a:pPr>
            <a:r>
              <a:rPr lang="en" sz="1600" b="0" i="0" u="none" strike="noStrike" cap="none" dirty="0">
                <a:solidFill>
                  <a:srgbClr val="FFFFFF"/>
                </a:solidFill>
                <a:latin typeface="Arial"/>
                <a:ea typeface="Arial"/>
                <a:cs typeface="Arial"/>
                <a:sym typeface="Arial"/>
              </a:rPr>
              <a:t>Denver Center for the Performing Arts</a:t>
            </a:r>
            <a:endParaRPr sz="1600" b="0" i="0" u="none" strike="noStrike" cap="none" dirty="0">
              <a:solidFill>
                <a:srgbClr val="FFFFF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709</Words>
  <Application>Microsoft Macintosh PowerPoint</Application>
  <PresentationFormat>On-screen Show (16:9)</PresentationFormat>
  <Paragraphs>130</Paragraphs>
  <Slides>15</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Proxima Nova</vt:lpstr>
      <vt:lpstr>Montserrat</vt:lpstr>
      <vt:lpstr>Oswald</vt:lpstr>
      <vt:lpstr>Arial</vt:lpstr>
      <vt:lpstr>Futuristic Background by Slidesgo</vt:lpstr>
      <vt:lpstr>Slidesgo Final Pages</vt:lpstr>
      <vt:lpstr>COMPETITION FOR THE ENTERTAINMENT DOLLAR</vt:lpstr>
      <vt:lpstr>DISCRETIONARY INCOME</vt:lpstr>
      <vt:lpstr>Consumers have only so much discretionary income available in today’s economy, and it fluctuates with changes in economic conditions.   For example, competition for the entertainment dollar will increase when the economy is in a recession. Inflation can also impact discretionary spending. However, regardless of economic conditions, the role of the sports and entertainment marketer is to find ways for consumers to spend those dollars with their organization.  With the consistent evolution and innovation of sports and entertainment products, competition for the entertainment dollar continues to rise.   </vt:lpstr>
      <vt:lpstr>TIME OUT!</vt:lpstr>
      <vt:lpstr>Take for example the many entertainment options available to residents in the Denver Metro Area which require individuals to spend discretionary dollars.</vt:lpstr>
      <vt:lpstr>SPORTS TEAMS &amp; EVENTS</vt:lpstr>
      <vt:lpstr>OUTDOOR ACTIVITIES</vt:lpstr>
      <vt:lpstr>ENTERTAINMENT OPTIONS</vt:lpstr>
      <vt:lpstr>ENTERTAINMENT OPTIONS</vt:lpstr>
      <vt:lpstr>ENTERTAINMENT OPTIONS</vt:lpstr>
      <vt:lpstr>ENTERTAINMENT OPTIONS</vt:lpstr>
      <vt:lpstr>Entertainment Options</vt:lpstr>
      <vt:lpstr>TIME OUT!</vt:lpstr>
      <vt:lpstr>TIME OUT!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COMPETITION FOR THE ENTERTAINMENT DOLLAR</dc:title>
  <cp:lastModifiedBy>Laura Bennett</cp:lastModifiedBy>
  <cp:revision>1</cp:revision>
  <dcterms:modified xsi:type="dcterms:W3CDTF">2023-08-10T21:46:56Z</dcterms:modified>
</cp:coreProperties>
</file>