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83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embeddedFontLs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Oswald" panose="02000703000000000000" pitchFamily="2" charset="77"/>
      <p:regular r:id="rId19"/>
      <p:bold r:id="rId20"/>
    </p:embeddedFont>
    <p:embeddedFont>
      <p:font typeface="Proxima Nova" panose="02000506030000020004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iOeJruy6teGPcA3ZbDoqSzB/SUn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2"/>
  </p:normalViewPr>
  <p:slideViewPr>
    <p:cSldViewPr snapToGrid="0">
      <p:cViewPr varScale="1">
        <p:scale>
          <a:sx n="132" d="100"/>
          <a:sy n="132" d="100"/>
        </p:scale>
        <p:origin x="5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" name="Google Shape;19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5809476f6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25809476f6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4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9" name="Google Shape;49;p24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76A5AF">
                <a:alpha val="87843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8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28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9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29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29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29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29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0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30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30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30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1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APTION_ONLY_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APTION_ONLY_1_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CAPTION_ONLY_1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CAPTION_ONLY_1_1_1_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SECTION_TITLE_AND_DESCRIPTION_1_3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36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36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36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36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_1_1_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37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37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37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37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37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37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37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37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APTION_ONLY_1_1_1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8"/>
          <p:cNvSpPr txBox="1">
            <a:spLocks noGrp="1"/>
          </p:cNvSpPr>
          <p:nvPr>
            <p:ph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38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38"/>
          <p:cNvSpPr txBox="1">
            <a:spLocks noGrp="1"/>
          </p:cNvSpPr>
          <p:nvPr>
            <p:ph type="title" idx="2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38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38"/>
          <p:cNvSpPr txBox="1">
            <a:spLocks noGrp="1"/>
          </p:cNvSpPr>
          <p:nvPr>
            <p:ph type="title" idx="4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38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9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39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39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39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39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39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39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39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39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39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39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39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39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_1_1_2_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40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40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40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40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40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40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40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40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4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ONLY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42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_1_3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title" idx="6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title" idx="7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title" idx="8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APTION_ONLY_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43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SECTION_HEADER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4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44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SECTION_HEADER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5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45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45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 b="0" i="0" u="none" strike="noStrike" cap="none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 b="0" i="0" u="none" strike="noStrike" cap="none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 b="0" i="0" u="none" strike="noStrike" cap="none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 b="0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46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_AND_TWO_COLUMNS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47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title" idx="2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noFill/>
          <a:ln>
            <a:noFill/>
          </a:ln>
          <a:effectLst>
            <a:outerShdw blurRad="114300" dist="28575" dir="6360000" algn="bl" rotWithShape="0">
              <a:schemeClr val="accent1">
                <a:alpha val="49803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39" name="Google Shape;39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 b="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 b="0" i="0" u="none" strike="noStrike" cap="non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"/>
          <p:cNvSpPr txBox="1">
            <a:spLocks noGrp="1"/>
          </p:cNvSpPr>
          <p:nvPr>
            <p:ph type="ctrTitle"/>
          </p:nvPr>
        </p:nvSpPr>
        <p:spPr>
          <a:xfrm>
            <a:off x="1940250" y="1903475"/>
            <a:ext cx="5263500" cy="644700"/>
          </a:xfrm>
          <a:prstGeom prst="rect">
            <a:avLst/>
          </a:prstGeom>
          <a:noFill/>
          <a:ln>
            <a:noFill/>
          </a:ln>
          <a:effectLst>
            <a:outerShdw blurRad="142875" dist="19050" dir="8760000" algn="bl" rotWithShape="0">
              <a:srgbClr val="76A5AF">
                <a:alpha val="49803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200" cap="all" dirty="0">
                <a:latin typeface="Arial"/>
                <a:ea typeface="Arial"/>
                <a:cs typeface="Arial"/>
                <a:sym typeface="Arial"/>
              </a:rPr>
              <a:t>Marketing in Sports &amp; Entertainment</a:t>
            </a:r>
            <a:endParaRPr sz="3200" cap="all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noFill/>
          <a:ln>
            <a:noFill/>
          </a:ln>
          <a:effectLst>
            <a:outerShdw blurRad="100013" dist="19050" dir="8460000" algn="bl" rotWithShape="0">
              <a:srgbClr val="76A5AF">
                <a:alpha val="49803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200" b="0">
                <a:latin typeface="Arial"/>
                <a:ea typeface="Arial"/>
                <a:cs typeface="Arial"/>
                <a:sym typeface="Arial"/>
              </a:rPr>
              <a:t>LESSON 2.2</a:t>
            </a:r>
            <a:endParaRPr sz="2200" b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1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pic>
        <p:nvPicPr>
          <p:cNvPr id="165" name="Google Shape;16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"/>
          <p:cNvSpPr txBox="1">
            <a:spLocks noGrp="1"/>
          </p:cNvSpPr>
          <p:nvPr>
            <p:ph type="title"/>
          </p:nvPr>
        </p:nvSpPr>
        <p:spPr>
          <a:xfrm>
            <a:off x="5032375" y="1464650"/>
            <a:ext cx="28374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ENTERTAINMENT MARKETING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9"/>
          <p:cNvSpPr txBox="1">
            <a:spLocks noGrp="1"/>
          </p:cNvSpPr>
          <p:nvPr>
            <p:ph type="body" idx="1"/>
          </p:nvPr>
        </p:nvSpPr>
        <p:spPr>
          <a:xfrm>
            <a:off x="5032375" y="2026325"/>
            <a:ext cx="3639000" cy="9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Entertainment marketing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the process of developing, promoting, and distributing products, or goods and services, to satisfy customers needs and wants through entertainment, or any diversion, amusement, or method of occupying time.  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0" name="Google Shape;260;p9"/>
          <p:cNvCxnSpPr/>
          <p:nvPr/>
        </p:nvCxnSpPr>
        <p:spPr>
          <a:xfrm>
            <a:off x="4932250" y="1231452"/>
            <a:ext cx="0" cy="259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pic>
        <p:nvPicPr>
          <p:cNvPr id="261" name="Google Shape;261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3" name="Google Shape;263;p9"/>
          <p:cNvPicPr preferRelativeResize="0"/>
          <p:nvPr/>
        </p:nvPicPr>
        <p:blipFill rotWithShape="1">
          <a:blip r:embed="rId4">
            <a:alphaModFix/>
          </a:blip>
          <a:srcRect l="108" r="119"/>
          <a:stretch/>
        </p:blipFill>
        <p:spPr>
          <a:xfrm>
            <a:off x="617425" y="1453275"/>
            <a:ext cx="3538550" cy="2363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96413" y="2164463"/>
            <a:ext cx="2351174" cy="8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"/>
          <p:cNvSpPr txBox="1">
            <a:spLocks noGrp="1"/>
          </p:cNvSpPr>
          <p:nvPr>
            <p:ph type="title"/>
          </p:nvPr>
        </p:nvSpPr>
        <p:spPr>
          <a:xfrm>
            <a:off x="5032375" y="1464650"/>
            <a:ext cx="3449100" cy="5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SPORTS MARKETING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"/>
          <p:cNvSpPr txBox="1">
            <a:spLocks noGrp="1"/>
          </p:cNvSpPr>
          <p:nvPr>
            <p:ph type="body" idx="1"/>
          </p:nvPr>
        </p:nvSpPr>
        <p:spPr>
          <a:xfrm>
            <a:off x="5032375" y="2026325"/>
            <a:ext cx="3294600" cy="9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Sports marketing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the act of using sports as a platform to market products or services and increase sales, or the process of marketing and selling the sports property itself.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2"/>
          <p:cNvCxnSpPr/>
          <p:nvPr/>
        </p:nvCxnSpPr>
        <p:spPr>
          <a:xfrm>
            <a:off x="49203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pic>
        <p:nvPicPr>
          <p:cNvPr id="174" name="Google Shape;17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76" name="Google Shape;17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4400" y="1453275"/>
            <a:ext cx="3538550" cy="2363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"/>
          <p:cNvSpPr txBox="1">
            <a:spLocks noGrp="1"/>
          </p:cNvSpPr>
          <p:nvPr>
            <p:ph type="title" idx="6"/>
          </p:nvPr>
        </p:nvSpPr>
        <p:spPr>
          <a:xfrm>
            <a:off x="1585388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01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3"/>
          <p:cNvSpPr txBox="1">
            <a:spLocks noGrp="1"/>
          </p:cNvSpPr>
          <p:nvPr>
            <p:ph type="title" idx="4"/>
          </p:nvPr>
        </p:nvSpPr>
        <p:spPr>
          <a:xfrm>
            <a:off x="1092938" y="2718750"/>
            <a:ext cx="30519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i="1" u="sng"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sports &amp; entertainment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3"/>
          <p:cNvSpPr txBox="1">
            <a:spLocks noGrp="1"/>
          </p:cNvSpPr>
          <p:nvPr>
            <p:ph type="subTitle" idx="5"/>
          </p:nvPr>
        </p:nvSpPr>
        <p:spPr>
          <a:xfrm>
            <a:off x="1209938" y="3362400"/>
            <a:ext cx="28179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Companies using sports and entertainment as a vehicle to gain exposure for their products and services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3"/>
          <p:cNvSpPr txBox="1">
            <a:spLocks noGrp="1"/>
          </p:cNvSpPr>
          <p:nvPr>
            <p:ph type="title" idx="7"/>
          </p:nvPr>
        </p:nvSpPr>
        <p:spPr>
          <a:xfrm>
            <a:off x="5464763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02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5" name="Google Shape;185;p3"/>
          <p:cNvCxnSpPr/>
          <p:nvPr/>
        </p:nvCxnSpPr>
        <p:spPr>
          <a:xfrm>
            <a:off x="2420288" y="25461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cxnSp>
        <p:nvCxnSpPr>
          <p:cNvPr id="186" name="Google Shape;186;p3"/>
          <p:cNvCxnSpPr/>
          <p:nvPr/>
        </p:nvCxnSpPr>
        <p:spPr>
          <a:xfrm>
            <a:off x="6299663" y="25461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sp>
        <p:nvSpPr>
          <p:cNvPr id="187" name="Google Shape;187;p3"/>
          <p:cNvSpPr txBox="1">
            <a:spLocks noGrp="1"/>
          </p:cNvSpPr>
          <p:nvPr>
            <p:ph type="title" idx="4"/>
          </p:nvPr>
        </p:nvSpPr>
        <p:spPr>
          <a:xfrm>
            <a:off x="4972313" y="2718750"/>
            <a:ext cx="3051900" cy="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i="1" u="sng">
                <a:latin typeface="Arial"/>
                <a:ea typeface="Arial"/>
                <a:cs typeface="Arial"/>
                <a:sym typeface="Arial"/>
              </a:rPr>
              <a:t>of </a:t>
            </a:r>
            <a:endParaRPr b="1" i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sports &amp; entertainment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3"/>
          <p:cNvSpPr txBox="1">
            <a:spLocks noGrp="1"/>
          </p:cNvSpPr>
          <p:nvPr>
            <p:ph type="subTitle" idx="5"/>
          </p:nvPr>
        </p:nvSpPr>
        <p:spPr>
          <a:xfrm>
            <a:off x="4945463" y="3362400"/>
            <a:ext cx="31056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Marketing activities used by sports and entertainment organizations to promote their own products and services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3"/>
          <p:cNvSpPr txBox="1"/>
          <p:nvPr/>
        </p:nvSpPr>
        <p:spPr>
          <a:xfrm>
            <a:off x="1273500" y="305375"/>
            <a:ext cx="65970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" sz="3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Two forms of sports and entertainment marketing</a:t>
            </a:r>
            <a:endParaRPr sz="3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"/>
          <p:cNvSpPr txBox="1">
            <a:spLocks noGrp="1"/>
          </p:cNvSpPr>
          <p:nvPr>
            <p:ph type="title"/>
          </p:nvPr>
        </p:nvSpPr>
        <p:spPr>
          <a:xfrm>
            <a:off x="552650" y="445025"/>
            <a:ext cx="5149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u="sng"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 SPORTS &amp; ENTERTAINMENT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4"/>
          <p:cNvSpPr txBox="1">
            <a:spLocks noGrp="1"/>
          </p:cNvSpPr>
          <p:nvPr>
            <p:ph type="body" idx="1"/>
          </p:nvPr>
        </p:nvSpPr>
        <p:spPr>
          <a:xfrm>
            <a:off x="640350" y="1386425"/>
            <a:ext cx="5417700" cy="3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Coca-Cola, Adidas, Visa, and Hyundai spending millions to sponsor the 2023 FIFA Women’s World Cup in Australia and New Zealand as a tool to brand their products and services globally on the international stage.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Gatorade unveiled its “Fuel Tomorrow” campaign debuted at the 2022 NBA All-Star Weekend and featured tennis star Serena Williams, NBA star Karl-Anthony Towns and WNBA legend Elena Delle Donne A CEO entertaining potential customers at a PGA Event in the hospitality area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Apple’s iPhone is prominently featured in the final season of the Apple+ hit series ‘Ted Lasso’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6" name="Google Shape;196;p4"/>
          <p:cNvCxnSpPr/>
          <p:nvPr/>
        </p:nvCxnSpPr>
        <p:spPr>
          <a:xfrm>
            <a:off x="64035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pic>
        <p:nvPicPr>
          <p:cNvPr id="197" name="Google Shape;19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9" name="Google Shape;19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57000" y="1386425"/>
            <a:ext cx="2687975" cy="139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5149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u="sng"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 SPORTS &amp; ENTERTAINMENT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5"/>
          <p:cNvSpPr txBox="1">
            <a:spLocks noGrp="1"/>
          </p:cNvSpPr>
          <p:nvPr>
            <p:ph type="body" idx="1"/>
          </p:nvPr>
        </p:nvSpPr>
        <p:spPr>
          <a:xfrm>
            <a:off x="3507325" y="1386425"/>
            <a:ext cx="4946400" cy="28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Denver Nuggets promoted the team’s 2023 NBA Playoff push with the slogan “Bring It In”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Denver Nuggets promoted the team’s 2023 NBA Playoff push with the slogan “Bring It In”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Marvel Studios spent an estimated $100 million in marketing on the box office smash ‘Guardians of the Galaxy 3’.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Hulu is marketing their product every time they promote a new series.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6" name="Google Shape;206;p5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pic>
        <p:nvPicPr>
          <p:cNvPr id="207" name="Google Shape;20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09" name="Google Shape;20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0362" y="2835875"/>
            <a:ext cx="2857500" cy="170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5659" y="900025"/>
            <a:ext cx="1806876" cy="1806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00"/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"/>
          <p:cNvSpPr txBox="1">
            <a:spLocks noGrp="1"/>
          </p:cNvSpPr>
          <p:nvPr>
            <p:ph type="title" idx="6"/>
          </p:nvPr>
        </p:nvSpPr>
        <p:spPr>
          <a:xfrm>
            <a:off x="637388" y="1758825"/>
            <a:ext cx="31056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marketing</a:t>
            </a:r>
            <a:endParaRPr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6"/>
          <p:cNvSpPr txBox="1">
            <a:spLocks noGrp="1"/>
          </p:cNvSpPr>
          <p:nvPr>
            <p:ph type="subTitle" idx="5"/>
          </p:nvPr>
        </p:nvSpPr>
        <p:spPr>
          <a:xfrm>
            <a:off x="637388" y="2755225"/>
            <a:ext cx="31056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Using sports as a platform to market products or services and increase sales, or the process of marketing and selling the sports property itself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6"/>
          <p:cNvSpPr txBox="1">
            <a:spLocks noGrp="1"/>
          </p:cNvSpPr>
          <p:nvPr>
            <p:ph type="title" idx="7"/>
          </p:nvPr>
        </p:nvSpPr>
        <p:spPr>
          <a:xfrm>
            <a:off x="5011913" y="1758825"/>
            <a:ext cx="34947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management</a:t>
            </a:r>
            <a:endParaRPr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8" name="Google Shape;218;p6"/>
          <p:cNvCxnSpPr/>
          <p:nvPr/>
        </p:nvCxnSpPr>
        <p:spPr>
          <a:xfrm>
            <a:off x="1991588" y="2534285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cxnSp>
        <p:nvCxnSpPr>
          <p:cNvPr id="219" name="Google Shape;219;p6"/>
          <p:cNvCxnSpPr/>
          <p:nvPr/>
        </p:nvCxnSpPr>
        <p:spPr>
          <a:xfrm>
            <a:off x="6560663" y="2534285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sp>
        <p:nvSpPr>
          <p:cNvPr id="220" name="Google Shape;220;p6"/>
          <p:cNvSpPr txBox="1">
            <a:spLocks noGrp="1"/>
          </p:cNvSpPr>
          <p:nvPr>
            <p:ph type="subTitle" idx="5"/>
          </p:nvPr>
        </p:nvSpPr>
        <p:spPr>
          <a:xfrm>
            <a:off x="5111213" y="2755225"/>
            <a:ext cx="32961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study and practice of all people, activities, businesses, or organizations involved in producing, facilitating, promoting or organizing any sport-related business or product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6"/>
          <p:cNvSpPr txBox="1"/>
          <p:nvPr/>
        </p:nvSpPr>
        <p:spPr>
          <a:xfrm>
            <a:off x="1343250" y="297425"/>
            <a:ext cx="64575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" sz="3400" b="1" i="0" u="none" strike="noStrike" cap="none">
                <a:solidFill>
                  <a:srgbClr val="FFFFFF"/>
                </a:solidFill>
              </a:rPr>
              <a:t>Sports </a:t>
            </a:r>
            <a:r>
              <a:rPr lang="en" sz="3400" b="1" i="0" u="sng" strike="noStrike" cap="none">
                <a:solidFill>
                  <a:srgbClr val="FFFFFF"/>
                </a:solidFill>
              </a:rPr>
              <a:t>marketing</a:t>
            </a:r>
            <a:r>
              <a:rPr lang="en" sz="3400" b="1" i="0" u="none" strike="noStrike" cap="none">
                <a:solidFill>
                  <a:srgbClr val="FFFFFF"/>
                </a:solidFill>
              </a:rPr>
              <a:t> vs. </a:t>
            </a:r>
            <a:br>
              <a:rPr lang="en" sz="3400" b="1" i="0" u="none" strike="noStrike" cap="none">
                <a:solidFill>
                  <a:srgbClr val="FFFFFF"/>
                </a:solidFill>
              </a:rPr>
            </a:br>
            <a:r>
              <a:rPr lang="en" sz="3400" b="1" i="0" u="none" strike="noStrike" cap="none">
                <a:solidFill>
                  <a:srgbClr val="FFFFFF"/>
                </a:solidFill>
              </a:rPr>
              <a:t>Sports </a:t>
            </a:r>
            <a:r>
              <a:rPr lang="en" sz="3400" b="1" i="0" u="sng" strike="noStrike" cap="none">
                <a:solidFill>
                  <a:srgbClr val="FFFFFF"/>
                </a:solidFill>
              </a:rPr>
              <a:t>management</a:t>
            </a:r>
            <a:endParaRPr sz="3400" b="1" i="0" u="sng" strike="noStrike" cap="none">
              <a:solidFill>
                <a:srgbClr val="FFFFFF"/>
              </a:solidFill>
            </a:endParaRPr>
          </a:p>
        </p:txBody>
      </p:sp>
      <p:pic>
        <p:nvPicPr>
          <p:cNvPr id="222" name="Google Shape;22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g25809476f61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8175" y="1377275"/>
            <a:ext cx="4243850" cy="238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g25809476f61_0_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g25809476f61_0_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1" name="Google Shape;231;g25809476f61_0_5"/>
          <p:cNvSpPr txBox="1"/>
          <p:nvPr/>
        </p:nvSpPr>
        <p:spPr>
          <a:xfrm>
            <a:off x="291300" y="960850"/>
            <a:ext cx="4092000" cy="3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During the NBA Finals, PepsiCo launched its “3&gt;2” campaign to promote the introduction of its new lemon lime flavored soda, “Starry.”  </a:t>
            </a:r>
            <a:endParaRPr sz="1600">
              <a:solidFill>
                <a:schemeClr val="lt1"/>
              </a:solidFill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The campaign included basketball stars like Zion Williamsen, Karl-Anthony Towns, and Angel Reese. </a:t>
            </a:r>
            <a:endParaRPr sz="1600">
              <a:solidFill>
                <a:schemeClr val="lt1"/>
              </a:solidFill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Char char="●"/>
            </a:pPr>
            <a:r>
              <a:rPr lang="en" sz="1600">
                <a:solidFill>
                  <a:schemeClr val="lt1"/>
                </a:solidFill>
              </a:rPr>
              <a:t>This represents an example of marketing </a:t>
            </a:r>
            <a:r>
              <a:rPr lang="en" sz="1600" u="sng">
                <a:solidFill>
                  <a:schemeClr val="lt1"/>
                </a:solidFill>
              </a:rPr>
              <a:t>through</a:t>
            </a:r>
            <a:r>
              <a:rPr lang="en" sz="1600">
                <a:solidFill>
                  <a:schemeClr val="lt1"/>
                </a:solidFill>
              </a:rPr>
              <a:t> sports and entertainment.</a:t>
            </a:r>
            <a:endParaRPr sz="1600">
              <a:solidFill>
                <a:schemeClr val="lt1"/>
              </a:solidFill>
            </a:endParaRPr>
          </a:p>
        </p:txBody>
      </p:sp>
      <p:sp>
        <p:nvSpPr>
          <p:cNvPr id="232" name="Google Shape;232;g25809476f61_0_5"/>
          <p:cNvSpPr txBox="1"/>
          <p:nvPr/>
        </p:nvSpPr>
        <p:spPr>
          <a:xfrm>
            <a:off x="291300" y="222625"/>
            <a:ext cx="8561400" cy="6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</a:rPr>
              <a:t>Marketing Through Sports &amp; Entertainment</a:t>
            </a:r>
            <a:endParaRPr sz="2400" b="1">
              <a:solidFill>
                <a:schemeClr val="accent1"/>
              </a:solidFill>
            </a:endParaRPr>
          </a:p>
        </p:txBody>
      </p:sp>
      <p:cxnSp>
        <p:nvCxnSpPr>
          <p:cNvPr id="233" name="Google Shape;233;g25809476f61_0_5"/>
          <p:cNvCxnSpPr/>
          <p:nvPr/>
        </p:nvCxnSpPr>
        <p:spPr>
          <a:xfrm>
            <a:off x="398350" y="843600"/>
            <a:ext cx="2987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7"/>
          <p:cNvSpPr txBox="1">
            <a:spLocks noGrp="1"/>
          </p:cNvSpPr>
          <p:nvPr>
            <p:ph type="title"/>
          </p:nvPr>
        </p:nvSpPr>
        <p:spPr>
          <a:xfrm>
            <a:off x="501650" y="445025"/>
            <a:ext cx="6946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 MANAGEMENT ACTIVITIES: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7"/>
          <p:cNvSpPr txBox="1">
            <a:spLocks noGrp="1"/>
          </p:cNvSpPr>
          <p:nvPr>
            <p:ph type="body" idx="1"/>
          </p:nvPr>
        </p:nvSpPr>
        <p:spPr>
          <a:xfrm>
            <a:off x="3483575" y="1172600"/>
            <a:ext cx="4946400" cy="28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Sport law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Facility management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Human Resources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Sport governance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Leadership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0" name="Google Shape;240;p7"/>
          <p:cNvCxnSpPr/>
          <p:nvPr/>
        </p:nvCxnSpPr>
        <p:spPr>
          <a:xfrm>
            <a:off x="58935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pic>
        <p:nvPicPr>
          <p:cNvPr id="241" name="Google Shape;241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43" name="Google Shape;24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9350" y="1172600"/>
            <a:ext cx="2459050" cy="184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00"/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800"/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8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51492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 MARKETING ACTIVITIES: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8"/>
          <p:cNvSpPr txBox="1">
            <a:spLocks noGrp="1"/>
          </p:cNvSpPr>
          <p:nvPr>
            <p:ph type="body" idx="1"/>
          </p:nvPr>
        </p:nvSpPr>
        <p:spPr>
          <a:xfrm>
            <a:off x="3507325" y="1386425"/>
            <a:ext cx="4946400" cy="28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Allstate sponsoring the Sugar Bowl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An MLS team offering payment plan options for season ticket buyers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corporation’s purchase of a courtside tickets to entertain clients at NBA games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sign or banner displaying a company’s logo on the dasher boards at a hockey rink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blimp flying over sporting events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0" name="Google Shape;250;p8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3"/>
              </a:srgbClr>
            </a:outerShdw>
          </a:effectLst>
        </p:spPr>
      </p:cxnSp>
      <p:pic>
        <p:nvPicPr>
          <p:cNvPr id="251" name="Google Shape;251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53" name="Google Shape;253;p8"/>
          <p:cNvPicPr preferRelativeResize="0"/>
          <p:nvPr/>
        </p:nvPicPr>
        <p:blipFill rotWithShape="1">
          <a:blip r:embed="rId4">
            <a:alphaModFix/>
          </a:blip>
          <a:srcRect l="5516" r="5515"/>
          <a:stretch/>
        </p:blipFill>
        <p:spPr>
          <a:xfrm>
            <a:off x="541325" y="1546225"/>
            <a:ext cx="2459050" cy="1843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00"/>
                                        <p:tgtEl>
                                          <p:spTgt spid="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800"/>
                                        <p:tgtEl>
                                          <p:spTgt spid="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Microsoft Macintosh PowerPoint</Application>
  <PresentationFormat>On-screen Show (16:9)</PresentationFormat>
  <Paragraphs>54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Proxima Nova</vt:lpstr>
      <vt:lpstr>Montserrat</vt:lpstr>
      <vt:lpstr>Oswald</vt:lpstr>
      <vt:lpstr>Arial</vt:lpstr>
      <vt:lpstr>Futuristic Background by Slidesgo</vt:lpstr>
      <vt:lpstr>Slidesgo Final Pages</vt:lpstr>
      <vt:lpstr>Marketing in Sports &amp; Entertainment</vt:lpstr>
      <vt:lpstr>SPORTS MARKETING</vt:lpstr>
      <vt:lpstr>01</vt:lpstr>
      <vt:lpstr>MARKETING THROUGH SPORTS &amp; ENTERTAINMENT</vt:lpstr>
      <vt:lpstr>MARKETING OF SPORTS &amp; ENTERTAINMENT</vt:lpstr>
      <vt:lpstr>marketing</vt:lpstr>
      <vt:lpstr>PowerPoint Presentation</vt:lpstr>
      <vt:lpstr>SPORT MANAGEMENT ACTIVITIES:</vt:lpstr>
      <vt:lpstr>SPORT MARKETING ACTIVITIES:</vt:lpstr>
      <vt:lpstr>ENTERTAINMENT MARKETING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in Sports &amp; Entertainment</dc:title>
  <cp:lastModifiedBy>Laura Bennett</cp:lastModifiedBy>
  <cp:revision>1</cp:revision>
  <dcterms:modified xsi:type="dcterms:W3CDTF">2023-08-10T21:28:47Z</dcterms:modified>
</cp:coreProperties>
</file>