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2.xml" ContentType="application/vnd.openxmlformats-officedocument.theme+xml"/>
  <Override PartName="/ppt/slideLayouts/slideLayout6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83" r:id="rId2"/>
    <p:sldMasterId id="2147483718" r:id="rId3"/>
  </p:sldMasterIdLst>
  <p:notesMasterIdLst>
    <p:notesMasterId r:id="rId28"/>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Lst>
  <p:sldSz cx="9144000" cy="5143500" type="screen16x9"/>
  <p:notesSz cx="6858000" cy="9144000"/>
  <p:embeddedFontLst>
    <p:embeddedFont>
      <p:font typeface="Montserrat" pitchFamily="2" charset="77"/>
      <p:regular r:id="rId29"/>
      <p:bold r:id="rId30"/>
      <p:italic r:id="rId31"/>
      <p:boldItalic r:id="rId32"/>
    </p:embeddedFont>
    <p:embeddedFont>
      <p:font typeface="Oswald" panose="02000703000000000000" pitchFamily="2" charset="77"/>
      <p:regular r:id="rId33"/>
      <p:bold r:id="rId34"/>
    </p:embeddedFont>
    <p:embeddedFont>
      <p:font typeface="Proxima Nova" panose="02000506030000020004" pitchFamily="2"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hGZmm/lZdBbf3gwyT+lX4BZCDUP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72"/>
  </p:normalViewPr>
  <p:slideViewPr>
    <p:cSldViewPr snapToGrid="0">
      <p:cViewPr varScale="1">
        <p:scale>
          <a:sx n="132" d="100"/>
          <a:sy n="132" d="100"/>
        </p:scale>
        <p:origin x="50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font" Target="fonts/font6.fntdata"/><Relationship Id="rId42"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1.fntdata"/><Relationship Id="rId4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4.fntdata"/><Relationship Id="rId37" Type="http://schemas.openxmlformats.org/officeDocument/2006/relationships/font" Target="fonts/font9.fntdata"/><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3.fntdata"/><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5.fntdata"/><Relationship Id="rId38"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9" name="Google Shape;30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0" name="Google Shape;40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0" name="Google Shape;41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9" name="Google Shape;419;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9" name="Google Shape;429;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8" name="Google Shape;438;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7" name="Google Shape;447;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6" name="Google Shape;45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5" name="Google Shape;465;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8" name="Google Shape;478;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7" name="Google Shape;487;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8" name="Google Shape;318;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2" name="Google Shape;502;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1" name="Google Shape;511;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6" name="Google Shape;526;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3" name="Google Shape;533;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p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3" name="Google Shape;553;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7" name="Google Shape;327;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7" name="Google Shape;33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7" name="Google Shape;34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7" name="Google Shape;357;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7" name="Google Shape;36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7" name="Google Shape;37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7" name="Google Shape;38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6"/>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0" name="Google Shape;10;p26"/>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8"/>
        <p:cNvGrpSpPr/>
        <p:nvPr/>
      </p:nvGrpSpPr>
      <p:grpSpPr>
        <a:xfrm>
          <a:off x="0" y="0"/>
          <a:ext cx="0" cy="0"/>
          <a:chOff x="0" y="0"/>
          <a:chExt cx="0" cy="0"/>
        </a:xfrm>
      </p:grpSpPr>
      <p:sp>
        <p:nvSpPr>
          <p:cNvPr id="49" name="Google Shape;49;p39"/>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40"/>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52" name="Google Shape;52;p40"/>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929477" y="436183"/>
            <a:ext cx="2746500" cy="40908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3000"/>
              <a:buNone/>
              <a:defRPr sz="3000">
                <a:solidFill>
                  <a:schemeClr val="accent1"/>
                </a:solidFill>
              </a:defRPr>
            </a:lvl1pPr>
            <a:lvl2pPr lvl="1" algn="l">
              <a:lnSpc>
                <a:spcPct val="100000"/>
              </a:lnSpc>
              <a:spcBef>
                <a:spcPts val="0"/>
              </a:spcBef>
              <a:spcAft>
                <a:spcPts val="0"/>
              </a:spcAft>
              <a:buClr>
                <a:schemeClr val="accent1"/>
              </a:buClr>
              <a:buSzPts val="4800"/>
              <a:buNone/>
              <a:defRPr sz="4800">
                <a:solidFill>
                  <a:schemeClr val="accent1"/>
                </a:solidFill>
              </a:defRPr>
            </a:lvl2pPr>
            <a:lvl3pPr lvl="2" algn="l">
              <a:lnSpc>
                <a:spcPct val="100000"/>
              </a:lnSpc>
              <a:spcBef>
                <a:spcPts val="0"/>
              </a:spcBef>
              <a:spcAft>
                <a:spcPts val="0"/>
              </a:spcAft>
              <a:buClr>
                <a:schemeClr val="accent1"/>
              </a:buClr>
              <a:buSzPts val="4800"/>
              <a:buNone/>
              <a:defRPr sz="4800">
                <a:solidFill>
                  <a:schemeClr val="accent1"/>
                </a:solidFill>
              </a:defRPr>
            </a:lvl3pPr>
            <a:lvl4pPr lvl="3" algn="l">
              <a:lnSpc>
                <a:spcPct val="100000"/>
              </a:lnSpc>
              <a:spcBef>
                <a:spcPts val="0"/>
              </a:spcBef>
              <a:spcAft>
                <a:spcPts val="0"/>
              </a:spcAft>
              <a:buClr>
                <a:schemeClr val="accent1"/>
              </a:buClr>
              <a:buSzPts val="4800"/>
              <a:buNone/>
              <a:defRPr sz="4800">
                <a:solidFill>
                  <a:schemeClr val="accent1"/>
                </a:solidFill>
              </a:defRPr>
            </a:lvl4pPr>
            <a:lvl5pPr lvl="4" algn="l">
              <a:lnSpc>
                <a:spcPct val="100000"/>
              </a:lnSpc>
              <a:spcBef>
                <a:spcPts val="0"/>
              </a:spcBef>
              <a:spcAft>
                <a:spcPts val="0"/>
              </a:spcAft>
              <a:buClr>
                <a:schemeClr val="accent1"/>
              </a:buClr>
              <a:buSzPts val="4800"/>
              <a:buNone/>
              <a:defRPr sz="4800">
                <a:solidFill>
                  <a:schemeClr val="accent1"/>
                </a:solidFill>
              </a:defRPr>
            </a:lvl5pPr>
            <a:lvl6pPr lvl="5" algn="l">
              <a:lnSpc>
                <a:spcPct val="100000"/>
              </a:lnSpc>
              <a:spcBef>
                <a:spcPts val="0"/>
              </a:spcBef>
              <a:spcAft>
                <a:spcPts val="0"/>
              </a:spcAft>
              <a:buClr>
                <a:schemeClr val="accent1"/>
              </a:buClr>
              <a:buSzPts val="4800"/>
              <a:buNone/>
              <a:defRPr sz="4800">
                <a:solidFill>
                  <a:schemeClr val="accent1"/>
                </a:solidFill>
              </a:defRPr>
            </a:lvl6pPr>
            <a:lvl7pPr lvl="6" algn="l">
              <a:lnSpc>
                <a:spcPct val="100000"/>
              </a:lnSpc>
              <a:spcBef>
                <a:spcPts val="0"/>
              </a:spcBef>
              <a:spcAft>
                <a:spcPts val="0"/>
              </a:spcAft>
              <a:buClr>
                <a:schemeClr val="accent1"/>
              </a:buClr>
              <a:buSzPts val="4800"/>
              <a:buNone/>
              <a:defRPr sz="4800">
                <a:solidFill>
                  <a:schemeClr val="accent1"/>
                </a:solidFill>
              </a:defRPr>
            </a:lvl7pPr>
            <a:lvl8pPr lvl="7" algn="l">
              <a:lnSpc>
                <a:spcPct val="100000"/>
              </a:lnSpc>
              <a:spcBef>
                <a:spcPts val="0"/>
              </a:spcBef>
              <a:spcAft>
                <a:spcPts val="0"/>
              </a:spcAft>
              <a:buClr>
                <a:schemeClr val="accent1"/>
              </a:buClr>
              <a:buSzPts val="4800"/>
              <a:buNone/>
              <a:defRPr sz="4800">
                <a:solidFill>
                  <a:schemeClr val="accent1"/>
                </a:solidFill>
              </a:defRPr>
            </a:lvl8pPr>
            <a:lvl9pPr lvl="8" algn="l">
              <a:lnSpc>
                <a:spcPct val="100000"/>
              </a:lnSpc>
              <a:spcBef>
                <a:spcPts val="0"/>
              </a:spcBef>
              <a:spcAft>
                <a:spcPts val="0"/>
              </a:spcAft>
              <a:buClr>
                <a:schemeClr val="accent1"/>
              </a:buClr>
              <a:buSzPts val="4800"/>
              <a:buNone/>
              <a:defRPr sz="4800">
                <a:solidFill>
                  <a:schemeClr val="accent1"/>
                </a:solidFill>
              </a:defRPr>
            </a:lvl9pPr>
          </a:lstStyle>
          <a:p>
            <a:endParaRPr/>
          </a:p>
        </p:txBody>
      </p:sp>
      <p:pic>
        <p:nvPicPr>
          <p:cNvPr id="55" name="Google Shape;55;p41"/>
          <p:cNvPicPr preferRelativeResize="0"/>
          <p:nvPr/>
        </p:nvPicPr>
        <p:blipFill rotWithShape="1">
          <a:blip r:embed="rId2">
            <a:alphaModFix/>
          </a:blip>
          <a:srcRect/>
          <a:stretch/>
        </p:blipFill>
        <p:spPr>
          <a:xfrm rot="5400000">
            <a:off x="3278924" y="414050"/>
            <a:ext cx="7626551" cy="2883799"/>
          </a:xfrm>
          <a:prstGeom prst="rect">
            <a:avLst/>
          </a:prstGeom>
          <a:noFill/>
          <a:ln>
            <a:noFill/>
          </a:ln>
        </p:spPr>
      </p:pic>
      <p:pic>
        <p:nvPicPr>
          <p:cNvPr id="56" name="Google Shape;56;p41"/>
          <p:cNvPicPr preferRelativeResize="0"/>
          <p:nvPr/>
        </p:nvPicPr>
        <p:blipFill rotWithShape="1">
          <a:blip r:embed="rId2">
            <a:alphaModFix/>
          </a:blip>
          <a:src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42"/>
          <p:cNvSpPr txBox="1">
            <a:spLocks noGrp="1"/>
          </p:cNvSpPr>
          <p:nvPr>
            <p:ph type="subTitle" idx="1"/>
          </p:nvPr>
        </p:nvSpPr>
        <p:spPr>
          <a:xfrm>
            <a:off x="938500" y="1769575"/>
            <a:ext cx="2871600" cy="12351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59" name="Google Shape;59;p42"/>
          <p:cNvSpPr txBox="1">
            <a:spLocks noGrp="1"/>
          </p:cNvSpPr>
          <p:nvPr>
            <p:ph type="body" idx="2"/>
          </p:nvPr>
        </p:nvSpPr>
        <p:spPr>
          <a:xfrm>
            <a:off x="4703375" y="909600"/>
            <a:ext cx="3468900" cy="33243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60" name="Google Shape;60;p42"/>
          <p:cNvSpPr txBox="1">
            <a:spLocks noGrp="1"/>
          </p:cNvSpPr>
          <p:nvPr>
            <p:ph type="title"/>
          </p:nvPr>
        </p:nvSpPr>
        <p:spPr>
          <a:xfrm>
            <a:off x="938500" y="445025"/>
            <a:ext cx="32238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1"/>
        <p:cNvGrpSpPr/>
        <p:nvPr/>
      </p:nvGrpSpPr>
      <p:grpSpPr>
        <a:xfrm>
          <a:off x="0" y="0"/>
          <a:ext cx="0" cy="0"/>
          <a:chOff x="0" y="0"/>
          <a:chExt cx="0" cy="0"/>
        </a:xfrm>
      </p:grpSpPr>
      <p:sp>
        <p:nvSpPr>
          <p:cNvPr id="62" name="Google Shape;62;p43"/>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3"/>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64"/>
        <p:cNvGrpSpPr/>
        <p:nvPr/>
      </p:nvGrpSpPr>
      <p:grpSpPr>
        <a:xfrm>
          <a:off x="0" y="0"/>
          <a:ext cx="0" cy="0"/>
          <a:chOff x="0" y="0"/>
          <a:chExt cx="0" cy="0"/>
        </a:xfrm>
      </p:grpSpPr>
      <p:sp>
        <p:nvSpPr>
          <p:cNvPr id="65" name="Google Shape;65;p45"/>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66" name="Google Shape;66;p45"/>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67"/>
        <p:cNvGrpSpPr/>
        <p:nvPr/>
      </p:nvGrpSpPr>
      <p:grpSpPr>
        <a:xfrm>
          <a:off x="0" y="0"/>
          <a:ext cx="0" cy="0"/>
          <a:chOff x="0" y="0"/>
          <a:chExt cx="0" cy="0"/>
        </a:xfrm>
      </p:grpSpPr>
      <p:sp>
        <p:nvSpPr>
          <p:cNvPr id="68" name="Google Shape;68;p46"/>
          <p:cNvSpPr txBox="1">
            <a:spLocks noGrp="1"/>
          </p:cNvSpPr>
          <p:nvPr>
            <p:ph type="ctrTitle"/>
          </p:nvPr>
        </p:nvSpPr>
        <p:spPr>
          <a:xfrm>
            <a:off x="4285500" y="2832875"/>
            <a:ext cx="3657300" cy="644700"/>
          </a:xfrm>
          <a:prstGeom prst="rect">
            <a:avLst/>
          </a:prstGeom>
          <a:noFill/>
          <a:ln>
            <a:noFill/>
          </a:ln>
          <a:effectLst>
            <a:outerShdw blurRad="57150" dist="19050" dir="5400000" algn="bl" rotWithShape="0">
              <a:srgbClr val="76A5AF">
                <a:alpha val="87843"/>
              </a:srgbClr>
            </a:outerShdw>
          </a:effectLst>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6000"/>
              <a:buNone/>
              <a:defRPr sz="60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69" name="Google Shape;69;p46"/>
          <p:cNvSpPr txBox="1">
            <a:spLocks noGrp="1"/>
          </p:cNvSpPr>
          <p:nvPr>
            <p:ph type="subTitle" idx="1"/>
          </p:nvPr>
        </p:nvSpPr>
        <p:spPr>
          <a:xfrm>
            <a:off x="4144050" y="3549850"/>
            <a:ext cx="394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70"/>
        <p:cNvGrpSpPr/>
        <p:nvPr/>
      </p:nvGrpSpPr>
      <p:grpSpPr>
        <a:xfrm>
          <a:off x="0" y="0"/>
          <a:ext cx="0" cy="0"/>
          <a:chOff x="0" y="0"/>
          <a:chExt cx="0" cy="0"/>
        </a:xfrm>
      </p:grpSpPr>
      <p:sp>
        <p:nvSpPr>
          <p:cNvPr id="71" name="Google Shape;71;p47"/>
          <p:cNvSpPr txBox="1">
            <a:spLocks noGrp="1"/>
          </p:cNvSpPr>
          <p:nvPr>
            <p:ph type="title"/>
          </p:nvPr>
        </p:nvSpPr>
        <p:spPr>
          <a:xfrm>
            <a:off x="1937338"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72" name="Google Shape;72;p47"/>
          <p:cNvSpPr txBox="1">
            <a:spLocks noGrp="1"/>
          </p:cNvSpPr>
          <p:nvPr>
            <p:ph type="subTitle" idx="1"/>
          </p:nvPr>
        </p:nvSpPr>
        <p:spPr>
          <a:xfrm>
            <a:off x="1937338"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3" name="Google Shape;73;p47"/>
          <p:cNvSpPr txBox="1">
            <a:spLocks noGrp="1"/>
          </p:cNvSpPr>
          <p:nvPr>
            <p:ph type="title" idx="2"/>
          </p:nvPr>
        </p:nvSpPr>
        <p:spPr>
          <a:xfrm>
            <a:off x="4816563"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74" name="Google Shape;74;p47"/>
          <p:cNvSpPr txBox="1">
            <a:spLocks noGrp="1"/>
          </p:cNvSpPr>
          <p:nvPr>
            <p:ph type="subTitle" idx="3"/>
          </p:nvPr>
        </p:nvSpPr>
        <p:spPr>
          <a:xfrm>
            <a:off x="4816563"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5" name="Google Shape;75;p47"/>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Three Columns ">
  <p:cSld name="SECTION_TITLE_AND_DESCRIPTION_1_1">
    <p:spTree>
      <p:nvGrpSpPr>
        <p:cNvPr id="1" name="Shape 76"/>
        <p:cNvGrpSpPr/>
        <p:nvPr/>
      </p:nvGrpSpPr>
      <p:grpSpPr>
        <a:xfrm>
          <a:off x="0" y="0"/>
          <a:ext cx="0" cy="0"/>
          <a:chOff x="0" y="0"/>
          <a:chExt cx="0" cy="0"/>
        </a:xfrm>
      </p:grpSpPr>
      <p:sp>
        <p:nvSpPr>
          <p:cNvPr id="77" name="Google Shape;77;p48"/>
          <p:cNvSpPr txBox="1">
            <a:spLocks noGrp="1"/>
          </p:cNvSpPr>
          <p:nvPr>
            <p:ph type="title"/>
          </p:nvPr>
        </p:nvSpPr>
        <p:spPr>
          <a:xfrm>
            <a:off x="353849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78" name="Google Shape;78;p48"/>
          <p:cNvSpPr txBox="1">
            <a:spLocks noGrp="1"/>
          </p:cNvSpPr>
          <p:nvPr>
            <p:ph type="subTitle" idx="1"/>
          </p:nvPr>
        </p:nvSpPr>
        <p:spPr>
          <a:xfrm>
            <a:off x="353849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9" name="Google Shape;79;p48"/>
          <p:cNvSpPr txBox="1">
            <a:spLocks noGrp="1"/>
          </p:cNvSpPr>
          <p:nvPr>
            <p:ph type="title" idx="2"/>
          </p:nvPr>
        </p:nvSpPr>
        <p:spPr>
          <a:xfrm>
            <a:off x="6028553"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0" name="Google Shape;80;p48"/>
          <p:cNvSpPr txBox="1">
            <a:spLocks noGrp="1"/>
          </p:cNvSpPr>
          <p:nvPr>
            <p:ph type="subTitle" idx="3"/>
          </p:nvPr>
        </p:nvSpPr>
        <p:spPr>
          <a:xfrm>
            <a:off x="6028553"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81" name="Google Shape;81;p48"/>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82" name="Google Shape;82;p48"/>
          <p:cNvSpPr txBox="1">
            <a:spLocks noGrp="1"/>
          </p:cNvSpPr>
          <p:nvPr>
            <p:ph type="title" idx="5"/>
          </p:nvPr>
        </p:nvSpPr>
        <p:spPr>
          <a:xfrm>
            <a:off x="104844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3" name="Google Shape;83;p48"/>
          <p:cNvSpPr txBox="1">
            <a:spLocks noGrp="1"/>
          </p:cNvSpPr>
          <p:nvPr>
            <p:ph type="subTitle" idx="6"/>
          </p:nvPr>
        </p:nvSpPr>
        <p:spPr>
          <a:xfrm>
            <a:off x="104844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11"/>
        <p:cNvGrpSpPr/>
        <p:nvPr/>
      </p:nvGrpSpPr>
      <p:grpSpPr>
        <a:xfrm>
          <a:off x="0" y="0"/>
          <a:ext cx="0" cy="0"/>
          <a:chOff x="0" y="0"/>
          <a:chExt cx="0" cy="0"/>
        </a:xfrm>
      </p:grpSpPr>
      <p:sp>
        <p:nvSpPr>
          <p:cNvPr id="12" name="Google Shape;12;p27"/>
          <p:cNvSpPr txBox="1">
            <a:spLocks noGrp="1"/>
          </p:cNvSpPr>
          <p:nvPr>
            <p:ph type="ctrTitle"/>
          </p:nvPr>
        </p:nvSpPr>
        <p:spPr>
          <a:xfrm>
            <a:off x="1850525" y="1157925"/>
            <a:ext cx="5442900" cy="2603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3000"/>
              <a:buNone/>
              <a:defRPr sz="3000" b="1">
                <a:solidFill>
                  <a:schemeClr val="lt1"/>
                </a:solidFill>
              </a:defRPr>
            </a:lvl1pPr>
            <a:lvl2pPr lvl="1" algn="ctr">
              <a:lnSpc>
                <a:spcPct val="100000"/>
              </a:lnSpc>
              <a:spcBef>
                <a:spcPts val="0"/>
              </a:spcBef>
              <a:spcAft>
                <a:spcPts val="0"/>
              </a:spcAft>
              <a:buClr>
                <a:schemeClr val="lt1"/>
              </a:buClr>
              <a:buSzPts val="3000"/>
              <a:buNone/>
              <a:defRPr sz="3000" b="1">
                <a:solidFill>
                  <a:schemeClr val="lt1"/>
                </a:solidFill>
              </a:defRPr>
            </a:lvl2pPr>
            <a:lvl3pPr lvl="2" algn="ctr">
              <a:lnSpc>
                <a:spcPct val="100000"/>
              </a:lnSpc>
              <a:spcBef>
                <a:spcPts val="0"/>
              </a:spcBef>
              <a:spcAft>
                <a:spcPts val="0"/>
              </a:spcAft>
              <a:buClr>
                <a:schemeClr val="lt1"/>
              </a:buClr>
              <a:buSzPts val="3000"/>
              <a:buNone/>
              <a:defRPr sz="3000" b="1">
                <a:solidFill>
                  <a:schemeClr val="lt1"/>
                </a:solidFill>
              </a:defRPr>
            </a:lvl3pPr>
            <a:lvl4pPr lvl="3" algn="ctr">
              <a:lnSpc>
                <a:spcPct val="100000"/>
              </a:lnSpc>
              <a:spcBef>
                <a:spcPts val="0"/>
              </a:spcBef>
              <a:spcAft>
                <a:spcPts val="0"/>
              </a:spcAft>
              <a:buClr>
                <a:schemeClr val="lt1"/>
              </a:buClr>
              <a:buSzPts val="3000"/>
              <a:buNone/>
              <a:defRPr sz="3000" b="1">
                <a:solidFill>
                  <a:schemeClr val="lt1"/>
                </a:solidFill>
              </a:defRPr>
            </a:lvl4pPr>
            <a:lvl5pPr lvl="4" algn="ctr">
              <a:lnSpc>
                <a:spcPct val="100000"/>
              </a:lnSpc>
              <a:spcBef>
                <a:spcPts val="0"/>
              </a:spcBef>
              <a:spcAft>
                <a:spcPts val="0"/>
              </a:spcAft>
              <a:buClr>
                <a:schemeClr val="lt1"/>
              </a:buClr>
              <a:buSzPts val="3000"/>
              <a:buNone/>
              <a:defRPr sz="3000" b="1">
                <a:solidFill>
                  <a:schemeClr val="lt1"/>
                </a:solidFill>
              </a:defRPr>
            </a:lvl5pPr>
            <a:lvl6pPr lvl="5" algn="ctr">
              <a:lnSpc>
                <a:spcPct val="100000"/>
              </a:lnSpc>
              <a:spcBef>
                <a:spcPts val="0"/>
              </a:spcBef>
              <a:spcAft>
                <a:spcPts val="0"/>
              </a:spcAft>
              <a:buClr>
                <a:schemeClr val="lt1"/>
              </a:buClr>
              <a:buSzPts val="3000"/>
              <a:buNone/>
              <a:defRPr sz="3000" b="1">
                <a:solidFill>
                  <a:schemeClr val="lt1"/>
                </a:solidFill>
              </a:defRPr>
            </a:lvl6pPr>
            <a:lvl7pPr lvl="6" algn="ctr">
              <a:lnSpc>
                <a:spcPct val="100000"/>
              </a:lnSpc>
              <a:spcBef>
                <a:spcPts val="0"/>
              </a:spcBef>
              <a:spcAft>
                <a:spcPts val="0"/>
              </a:spcAft>
              <a:buClr>
                <a:schemeClr val="lt1"/>
              </a:buClr>
              <a:buSzPts val="3000"/>
              <a:buNone/>
              <a:defRPr sz="3000" b="1">
                <a:solidFill>
                  <a:schemeClr val="lt1"/>
                </a:solidFill>
              </a:defRPr>
            </a:lvl7pPr>
            <a:lvl8pPr lvl="7" algn="ctr">
              <a:lnSpc>
                <a:spcPct val="100000"/>
              </a:lnSpc>
              <a:spcBef>
                <a:spcPts val="0"/>
              </a:spcBef>
              <a:spcAft>
                <a:spcPts val="0"/>
              </a:spcAft>
              <a:buClr>
                <a:schemeClr val="lt1"/>
              </a:buClr>
              <a:buSzPts val="3000"/>
              <a:buNone/>
              <a:defRPr sz="3000" b="1">
                <a:solidFill>
                  <a:schemeClr val="lt1"/>
                </a:solidFill>
              </a:defRPr>
            </a:lvl8pPr>
            <a:lvl9pPr lvl="8" algn="ctr">
              <a:lnSpc>
                <a:spcPct val="100000"/>
              </a:lnSpc>
              <a:spcBef>
                <a:spcPts val="0"/>
              </a:spcBef>
              <a:spcAft>
                <a:spcPts val="0"/>
              </a:spcAft>
              <a:buClr>
                <a:schemeClr val="lt1"/>
              </a:buClr>
              <a:buSzPts val="3000"/>
              <a:buNone/>
              <a:defRPr sz="3000" b="1">
                <a:solidFill>
                  <a:schemeClr val="lt1"/>
                </a:solidFill>
              </a:defRPr>
            </a:lvl9pPr>
          </a:lstStyle>
          <a:p>
            <a:endParaRPr/>
          </a:p>
        </p:txBody>
      </p:sp>
      <p:sp>
        <p:nvSpPr>
          <p:cNvPr id="13" name="Google Shape;13;p27"/>
          <p:cNvSpPr txBox="1">
            <a:spLocks noGrp="1"/>
          </p:cNvSpPr>
          <p:nvPr>
            <p:ph type="subTitle" idx="1"/>
          </p:nvPr>
        </p:nvSpPr>
        <p:spPr>
          <a:xfrm>
            <a:off x="2481900" y="3945600"/>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84"/>
        <p:cNvGrpSpPr/>
        <p:nvPr/>
      </p:nvGrpSpPr>
      <p:grpSpPr>
        <a:xfrm>
          <a:off x="0" y="0"/>
          <a:ext cx="0" cy="0"/>
          <a:chOff x="0" y="0"/>
          <a:chExt cx="0" cy="0"/>
        </a:xfrm>
      </p:grpSpPr>
      <p:sp>
        <p:nvSpPr>
          <p:cNvPr id="85" name="Google Shape;85;p49"/>
          <p:cNvSpPr txBox="1">
            <a:spLocks noGrp="1"/>
          </p:cNvSpPr>
          <p:nvPr>
            <p:ph type="ctrTitle"/>
          </p:nvPr>
        </p:nvSpPr>
        <p:spPr>
          <a:xfrm>
            <a:off x="1273500" y="1369000"/>
            <a:ext cx="6597000" cy="2109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4500"/>
              <a:buNone/>
              <a:defRPr sz="45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86" name="Google Shape;86;p49"/>
          <p:cNvSpPr txBox="1">
            <a:spLocks noGrp="1"/>
          </p:cNvSpPr>
          <p:nvPr>
            <p:ph type="subTitle" idx="1"/>
          </p:nvPr>
        </p:nvSpPr>
        <p:spPr>
          <a:xfrm>
            <a:off x="2481900" y="2519525"/>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Design">
  <p:cSld name="CAPTION_ONLY_1">
    <p:spTree>
      <p:nvGrpSpPr>
        <p:cNvPr id="1" name="Shape 87"/>
        <p:cNvGrpSpPr/>
        <p:nvPr/>
      </p:nvGrpSpPr>
      <p:grpSpPr>
        <a:xfrm>
          <a:off x="0" y="0"/>
          <a:ext cx="0" cy="0"/>
          <a:chOff x="0" y="0"/>
          <a:chExt cx="0" cy="0"/>
        </a:xfrm>
      </p:grpSpPr>
      <p:sp>
        <p:nvSpPr>
          <p:cNvPr id="88" name="Google Shape;88;p50"/>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Design 1">
  <p:cSld name="CAPTION_ONLY_1_1">
    <p:spTree>
      <p:nvGrpSpPr>
        <p:cNvPr id="1" name="Shape 89"/>
        <p:cNvGrpSpPr/>
        <p:nvPr/>
      </p:nvGrpSpPr>
      <p:grpSpPr>
        <a:xfrm>
          <a:off x="0" y="0"/>
          <a:ext cx="0" cy="0"/>
          <a:chOff x="0" y="0"/>
          <a:chExt cx="0" cy="0"/>
        </a:xfrm>
      </p:grpSpPr>
      <p:sp>
        <p:nvSpPr>
          <p:cNvPr id="90" name="Google Shape;90;p51"/>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Design 2">
  <p:cSld name="CAPTION_ONLY_1_1_1">
    <p:spTree>
      <p:nvGrpSpPr>
        <p:cNvPr id="1" name="Shape 91"/>
        <p:cNvGrpSpPr/>
        <p:nvPr/>
      </p:nvGrpSpPr>
      <p:grpSpPr>
        <a:xfrm>
          <a:off x="0" y="0"/>
          <a:ext cx="0" cy="0"/>
          <a:chOff x="0" y="0"/>
          <a:chExt cx="0" cy="0"/>
        </a:xfrm>
      </p:grpSpPr>
      <p:sp>
        <p:nvSpPr>
          <p:cNvPr id="92" name="Google Shape;92;p52"/>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Design 3">
  <p:cSld name="CAPTION_ONLY_1_1_1_2">
    <p:spTree>
      <p:nvGrpSpPr>
        <p:cNvPr id="1" name="Shape 93"/>
        <p:cNvGrpSpPr/>
        <p:nvPr/>
      </p:nvGrpSpPr>
      <p:grpSpPr>
        <a:xfrm>
          <a:off x="0" y="0"/>
          <a:ext cx="0" cy="0"/>
          <a:chOff x="0" y="0"/>
          <a:chExt cx="0" cy="0"/>
        </a:xfrm>
      </p:grpSpPr>
      <p:sp>
        <p:nvSpPr>
          <p:cNvPr id="94" name="Google Shape;94;p53"/>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 Two Lists">
  <p:cSld name="SECTION_TITLE_AND_DESCRIPTION_1_3">
    <p:spTree>
      <p:nvGrpSpPr>
        <p:cNvPr id="1" name="Shape 95"/>
        <p:cNvGrpSpPr/>
        <p:nvPr/>
      </p:nvGrpSpPr>
      <p:grpSpPr>
        <a:xfrm>
          <a:off x="0" y="0"/>
          <a:ext cx="0" cy="0"/>
          <a:chOff x="0" y="0"/>
          <a:chExt cx="0" cy="0"/>
        </a:xfrm>
      </p:grpSpPr>
      <p:sp>
        <p:nvSpPr>
          <p:cNvPr id="96" name="Google Shape;96;p54"/>
          <p:cNvSpPr txBox="1">
            <a:spLocks noGrp="1"/>
          </p:cNvSpPr>
          <p:nvPr>
            <p:ph type="title"/>
          </p:nvPr>
        </p:nvSpPr>
        <p:spPr>
          <a:xfrm>
            <a:off x="938500" y="445025"/>
            <a:ext cx="4964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97" name="Google Shape;97;p54"/>
          <p:cNvSpPr txBox="1">
            <a:spLocks noGrp="1"/>
          </p:cNvSpPr>
          <p:nvPr>
            <p:ph type="body" idx="1"/>
          </p:nvPr>
        </p:nvSpPr>
        <p:spPr>
          <a:xfrm>
            <a:off x="1067241"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98" name="Google Shape;98;p54"/>
          <p:cNvSpPr txBox="1">
            <a:spLocks noGrp="1"/>
          </p:cNvSpPr>
          <p:nvPr>
            <p:ph type="body" idx="2"/>
          </p:nvPr>
        </p:nvSpPr>
        <p:spPr>
          <a:xfrm>
            <a:off x="4673852"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99" name="Google Shape;99;p54"/>
          <p:cNvSpPr txBox="1">
            <a:spLocks noGrp="1"/>
          </p:cNvSpPr>
          <p:nvPr>
            <p:ph type="title" idx="3"/>
          </p:nvPr>
        </p:nvSpPr>
        <p:spPr>
          <a:xfrm>
            <a:off x="12134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00" name="Google Shape;100;p54"/>
          <p:cNvSpPr txBox="1">
            <a:spLocks noGrp="1"/>
          </p:cNvSpPr>
          <p:nvPr>
            <p:ph type="title" idx="4"/>
          </p:nvPr>
        </p:nvSpPr>
        <p:spPr>
          <a:xfrm>
            <a:off x="48200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Four Columns">
  <p:cSld name="TITLE_1_1_2">
    <p:spTree>
      <p:nvGrpSpPr>
        <p:cNvPr id="1" name="Shape 101"/>
        <p:cNvGrpSpPr/>
        <p:nvPr/>
      </p:nvGrpSpPr>
      <p:grpSpPr>
        <a:xfrm>
          <a:off x="0" y="0"/>
          <a:ext cx="0" cy="0"/>
          <a:chOff x="0" y="0"/>
          <a:chExt cx="0" cy="0"/>
        </a:xfrm>
      </p:grpSpPr>
      <p:sp>
        <p:nvSpPr>
          <p:cNvPr id="102" name="Google Shape;102;p55"/>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03" name="Google Shape;103;p55"/>
          <p:cNvSpPr txBox="1">
            <a:spLocks noGrp="1"/>
          </p:cNvSpPr>
          <p:nvPr>
            <p:ph type="title" idx="2"/>
          </p:nvPr>
        </p:nvSpPr>
        <p:spPr>
          <a:xfrm>
            <a:off x="89838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04" name="Google Shape;104;p55"/>
          <p:cNvSpPr txBox="1">
            <a:spLocks noGrp="1"/>
          </p:cNvSpPr>
          <p:nvPr>
            <p:ph type="subTitle" idx="1"/>
          </p:nvPr>
        </p:nvSpPr>
        <p:spPr>
          <a:xfrm>
            <a:off x="89838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05" name="Google Shape;105;p55"/>
          <p:cNvSpPr txBox="1">
            <a:spLocks noGrp="1"/>
          </p:cNvSpPr>
          <p:nvPr>
            <p:ph type="title" idx="3"/>
          </p:nvPr>
        </p:nvSpPr>
        <p:spPr>
          <a:xfrm>
            <a:off x="279026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06" name="Google Shape;106;p55"/>
          <p:cNvSpPr txBox="1">
            <a:spLocks noGrp="1"/>
          </p:cNvSpPr>
          <p:nvPr>
            <p:ph type="subTitle" idx="4"/>
          </p:nvPr>
        </p:nvSpPr>
        <p:spPr>
          <a:xfrm>
            <a:off x="279026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07" name="Google Shape;107;p55"/>
          <p:cNvSpPr txBox="1">
            <a:spLocks noGrp="1"/>
          </p:cNvSpPr>
          <p:nvPr>
            <p:ph type="title" idx="5"/>
          </p:nvPr>
        </p:nvSpPr>
        <p:spPr>
          <a:xfrm>
            <a:off x="468213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08" name="Google Shape;108;p55"/>
          <p:cNvSpPr txBox="1">
            <a:spLocks noGrp="1"/>
          </p:cNvSpPr>
          <p:nvPr>
            <p:ph type="subTitle" idx="6"/>
          </p:nvPr>
        </p:nvSpPr>
        <p:spPr>
          <a:xfrm>
            <a:off x="468213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09" name="Google Shape;109;p55"/>
          <p:cNvSpPr txBox="1">
            <a:spLocks noGrp="1"/>
          </p:cNvSpPr>
          <p:nvPr>
            <p:ph type="title" idx="7"/>
          </p:nvPr>
        </p:nvSpPr>
        <p:spPr>
          <a:xfrm>
            <a:off x="657401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0" name="Google Shape;110;p55"/>
          <p:cNvSpPr txBox="1">
            <a:spLocks noGrp="1"/>
          </p:cNvSpPr>
          <p:nvPr>
            <p:ph type="subTitle" idx="8"/>
          </p:nvPr>
        </p:nvSpPr>
        <p:spPr>
          <a:xfrm>
            <a:off x="657401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111"/>
        <p:cNvGrpSpPr/>
        <p:nvPr/>
      </p:nvGrpSpPr>
      <p:grpSpPr>
        <a:xfrm>
          <a:off x="0" y="0"/>
          <a:ext cx="0" cy="0"/>
          <a:chOff x="0" y="0"/>
          <a:chExt cx="0" cy="0"/>
        </a:xfrm>
      </p:grpSpPr>
      <p:sp>
        <p:nvSpPr>
          <p:cNvPr id="112" name="Google Shape;112;p56"/>
          <p:cNvSpPr txBox="1">
            <a:spLocks noGrp="1"/>
          </p:cNvSpPr>
          <p:nvPr>
            <p:ph type="title"/>
          </p:nvPr>
        </p:nvSpPr>
        <p:spPr>
          <a:xfrm>
            <a:off x="353849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3" name="Google Shape;113;p56"/>
          <p:cNvSpPr txBox="1">
            <a:spLocks noGrp="1"/>
          </p:cNvSpPr>
          <p:nvPr>
            <p:ph type="subTitle" idx="1"/>
          </p:nvPr>
        </p:nvSpPr>
        <p:spPr>
          <a:xfrm>
            <a:off x="3538498"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4" name="Google Shape;114;p56"/>
          <p:cNvSpPr txBox="1">
            <a:spLocks noGrp="1"/>
          </p:cNvSpPr>
          <p:nvPr>
            <p:ph type="title" idx="2"/>
          </p:nvPr>
        </p:nvSpPr>
        <p:spPr>
          <a:xfrm>
            <a:off x="6028553"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5" name="Google Shape;115;p56"/>
          <p:cNvSpPr txBox="1">
            <a:spLocks noGrp="1"/>
          </p:cNvSpPr>
          <p:nvPr>
            <p:ph type="subTitle" idx="3"/>
          </p:nvPr>
        </p:nvSpPr>
        <p:spPr>
          <a:xfrm>
            <a:off x="6028552"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56"/>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17" name="Google Shape;117;p56"/>
          <p:cNvSpPr txBox="1">
            <a:spLocks noGrp="1"/>
          </p:cNvSpPr>
          <p:nvPr>
            <p:ph type="title" idx="5"/>
          </p:nvPr>
        </p:nvSpPr>
        <p:spPr>
          <a:xfrm>
            <a:off x="104844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8" name="Google Shape;118;p56"/>
          <p:cNvSpPr txBox="1">
            <a:spLocks noGrp="1"/>
          </p:cNvSpPr>
          <p:nvPr>
            <p:ph type="subTitle" idx="6"/>
          </p:nvPr>
        </p:nvSpPr>
        <p:spPr>
          <a:xfrm>
            <a:off x="1048450"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9" name="Google Shape;119;p56"/>
          <p:cNvSpPr txBox="1">
            <a:spLocks noGrp="1"/>
          </p:cNvSpPr>
          <p:nvPr>
            <p:ph type="title" idx="7"/>
          </p:nvPr>
        </p:nvSpPr>
        <p:spPr>
          <a:xfrm>
            <a:off x="353849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0" name="Google Shape;120;p56"/>
          <p:cNvSpPr txBox="1">
            <a:spLocks noGrp="1"/>
          </p:cNvSpPr>
          <p:nvPr>
            <p:ph type="subTitle" idx="8"/>
          </p:nvPr>
        </p:nvSpPr>
        <p:spPr>
          <a:xfrm>
            <a:off x="3538498"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1" name="Google Shape;121;p56"/>
          <p:cNvSpPr txBox="1">
            <a:spLocks noGrp="1"/>
          </p:cNvSpPr>
          <p:nvPr>
            <p:ph type="title" idx="9"/>
          </p:nvPr>
        </p:nvSpPr>
        <p:spPr>
          <a:xfrm>
            <a:off x="6028553"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2" name="Google Shape;122;p56"/>
          <p:cNvSpPr txBox="1">
            <a:spLocks noGrp="1"/>
          </p:cNvSpPr>
          <p:nvPr>
            <p:ph type="subTitle" idx="13"/>
          </p:nvPr>
        </p:nvSpPr>
        <p:spPr>
          <a:xfrm>
            <a:off x="6028552"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3" name="Google Shape;123;p56"/>
          <p:cNvSpPr txBox="1">
            <a:spLocks noGrp="1"/>
          </p:cNvSpPr>
          <p:nvPr>
            <p:ph type="title" idx="14"/>
          </p:nvPr>
        </p:nvSpPr>
        <p:spPr>
          <a:xfrm>
            <a:off x="104844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4" name="Google Shape;124;p56"/>
          <p:cNvSpPr txBox="1">
            <a:spLocks noGrp="1"/>
          </p:cNvSpPr>
          <p:nvPr>
            <p:ph type="subTitle" idx="15"/>
          </p:nvPr>
        </p:nvSpPr>
        <p:spPr>
          <a:xfrm>
            <a:off x="1048450"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Four Columns 1">
  <p:cSld name="TITLE_1_1_2_1">
    <p:spTree>
      <p:nvGrpSpPr>
        <p:cNvPr id="1" name="Shape 125"/>
        <p:cNvGrpSpPr/>
        <p:nvPr/>
      </p:nvGrpSpPr>
      <p:grpSpPr>
        <a:xfrm>
          <a:off x="0" y="0"/>
          <a:ext cx="0" cy="0"/>
          <a:chOff x="0" y="0"/>
          <a:chExt cx="0" cy="0"/>
        </a:xfrm>
      </p:grpSpPr>
      <p:sp>
        <p:nvSpPr>
          <p:cNvPr id="126" name="Google Shape;126;p57"/>
          <p:cNvSpPr txBox="1">
            <a:spLocks noGrp="1"/>
          </p:cNvSpPr>
          <p:nvPr>
            <p:ph type="title"/>
          </p:nvPr>
        </p:nvSpPr>
        <p:spPr>
          <a:xfrm>
            <a:off x="938500" y="445025"/>
            <a:ext cx="50436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27" name="Google Shape;127;p57"/>
          <p:cNvSpPr txBox="1">
            <a:spLocks noGrp="1"/>
          </p:cNvSpPr>
          <p:nvPr>
            <p:ph type="title" idx="2"/>
          </p:nvPr>
        </p:nvSpPr>
        <p:spPr>
          <a:xfrm>
            <a:off x="1338238" y="2359825"/>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8" name="Google Shape;128;p57"/>
          <p:cNvSpPr txBox="1">
            <a:spLocks noGrp="1"/>
          </p:cNvSpPr>
          <p:nvPr>
            <p:ph type="subTitle" idx="1"/>
          </p:nvPr>
        </p:nvSpPr>
        <p:spPr>
          <a:xfrm>
            <a:off x="1338238" y="1713051"/>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9" name="Google Shape;129;p57"/>
          <p:cNvSpPr txBox="1">
            <a:spLocks noGrp="1"/>
          </p:cNvSpPr>
          <p:nvPr>
            <p:ph type="title" idx="3"/>
          </p:nvPr>
        </p:nvSpPr>
        <p:spPr>
          <a:xfrm>
            <a:off x="1338238" y="3988950"/>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0" name="Google Shape;130;p57"/>
          <p:cNvSpPr txBox="1">
            <a:spLocks noGrp="1"/>
          </p:cNvSpPr>
          <p:nvPr>
            <p:ph type="subTitle" idx="4"/>
          </p:nvPr>
        </p:nvSpPr>
        <p:spPr>
          <a:xfrm>
            <a:off x="1338238" y="3342176"/>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1" name="Google Shape;131;p57"/>
          <p:cNvSpPr txBox="1">
            <a:spLocks noGrp="1"/>
          </p:cNvSpPr>
          <p:nvPr>
            <p:ph type="title" idx="5"/>
          </p:nvPr>
        </p:nvSpPr>
        <p:spPr>
          <a:xfrm>
            <a:off x="5078163" y="2359825"/>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2" name="Google Shape;132;p57"/>
          <p:cNvSpPr txBox="1">
            <a:spLocks noGrp="1"/>
          </p:cNvSpPr>
          <p:nvPr>
            <p:ph type="subTitle" idx="6"/>
          </p:nvPr>
        </p:nvSpPr>
        <p:spPr>
          <a:xfrm>
            <a:off x="5078163" y="1713051"/>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3" name="Google Shape;133;p57"/>
          <p:cNvSpPr txBox="1">
            <a:spLocks noGrp="1"/>
          </p:cNvSpPr>
          <p:nvPr>
            <p:ph type="title" idx="7"/>
          </p:nvPr>
        </p:nvSpPr>
        <p:spPr>
          <a:xfrm>
            <a:off x="5078163" y="3988950"/>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4" name="Google Shape;134;p57"/>
          <p:cNvSpPr txBox="1">
            <a:spLocks noGrp="1"/>
          </p:cNvSpPr>
          <p:nvPr>
            <p:ph type="subTitle" idx="8"/>
          </p:nvPr>
        </p:nvSpPr>
        <p:spPr>
          <a:xfrm>
            <a:off x="5078163" y="3342176"/>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135"/>
        <p:cNvGrpSpPr/>
        <p:nvPr/>
      </p:nvGrpSpPr>
      <p:grpSpPr>
        <a:xfrm>
          <a:off x="0" y="0"/>
          <a:ext cx="0" cy="0"/>
          <a:chOff x="0" y="0"/>
          <a:chExt cx="0" cy="0"/>
        </a:xfrm>
      </p:grpSpPr>
      <p:sp>
        <p:nvSpPr>
          <p:cNvPr id="136" name="Google Shape;136;p58"/>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7" name="Google Shape;137;p58"/>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Text 1">
  <p:cSld name="TITLE_ONLY_1">
    <p:spTree>
      <p:nvGrpSpPr>
        <p:cNvPr id="1" name="Shape 14"/>
        <p:cNvGrpSpPr/>
        <p:nvPr/>
      </p:nvGrpSpPr>
      <p:grpSpPr>
        <a:xfrm>
          <a:off x="0" y="0"/>
          <a:ext cx="0" cy="0"/>
          <a:chOff x="0" y="0"/>
          <a:chExt cx="0" cy="0"/>
        </a:xfrm>
      </p:grpSpPr>
      <p:sp>
        <p:nvSpPr>
          <p:cNvPr id="15" name="Google Shape;15;p28"/>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 name="Google Shape;16;p28"/>
          <p:cNvSpPr txBox="1">
            <a:spLocks noGrp="1"/>
          </p:cNvSpPr>
          <p:nvPr>
            <p:ph type="subTitle" idx="1"/>
          </p:nvPr>
        </p:nvSpPr>
        <p:spPr>
          <a:xfrm>
            <a:off x="93850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Text 2">
  <p:cSld name="CAPTION_ONLY_2">
    <p:spTree>
      <p:nvGrpSpPr>
        <p:cNvPr id="1" name="Shape 138"/>
        <p:cNvGrpSpPr/>
        <p:nvPr/>
      </p:nvGrpSpPr>
      <p:grpSpPr>
        <a:xfrm>
          <a:off x="0" y="0"/>
          <a:ext cx="0" cy="0"/>
          <a:chOff x="0" y="0"/>
          <a:chExt cx="0" cy="0"/>
        </a:xfrm>
      </p:grpSpPr>
      <p:sp>
        <p:nvSpPr>
          <p:cNvPr id="139" name="Google Shape;139;p59"/>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40" name="Google Shape;140;p59"/>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141"/>
        <p:cNvGrpSpPr/>
        <p:nvPr/>
      </p:nvGrpSpPr>
      <p:grpSpPr>
        <a:xfrm>
          <a:off x="0" y="0"/>
          <a:ext cx="0" cy="0"/>
          <a:chOff x="0" y="0"/>
          <a:chExt cx="0" cy="0"/>
        </a:xfrm>
      </p:grpSpPr>
      <p:sp>
        <p:nvSpPr>
          <p:cNvPr id="142" name="Google Shape;142;p60"/>
          <p:cNvSpPr txBox="1">
            <a:spLocks noGrp="1"/>
          </p:cNvSpPr>
          <p:nvPr>
            <p:ph type="title"/>
          </p:nvPr>
        </p:nvSpPr>
        <p:spPr>
          <a:xfrm>
            <a:off x="2062800" y="2442050"/>
            <a:ext cx="5018400" cy="598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43" name="Google Shape;143;p60"/>
          <p:cNvSpPr txBox="1">
            <a:spLocks noGrp="1"/>
          </p:cNvSpPr>
          <p:nvPr>
            <p:ph type="subTitle" idx="1"/>
          </p:nvPr>
        </p:nvSpPr>
        <p:spPr>
          <a:xfrm>
            <a:off x="2896500" y="3391325"/>
            <a:ext cx="3351000" cy="1197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1400"/>
              <a:buNone/>
              <a:defRPr>
                <a:solidFill>
                  <a:schemeClr val="lt1"/>
                </a:solidFill>
              </a:defRPr>
            </a:lvl2pPr>
            <a:lvl3pPr lvl="2" algn="ctr">
              <a:lnSpc>
                <a:spcPct val="100000"/>
              </a:lnSpc>
              <a:spcBef>
                <a:spcPts val="0"/>
              </a:spcBef>
              <a:spcAft>
                <a:spcPts val="0"/>
              </a:spcAft>
              <a:buClr>
                <a:schemeClr val="lt1"/>
              </a:buClr>
              <a:buSzPts val="1400"/>
              <a:buNone/>
              <a:defRPr>
                <a:solidFill>
                  <a:schemeClr val="lt1"/>
                </a:solidFill>
              </a:defRPr>
            </a:lvl3pPr>
            <a:lvl4pPr lvl="3" algn="ctr">
              <a:lnSpc>
                <a:spcPct val="100000"/>
              </a:lnSpc>
              <a:spcBef>
                <a:spcPts val="0"/>
              </a:spcBef>
              <a:spcAft>
                <a:spcPts val="0"/>
              </a:spcAft>
              <a:buClr>
                <a:schemeClr val="lt1"/>
              </a:buClr>
              <a:buSzPts val="1400"/>
              <a:buNone/>
              <a:defRPr>
                <a:solidFill>
                  <a:schemeClr val="lt1"/>
                </a:solidFill>
              </a:defRPr>
            </a:lvl4pPr>
            <a:lvl5pPr lvl="4" algn="ctr">
              <a:lnSpc>
                <a:spcPct val="100000"/>
              </a:lnSpc>
              <a:spcBef>
                <a:spcPts val="0"/>
              </a:spcBef>
              <a:spcAft>
                <a:spcPts val="0"/>
              </a:spcAft>
              <a:buClr>
                <a:schemeClr val="lt1"/>
              </a:buClr>
              <a:buSzPts val="1400"/>
              <a:buNone/>
              <a:defRPr>
                <a:solidFill>
                  <a:schemeClr val="lt1"/>
                </a:solidFill>
              </a:defRPr>
            </a:lvl5pPr>
            <a:lvl6pPr lvl="5" algn="ctr">
              <a:lnSpc>
                <a:spcPct val="100000"/>
              </a:lnSpc>
              <a:spcBef>
                <a:spcPts val="0"/>
              </a:spcBef>
              <a:spcAft>
                <a:spcPts val="0"/>
              </a:spcAft>
              <a:buClr>
                <a:schemeClr val="lt1"/>
              </a:buClr>
              <a:buSzPts val="1400"/>
              <a:buNone/>
              <a:defRPr>
                <a:solidFill>
                  <a:schemeClr val="lt1"/>
                </a:solidFill>
              </a:defRPr>
            </a:lvl6pPr>
            <a:lvl7pPr lvl="6" algn="ctr">
              <a:lnSpc>
                <a:spcPct val="100000"/>
              </a:lnSpc>
              <a:spcBef>
                <a:spcPts val="0"/>
              </a:spcBef>
              <a:spcAft>
                <a:spcPts val="0"/>
              </a:spcAft>
              <a:buClr>
                <a:schemeClr val="lt1"/>
              </a:buClr>
              <a:buSzPts val="1400"/>
              <a:buNone/>
              <a:defRPr>
                <a:solidFill>
                  <a:schemeClr val="lt1"/>
                </a:solidFill>
              </a:defRPr>
            </a:lvl7pPr>
            <a:lvl8pPr lvl="7" algn="ctr">
              <a:lnSpc>
                <a:spcPct val="100000"/>
              </a:lnSpc>
              <a:spcBef>
                <a:spcPts val="0"/>
              </a:spcBef>
              <a:spcAft>
                <a:spcPts val="0"/>
              </a:spcAft>
              <a:buClr>
                <a:schemeClr val="lt1"/>
              </a:buClr>
              <a:buSzPts val="1400"/>
              <a:buNone/>
              <a:defRPr>
                <a:solidFill>
                  <a:schemeClr val="lt1"/>
                </a:solidFill>
              </a:defRPr>
            </a:lvl8pPr>
            <a:lvl9pPr lvl="8" algn="ctr">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hanks + Credits">
  <p:cSld name="SECTION_HEADER_1">
    <p:spTree>
      <p:nvGrpSpPr>
        <p:cNvPr id="1" name="Shape 144"/>
        <p:cNvGrpSpPr/>
        <p:nvPr/>
      </p:nvGrpSpPr>
      <p:grpSpPr>
        <a:xfrm>
          <a:off x="0" y="0"/>
          <a:ext cx="0" cy="0"/>
          <a:chOff x="0" y="0"/>
          <a:chExt cx="0" cy="0"/>
        </a:xfrm>
      </p:grpSpPr>
      <p:sp>
        <p:nvSpPr>
          <p:cNvPr id="145" name="Google Shape;145;p61"/>
          <p:cNvSpPr txBox="1">
            <a:spLocks noGrp="1"/>
          </p:cNvSpPr>
          <p:nvPr>
            <p:ph type="title"/>
          </p:nvPr>
        </p:nvSpPr>
        <p:spPr>
          <a:xfrm>
            <a:off x="924870" y="760375"/>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46" name="Google Shape;146;p61"/>
          <p:cNvSpPr txBox="1">
            <a:spLocks noGrp="1"/>
          </p:cNvSpPr>
          <p:nvPr>
            <p:ph type="subTitle" idx="1"/>
          </p:nvPr>
        </p:nvSpPr>
        <p:spPr>
          <a:xfrm>
            <a:off x="924875" y="1684275"/>
            <a:ext cx="3305400" cy="10920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61"/>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300"/>
              </a:spcBef>
              <a:spcAft>
                <a:spcPts val="0"/>
              </a:spcAft>
              <a:buClr>
                <a:srgbClr val="000000"/>
              </a:buClr>
              <a:buSzPts val="1000"/>
              <a:buFont typeface="Arial"/>
              <a:buNone/>
            </a:pPr>
            <a:r>
              <a:rPr lang="en" sz="1000" b="0" i="0" u="none" strike="noStrike" cap="none">
                <a:solidFill>
                  <a:schemeClr val="accent1"/>
                </a:solidFill>
                <a:latin typeface="Montserrat"/>
                <a:ea typeface="Montserrat"/>
                <a:cs typeface="Montserrat"/>
                <a:sym typeface="Montserrat"/>
              </a:rPr>
              <a:t>CREDITS: This presentation template was created by </a:t>
            </a:r>
            <a:r>
              <a:rPr lang="en" sz="1000" b="0" i="0" u="none" strike="noStrike" cap="none">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 sz="1000" b="0" i="0" u="none" strike="noStrike" cap="none">
                <a:solidFill>
                  <a:schemeClr val="accent1"/>
                </a:solidFill>
                <a:latin typeface="Montserrat"/>
                <a:ea typeface="Montserrat"/>
                <a:cs typeface="Montserrat"/>
                <a:sym typeface="Montserrat"/>
              </a:rPr>
              <a:t>, including icons by </a:t>
            </a:r>
            <a:r>
              <a:rPr lang="en" sz="1000" b="0" i="0" u="none" strike="noStrike" cap="none">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 sz="1000" b="0" i="0" u="none" strike="noStrike" cap="none">
                <a:solidFill>
                  <a:schemeClr val="accent1"/>
                </a:solidFill>
                <a:latin typeface="Montserrat"/>
                <a:ea typeface="Montserrat"/>
                <a:cs typeface="Montserrat"/>
                <a:sym typeface="Montserrat"/>
              </a:rPr>
              <a:t>, and infographics &amp; images by </a:t>
            </a:r>
            <a:r>
              <a:rPr lang="en" sz="1000" b="0" i="0" u="none" strike="noStrike" cap="none">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 sz="1000" b="0" i="0" u="none" strike="noStrike" cap="none">
                <a:solidFill>
                  <a:schemeClr val="accent1"/>
                </a:solidFill>
                <a:latin typeface="Montserrat"/>
                <a:ea typeface="Montserrat"/>
                <a:cs typeface="Montserrat"/>
                <a:sym typeface="Montserrat"/>
              </a:rPr>
              <a:t>. </a:t>
            </a:r>
            <a:endParaRPr sz="1000" b="0" i="0" u="none" strike="noStrike" cap="none">
              <a:solidFill>
                <a:schemeClr val="accent1"/>
              </a:solidFill>
              <a:latin typeface="Montserrat"/>
              <a:ea typeface="Montserrat"/>
              <a:cs typeface="Montserrat"/>
              <a:sym typeface="Montserrat"/>
            </a:endParaRPr>
          </a:p>
          <a:p>
            <a:pPr marL="0" marR="0" lvl="0" indent="0" algn="l" rtl="0">
              <a:lnSpc>
                <a:spcPct val="100000"/>
              </a:lnSpc>
              <a:spcBef>
                <a:spcPts val="300"/>
              </a:spcBef>
              <a:spcAft>
                <a:spcPts val="0"/>
              </a:spcAft>
              <a:buClr>
                <a:srgbClr val="000000"/>
              </a:buClr>
              <a:buSzPts val="1000"/>
              <a:buFont typeface="Arial"/>
              <a:buNone/>
            </a:pPr>
            <a:endParaRPr sz="1000" b="0" i="0" u="none" strike="noStrike" cap="none">
              <a:solidFill>
                <a:schemeClr val="accent1"/>
              </a:solidFill>
              <a:latin typeface="Montserrat"/>
              <a:ea typeface="Montserrat"/>
              <a:cs typeface="Montserrat"/>
              <a:sym typeface="Montserra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 Bullet points 1">
  <p:cSld name="SECTION_TITLE_AND_DESCRIPTION_1_1_2">
    <p:spTree>
      <p:nvGrpSpPr>
        <p:cNvPr id="1" name="Shape 148"/>
        <p:cNvGrpSpPr/>
        <p:nvPr/>
      </p:nvGrpSpPr>
      <p:grpSpPr>
        <a:xfrm>
          <a:off x="0" y="0"/>
          <a:ext cx="0" cy="0"/>
          <a:chOff x="0" y="0"/>
          <a:chExt cx="0" cy="0"/>
        </a:xfrm>
      </p:grpSpPr>
      <p:sp>
        <p:nvSpPr>
          <p:cNvPr id="149" name="Google Shape;149;p62"/>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50" name="Google Shape;150;p62"/>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151"/>
        <p:cNvGrpSpPr/>
        <p:nvPr/>
      </p:nvGrpSpPr>
      <p:grpSpPr>
        <a:xfrm>
          <a:off x="0" y="0"/>
          <a:ext cx="0" cy="0"/>
          <a:chOff x="0" y="0"/>
          <a:chExt cx="0" cy="0"/>
        </a:xfrm>
      </p:grpSpPr>
      <p:sp>
        <p:nvSpPr>
          <p:cNvPr id="152" name="Google Shape;152;p63"/>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53" name="Google Shape;153;p63"/>
          <p:cNvSpPr txBox="1">
            <a:spLocks noGrp="1"/>
          </p:cNvSpPr>
          <p:nvPr>
            <p:ph type="body" idx="1"/>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57"/>
        <p:cNvGrpSpPr/>
        <p:nvPr/>
      </p:nvGrpSpPr>
      <p:grpSpPr>
        <a:xfrm>
          <a:off x="0" y="0"/>
          <a:ext cx="0" cy="0"/>
          <a:chOff x="0" y="0"/>
          <a:chExt cx="0" cy="0"/>
        </a:xfrm>
      </p:grpSpPr>
      <p:sp>
        <p:nvSpPr>
          <p:cNvPr id="158" name="Google Shape;158;p33"/>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9"/>
        <p:cNvGrpSpPr/>
        <p:nvPr/>
      </p:nvGrpSpPr>
      <p:grpSpPr>
        <a:xfrm>
          <a:off x="0" y="0"/>
          <a:ext cx="0" cy="0"/>
          <a:chOff x="0" y="0"/>
          <a:chExt cx="0" cy="0"/>
        </a:xfrm>
      </p:grpSpPr>
      <p:sp>
        <p:nvSpPr>
          <p:cNvPr id="160" name="Google Shape;160;p64"/>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61" name="Google Shape;161;p64"/>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2"/>
        <p:cNvGrpSpPr/>
        <p:nvPr/>
      </p:nvGrpSpPr>
      <p:grpSpPr>
        <a:xfrm>
          <a:off x="0" y="0"/>
          <a:ext cx="0" cy="0"/>
          <a:chOff x="0" y="0"/>
          <a:chExt cx="0" cy="0"/>
        </a:xfrm>
      </p:grpSpPr>
      <p:sp>
        <p:nvSpPr>
          <p:cNvPr id="163" name="Google Shape;163;p65"/>
          <p:cNvSpPr txBox="1">
            <a:spLocks noGrp="1"/>
          </p:cNvSpPr>
          <p:nvPr>
            <p:ph type="title"/>
          </p:nvPr>
        </p:nvSpPr>
        <p:spPr>
          <a:xfrm>
            <a:off x="3762670" y="3177750"/>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64" name="Google Shape;164;p65"/>
          <p:cNvSpPr txBox="1">
            <a:spLocks noGrp="1"/>
          </p:cNvSpPr>
          <p:nvPr>
            <p:ph type="title" idx="2"/>
          </p:nvPr>
        </p:nvSpPr>
        <p:spPr>
          <a:xfrm>
            <a:off x="1048270" y="3287500"/>
            <a:ext cx="2412900" cy="931500"/>
          </a:xfrm>
          <a:prstGeom prst="rect">
            <a:avLst/>
          </a:prstGeom>
          <a:noFill/>
          <a:ln>
            <a:noFill/>
          </a:ln>
          <a:effectLst>
            <a:outerShdw blurRad="114300" dist="28575" dir="6360000" algn="bl" rotWithShape="0">
              <a:schemeClr val="accent1">
                <a:alpha val="49803"/>
              </a:schemeClr>
            </a:outerShdw>
          </a:effectLst>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6000"/>
              <a:buNone/>
              <a:defRPr sz="60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endParaRPr/>
          </a:p>
        </p:txBody>
      </p:sp>
      <p:sp>
        <p:nvSpPr>
          <p:cNvPr id="165" name="Google Shape;165;p65"/>
          <p:cNvSpPr txBox="1">
            <a:spLocks noGrp="1"/>
          </p:cNvSpPr>
          <p:nvPr>
            <p:ph type="subTitle" idx="1"/>
          </p:nvPr>
        </p:nvSpPr>
        <p:spPr>
          <a:xfrm>
            <a:off x="3762670" y="3720650"/>
            <a:ext cx="3068700" cy="464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6"/>
        <p:cNvGrpSpPr/>
        <p:nvPr/>
      </p:nvGrpSpPr>
      <p:grpSpPr>
        <a:xfrm>
          <a:off x="0" y="0"/>
          <a:ext cx="0" cy="0"/>
          <a:chOff x="0" y="0"/>
          <a:chExt cx="0" cy="0"/>
        </a:xfrm>
      </p:grpSpPr>
      <p:sp>
        <p:nvSpPr>
          <p:cNvPr id="167" name="Google Shape;167;p66"/>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8" name="Google Shape;168;p66"/>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9"/>
        <p:cNvGrpSpPr/>
        <p:nvPr/>
      </p:nvGrpSpPr>
      <p:grpSpPr>
        <a:xfrm>
          <a:off x="0" y="0"/>
          <a:ext cx="0" cy="0"/>
          <a:chOff x="0" y="0"/>
          <a:chExt cx="0" cy="0"/>
        </a:xfrm>
      </p:grpSpPr>
      <p:sp>
        <p:nvSpPr>
          <p:cNvPr id="170" name="Google Shape;170;p67"/>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71" name="Google Shape;171;p67"/>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72" name="Google Shape;172;p67"/>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17"/>
        <p:cNvGrpSpPr/>
        <p:nvPr/>
      </p:nvGrpSpPr>
      <p:grpSpPr>
        <a:xfrm>
          <a:off x="0" y="0"/>
          <a:ext cx="0" cy="0"/>
          <a:chOff x="0" y="0"/>
          <a:chExt cx="0" cy="0"/>
        </a:xfrm>
      </p:grpSpPr>
      <p:sp>
        <p:nvSpPr>
          <p:cNvPr id="18" name="Google Shape;18;p29"/>
          <p:cNvSpPr txBox="1">
            <a:spLocks noGrp="1"/>
          </p:cNvSpPr>
          <p:nvPr>
            <p:ph type="title"/>
          </p:nvPr>
        </p:nvSpPr>
        <p:spPr>
          <a:xfrm>
            <a:off x="353849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9" name="Google Shape;19;p29"/>
          <p:cNvSpPr txBox="1">
            <a:spLocks noGrp="1"/>
          </p:cNvSpPr>
          <p:nvPr>
            <p:ph type="subTitle" idx="1"/>
          </p:nvPr>
        </p:nvSpPr>
        <p:spPr>
          <a:xfrm>
            <a:off x="353849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0" name="Google Shape;20;p29"/>
          <p:cNvSpPr txBox="1">
            <a:spLocks noGrp="1"/>
          </p:cNvSpPr>
          <p:nvPr>
            <p:ph type="title" idx="2"/>
          </p:nvPr>
        </p:nvSpPr>
        <p:spPr>
          <a:xfrm>
            <a:off x="6028553"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1" name="Google Shape;21;p29"/>
          <p:cNvSpPr txBox="1">
            <a:spLocks noGrp="1"/>
          </p:cNvSpPr>
          <p:nvPr>
            <p:ph type="subTitle" idx="3"/>
          </p:nvPr>
        </p:nvSpPr>
        <p:spPr>
          <a:xfrm>
            <a:off x="6028553"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2" name="Google Shape;22;p29"/>
          <p:cNvSpPr txBox="1">
            <a:spLocks noGrp="1"/>
          </p:cNvSpPr>
          <p:nvPr>
            <p:ph type="title" idx="4"/>
          </p:nvPr>
        </p:nvSpPr>
        <p:spPr>
          <a:xfrm>
            <a:off x="104844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3" name="Google Shape;23;p29"/>
          <p:cNvSpPr txBox="1">
            <a:spLocks noGrp="1"/>
          </p:cNvSpPr>
          <p:nvPr>
            <p:ph type="subTitle" idx="5"/>
          </p:nvPr>
        </p:nvSpPr>
        <p:spPr>
          <a:xfrm>
            <a:off x="104844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4" name="Google Shape;24;p29"/>
          <p:cNvSpPr txBox="1">
            <a:spLocks noGrp="1"/>
          </p:cNvSpPr>
          <p:nvPr>
            <p:ph type="title" idx="6"/>
          </p:nvPr>
        </p:nvSpPr>
        <p:spPr>
          <a:xfrm>
            <a:off x="10484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25" name="Google Shape;25;p29"/>
          <p:cNvSpPr txBox="1">
            <a:spLocks noGrp="1"/>
          </p:cNvSpPr>
          <p:nvPr>
            <p:ph type="title" idx="7"/>
          </p:nvPr>
        </p:nvSpPr>
        <p:spPr>
          <a:xfrm>
            <a:off x="353850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26" name="Google Shape;26;p29"/>
          <p:cNvSpPr txBox="1">
            <a:spLocks noGrp="1"/>
          </p:cNvSpPr>
          <p:nvPr>
            <p:ph type="title" idx="8"/>
          </p:nvPr>
        </p:nvSpPr>
        <p:spPr>
          <a:xfrm>
            <a:off x="60285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73"/>
        <p:cNvGrpSpPr/>
        <p:nvPr/>
      </p:nvGrpSpPr>
      <p:grpSpPr>
        <a:xfrm>
          <a:off x="0" y="0"/>
          <a:ext cx="0" cy="0"/>
          <a:chOff x="0" y="0"/>
          <a:chExt cx="0" cy="0"/>
        </a:xfrm>
      </p:grpSpPr>
      <p:sp>
        <p:nvSpPr>
          <p:cNvPr id="174" name="Google Shape;174;p68"/>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75" name="Google Shape;175;p68"/>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76"/>
        <p:cNvGrpSpPr/>
        <p:nvPr/>
      </p:nvGrpSpPr>
      <p:grpSpPr>
        <a:xfrm>
          <a:off x="0" y="0"/>
          <a:ext cx="0" cy="0"/>
          <a:chOff x="0" y="0"/>
          <a:chExt cx="0" cy="0"/>
        </a:xfrm>
      </p:grpSpPr>
      <p:sp>
        <p:nvSpPr>
          <p:cNvPr id="177" name="Google Shape;177;p69"/>
          <p:cNvSpPr txBox="1">
            <a:spLocks noGrp="1"/>
          </p:cNvSpPr>
          <p:nvPr>
            <p:ph type="title"/>
          </p:nvPr>
        </p:nvSpPr>
        <p:spPr>
          <a:xfrm>
            <a:off x="929477" y="436183"/>
            <a:ext cx="2746500" cy="40908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3000"/>
              <a:buNone/>
              <a:defRPr sz="3000">
                <a:solidFill>
                  <a:schemeClr val="accent1"/>
                </a:solidFill>
              </a:defRPr>
            </a:lvl1pPr>
            <a:lvl2pPr lvl="1" algn="l">
              <a:lnSpc>
                <a:spcPct val="100000"/>
              </a:lnSpc>
              <a:spcBef>
                <a:spcPts val="0"/>
              </a:spcBef>
              <a:spcAft>
                <a:spcPts val="0"/>
              </a:spcAft>
              <a:buClr>
                <a:schemeClr val="accent1"/>
              </a:buClr>
              <a:buSzPts val="4800"/>
              <a:buNone/>
              <a:defRPr sz="4800">
                <a:solidFill>
                  <a:schemeClr val="accent1"/>
                </a:solidFill>
              </a:defRPr>
            </a:lvl2pPr>
            <a:lvl3pPr lvl="2" algn="l">
              <a:lnSpc>
                <a:spcPct val="100000"/>
              </a:lnSpc>
              <a:spcBef>
                <a:spcPts val="0"/>
              </a:spcBef>
              <a:spcAft>
                <a:spcPts val="0"/>
              </a:spcAft>
              <a:buClr>
                <a:schemeClr val="accent1"/>
              </a:buClr>
              <a:buSzPts val="4800"/>
              <a:buNone/>
              <a:defRPr sz="4800">
                <a:solidFill>
                  <a:schemeClr val="accent1"/>
                </a:solidFill>
              </a:defRPr>
            </a:lvl3pPr>
            <a:lvl4pPr lvl="3" algn="l">
              <a:lnSpc>
                <a:spcPct val="100000"/>
              </a:lnSpc>
              <a:spcBef>
                <a:spcPts val="0"/>
              </a:spcBef>
              <a:spcAft>
                <a:spcPts val="0"/>
              </a:spcAft>
              <a:buClr>
                <a:schemeClr val="accent1"/>
              </a:buClr>
              <a:buSzPts val="4800"/>
              <a:buNone/>
              <a:defRPr sz="4800">
                <a:solidFill>
                  <a:schemeClr val="accent1"/>
                </a:solidFill>
              </a:defRPr>
            </a:lvl4pPr>
            <a:lvl5pPr lvl="4" algn="l">
              <a:lnSpc>
                <a:spcPct val="100000"/>
              </a:lnSpc>
              <a:spcBef>
                <a:spcPts val="0"/>
              </a:spcBef>
              <a:spcAft>
                <a:spcPts val="0"/>
              </a:spcAft>
              <a:buClr>
                <a:schemeClr val="accent1"/>
              </a:buClr>
              <a:buSzPts val="4800"/>
              <a:buNone/>
              <a:defRPr sz="4800">
                <a:solidFill>
                  <a:schemeClr val="accent1"/>
                </a:solidFill>
              </a:defRPr>
            </a:lvl5pPr>
            <a:lvl6pPr lvl="5" algn="l">
              <a:lnSpc>
                <a:spcPct val="100000"/>
              </a:lnSpc>
              <a:spcBef>
                <a:spcPts val="0"/>
              </a:spcBef>
              <a:spcAft>
                <a:spcPts val="0"/>
              </a:spcAft>
              <a:buClr>
                <a:schemeClr val="accent1"/>
              </a:buClr>
              <a:buSzPts val="4800"/>
              <a:buNone/>
              <a:defRPr sz="4800">
                <a:solidFill>
                  <a:schemeClr val="accent1"/>
                </a:solidFill>
              </a:defRPr>
            </a:lvl6pPr>
            <a:lvl7pPr lvl="6" algn="l">
              <a:lnSpc>
                <a:spcPct val="100000"/>
              </a:lnSpc>
              <a:spcBef>
                <a:spcPts val="0"/>
              </a:spcBef>
              <a:spcAft>
                <a:spcPts val="0"/>
              </a:spcAft>
              <a:buClr>
                <a:schemeClr val="accent1"/>
              </a:buClr>
              <a:buSzPts val="4800"/>
              <a:buNone/>
              <a:defRPr sz="4800">
                <a:solidFill>
                  <a:schemeClr val="accent1"/>
                </a:solidFill>
              </a:defRPr>
            </a:lvl7pPr>
            <a:lvl8pPr lvl="7" algn="l">
              <a:lnSpc>
                <a:spcPct val="100000"/>
              </a:lnSpc>
              <a:spcBef>
                <a:spcPts val="0"/>
              </a:spcBef>
              <a:spcAft>
                <a:spcPts val="0"/>
              </a:spcAft>
              <a:buClr>
                <a:schemeClr val="accent1"/>
              </a:buClr>
              <a:buSzPts val="4800"/>
              <a:buNone/>
              <a:defRPr sz="4800">
                <a:solidFill>
                  <a:schemeClr val="accent1"/>
                </a:solidFill>
              </a:defRPr>
            </a:lvl8pPr>
            <a:lvl9pPr lvl="8" algn="l">
              <a:lnSpc>
                <a:spcPct val="100000"/>
              </a:lnSpc>
              <a:spcBef>
                <a:spcPts val="0"/>
              </a:spcBef>
              <a:spcAft>
                <a:spcPts val="0"/>
              </a:spcAft>
              <a:buClr>
                <a:schemeClr val="accent1"/>
              </a:buClr>
              <a:buSzPts val="4800"/>
              <a:buNone/>
              <a:defRPr sz="4800">
                <a:solidFill>
                  <a:schemeClr val="accent1"/>
                </a:solidFill>
              </a:defRPr>
            </a:lvl9pPr>
          </a:lstStyle>
          <a:p>
            <a:endParaRPr/>
          </a:p>
        </p:txBody>
      </p:sp>
      <p:pic>
        <p:nvPicPr>
          <p:cNvPr id="178" name="Google Shape;178;p69"/>
          <p:cNvPicPr preferRelativeResize="0"/>
          <p:nvPr/>
        </p:nvPicPr>
        <p:blipFill rotWithShape="1">
          <a:blip r:embed="rId2">
            <a:alphaModFix/>
          </a:blip>
          <a:srcRect/>
          <a:stretch/>
        </p:blipFill>
        <p:spPr>
          <a:xfrm rot="5400000">
            <a:off x="3278924" y="414050"/>
            <a:ext cx="7626551" cy="2883799"/>
          </a:xfrm>
          <a:prstGeom prst="rect">
            <a:avLst/>
          </a:prstGeom>
          <a:noFill/>
          <a:ln>
            <a:noFill/>
          </a:ln>
        </p:spPr>
      </p:pic>
      <p:pic>
        <p:nvPicPr>
          <p:cNvPr id="179" name="Google Shape;179;p69"/>
          <p:cNvPicPr preferRelativeResize="0"/>
          <p:nvPr/>
        </p:nvPicPr>
        <p:blipFill rotWithShape="1">
          <a:blip r:embed="rId2">
            <a:alphaModFix/>
          </a:blip>
          <a:src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80"/>
        <p:cNvGrpSpPr/>
        <p:nvPr/>
      </p:nvGrpSpPr>
      <p:grpSpPr>
        <a:xfrm>
          <a:off x="0" y="0"/>
          <a:ext cx="0" cy="0"/>
          <a:chOff x="0" y="0"/>
          <a:chExt cx="0" cy="0"/>
        </a:xfrm>
      </p:grpSpPr>
      <p:sp>
        <p:nvSpPr>
          <p:cNvPr id="181" name="Google Shape;181;p70"/>
          <p:cNvSpPr txBox="1">
            <a:spLocks noGrp="1"/>
          </p:cNvSpPr>
          <p:nvPr>
            <p:ph type="subTitle" idx="1"/>
          </p:nvPr>
        </p:nvSpPr>
        <p:spPr>
          <a:xfrm>
            <a:off x="938500" y="1769575"/>
            <a:ext cx="2871600" cy="12351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182" name="Google Shape;182;p70"/>
          <p:cNvSpPr txBox="1">
            <a:spLocks noGrp="1"/>
          </p:cNvSpPr>
          <p:nvPr>
            <p:ph type="body" idx="2"/>
          </p:nvPr>
        </p:nvSpPr>
        <p:spPr>
          <a:xfrm>
            <a:off x="4703375" y="909600"/>
            <a:ext cx="3468900" cy="33243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83" name="Google Shape;183;p70"/>
          <p:cNvSpPr txBox="1">
            <a:spLocks noGrp="1"/>
          </p:cNvSpPr>
          <p:nvPr>
            <p:ph type="title"/>
          </p:nvPr>
        </p:nvSpPr>
        <p:spPr>
          <a:xfrm>
            <a:off x="938500" y="445025"/>
            <a:ext cx="32238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84"/>
        <p:cNvGrpSpPr/>
        <p:nvPr/>
      </p:nvGrpSpPr>
      <p:grpSpPr>
        <a:xfrm>
          <a:off x="0" y="0"/>
          <a:ext cx="0" cy="0"/>
          <a:chOff x="0" y="0"/>
          <a:chExt cx="0" cy="0"/>
        </a:xfrm>
      </p:grpSpPr>
      <p:sp>
        <p:nvSpPr>
          <p:cNvPr id="185" name="Google Shape;185;p71"/>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86"/>
        <p:cNvGrpSpPr/>
        <p:nvPr/>
      </p:nvGrpSpPr>
      <p:grpSpPr>
        <a:xfrm>
          <a:off x="0" y="0"/>
          <a:ext cx="0" cy="0"/>
          <a:chOff x="0" y="0"/>
          <a:chExt cx="0" cy="0"/>
        </a:xfrm>
      </p:grpSpPr>
      <p:sp>
        <p:nvSpPr>
          <p:cNvPr id="187" name="Google Shape;187;p72"/>
          <p:cNvSpPr txBox="1">
            <a:spLocks noGrp="1"/>
          </p:cNvSpPr>
          <p:nvPr>
            <p:ph type="title" hasCustomPrompt="1"/>
          </p:nvPr>
        </p:nvSpPr>
        <p:spPr>
          <a:xfrm>
            <a:off x="1920750" y="1634425"/>
            <a:ext cx="5302500" cy="1116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7200"/>
              <a:buNone/>
              <a:defRPr sz="72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r>
              <a:t>xx%</a:t>
            </a:r>
          </a:p>
        </p:txBody>
      </p:sp>
      <p:sp>
        <p:nvSpPr>
          <p:cNvPr id="188" name="Google Shape;188;p72"/>
          <p:cNvSpPr txBox="1">
            <a:spLocks noGrp="1"/>
          </p:cNvSpPr>
          <p:nvPr>
            <p:ph type="body" idx="1"/>
          </p:nvPr>
        </p:nvSpPr>
        <p:spPr>
          <a:xfrm>
            <a:off x="2786550" y="3094475"/>
            <a:ext cx="3570900" cy="567000"/>
          </a:xfrm>
          <a:prstGeom prst="rect">
            <a:avLst/>
          </a:prstGeom>
          <a:noFill/>
          <a:ln>
            <a:noFill/>
          </a:ln>
        </p:spPr>
        <p:txBody>
          <a:bodyPr spcFirstLastPara="1" wrap="square" lIns="91425" tIns="91425" rIns="91425" bIns="91425" anchor="t" anchorCtr="0">
            <a:noAutofit/>
          </a:bodyPr>
          <a:lstStyle>
            <a:lvl1pPr marL="457200" lvl="0" indent="-342900" algn="ctr">
              <a:lnSpc>
                <a:spcPct val="100000"/>
              </a:lnSpc>
              <a:spcBef>
                <a:spcPts val="0"/>
              </a:spcBef>
              <a:spcAft>
                <a:spcPts val="0"/>
              </a:spcAft>
              <a:buClr>
                <a:schemeClr val="accent1"/>
              </a:buClr>
              <a:buSzPts val="1800"/>
              <a:buChar char="●"/>
              <a:defRPr>
                <a:solidFill>
                  <a:schemeClr val="accent1"/>
                </a:solidFill>
              </a:defRPr>
            </a:lvl1pPr>
            <a:lvl2pPr marL="914400" lvl="1" indent="-342900" algn="ctr">
              <a:lnSpc>
                <a:spcPct val="100000"/>
              </a:lnSpc>
              <a:spcBef>
                <a:spcPts val="1600"/>
              </a:spcBef>
              <a:spcAft>
                <a:spcPts val="0"/>
              </a:spcAft>
              <a:buClr>
                <a:schemeClr val="accent1"/>
              </a:buClr>
              <a:buSzPts val="1800"/>
              <a:buChar char="○"/>
              <a:defRPr sz="1800">
                <a:solidFill>
                  <a:schemeClr val="accent1"/>
                </a:solidFill>
              </a:defRPr>
            </a:lvl2pPr>
            <a:lvl3pPr marL="1371600" lvl="2" indent="-342900" algn="ctr">
              <a:lnSpc>
                <a:spcPct val="100000"/>
              </a:lnSpc>
              <a:spcBef>
                <a:spcPts val="1600"/>
              </a:spcBef>
              <a:spcAft>
                <a:spcPts val="0"/>
              </a:spcAft>
              <a:buClr>
                <a:schemeClr val="accent1"/>
              </a:buClr>
              <a:buSzPts val="1800"/>
              <a:buChar char="■"/>
              <a:defRPr sz="1800">
                <a:solidFill>
                  <a:schemeClr val="accent1"/>
                </a:solidFill>
              </a:defRPr>
            </a:lvl3pPr>
            <a:lvl4pPr marL="1828800" lvl="3" indent="-342900" algn="ctr">
              <a:lnSpc>
                <a:spcPct val="100000"/>
              </a:lnSpc>
              <a:spcBef>
                <a:spcPts val="1600"/>
              </a:spcBef>
              <a:spcAft>
                <a:spcPts val="0"/>
              </a:spcAft>
              <a:buClr>
                <a:schemeClr val="accent1"/>
              </a:buClr>
              <a:buSzPts val="1800"/>
              <a:buChar char="●"/>
              <a:defRPr sz="1800">
                <a:solidFill>
                  <a:schemeClr val="accent1"/>
                </a:solidFill>
              </a:defRPr>
            </a:lvl4pPr>
            <a:lvl5pPr marL="2286000" lvl="4" indent="-342900" algn="ctr">
              <a:lnSpc>
                <a:spcPct val="100000"/>
              </a:lnSpc>
              <a:spcBef>
                <a:spcPts val="1600"/>
              </a:spcBef>
              <a:spcAft>
                <a:spcPts val="0"/>
              </a:spcAft>
              <a:buClr>
                <a:schemeClr val="accent1"/>
              </a:buClr>
              <a:buSzPts val="1800"/>
              <a:buChar char="○"/>
              <a:defRPr sz="1800">
                <a:solidFill>
                  <a:schemeClr val="accent1"/>
                </a:solidFill>
              </a:defRPr>
            </a:lvl5pPr>
            <a:lvl6pPr marL="2743200" lvl="5" indent="-342900" algn="ctr">
              <a:lnSpc>
                <a:spcPct val="100000"/>
              </a:lnSpc>
              <a:spcBef>
                <a:spcPts val="1600"/>
              </a:spcBef>
              <a:spcAft>
                <a:spcPts val="0"/>
              </a:spcAft>
              <a:buClr>
                <a:schemeClr val="accent1"/>
              </a:buClr>
              <a:buSzPts val="1800"/>
              <a:buChar char="■"/>
              <a:defRPr sz="1800">
                <a:solidFill>
                  <a:schemeClr val="accent1"/>
                </a:solidFill>
              </a:defRPr>
            </a:lvl6pPr>
            <a:lvl7pPr marL="3200400" lvl="6" indent="-342900" algn="ctr">
              <a:lnSpc>
                <a:spcPct val="100000"/>
              </a:lnSpc>
              <a:spcBef>
                <a:spcPts val="1600"/>
              </a:spcBef>
              <a:spcAft>
                <a:spcPts val="0"/>
              </a:spcAft>
              <a:buClr>
                <a:schemeClr val="accent1"/>
              </a:buClr>
              <a:buSzPts val="1800"/>
              <a:buChar char="●"/>
              <a:defRPr sz="1800">
                <a:solidFill>
                  <a:schemeClr val="accent1"/>
                </a:solidFill>
              </a:defRPr>
            </a:lvl7pPr>
            <a:lvl8pPr marL="3657600" lvl="7" indent="-342900" algn="ctr">
              <a:lnSpc>
                <a:spcPct val="100000"/>
              </a:lnSpc>
              <a:spcBef>
                <a:spcPts val="1600"/>
              </a:spcBef>
              <a:spcAft>
                <a:spcPts val="0"/>
              </a:spcAft>
              <a:buClr>
                <a:schemeClr val="accent1"/>
              </a:buClr>
              <a:buSzPts val="1800"/>
              <a:buChar char="○"/>
              <a:defRPr sz="1800">
                <a:solidFill>
                  <a:schemeClr val="accent1"/>
                </a:solidFill>
              </a:defRPr>
            </a:lvl8pPr>
            <a:lvl9pPr marL="4114800" lvl="8" indent="-342900" algn="ctr">
              <a:lnSpc>
                <a:spcPct val="100000"/>
              </a:lnSpc>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9"/>
        <p:cNvGrpSpPr/>
        <p:nvPr/>
      </p:nvGrpSpPr>
      <p:grpSpPr>
        <a:xfrm>
          <a:off x="0" y="0"/>
          <a:ext cx="0" cy="0"/>
          <a:chOff x="0" y="0"/>
          <a:chExt cx="0" cy="0"/>
        </a:xfrm>
      </p:grpSpPr>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190"/>
        <p:cNvGrpSpPr/>
        <p:nvPr/>
      </p:nvGrpSpPr>
      <p:grpSpPr>
        <a:xfrm>
          <a:off x="0" y="0"/>
          <a:ext cx="0" cy="0"/>
          <a:chOff x="0" y="0"/>
          <a:chExt cx="0" cy="0"/>
        </a:xfrm>
      </p:grpSpPr>
      <p:sp>
        <p:nvSpPr>
          <p:cNvPr id="191" name="Google Shape;191;p74"/>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92" name="Google Shape;192;p74"/>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193"/>
        <p:cNvGrpSpPr/>
        <p:nvPr/>
      </p:nvGrpSpPr>
      <p:grpSpPr>
        <a:xfrm>
          <a:off x="0" y="0"/>
          <a:ext cx="0" cy="0"/>
          <a:chOff x="0" y="0"/>
          <a:chExt cx="0" cy="0"/>
        </a:xfrm>
      </p:grpSpPr>
      <p:sp>
        <p:nvSpPr>
          <p:cNvPr id="194" name="Google Shape;194;p75"/>
          <p:cNvSpPr txBox="1">
            <a:spLocks noGrp="1"/>
          </p:cNvSpPr>
          <p:nvPr>
            <p:ph type="title"/>
          </p:nvPr>
        </p:nvSpPr>
        <p:spPr>
          <a:xfrm>
            <a:off x="353849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95" name="Google Shape;195;p75"/>
          <p:cNvSpPr txBox="1">
            <a:spLocks noGrp="1"/>
          </p:cNvSpPr>
          <p:nvPr>
            <p:ph type="subTitle" idx="1"/>
          </p:nvPr>
        </p:nvSpPr>
        <p:spPr>
          <a:xfrm>
            <a:off x="353849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96" name="Google Shape;196;p75"/>
          <p:cNvSpPr txBox="1">
            <a:spLocks noGrp="1"/>
          </p:cNvSpPr>
          <p:nvPr>
            <p:ph type="title" idx="2"/>
          </p:nvPr>
        </p:nvSpPr>
        <p:spPr>
          <a:xfrm>
            <a:off x="6028553"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97" name="Google Shape;197;p75"/>
          <p:cNvSpPr txBox="1">
            <a:spLocks noGrp="1"/>
          </p:cNvSpPr>
          <p:nvPr>
            <p:ph type="subTitle" idx="3"/>
          </p:nvPr>
        </p:nvSpPr>
        <p:spPr>
          <a:xfrm>
            <a:off x="6028553"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98" name="Google Shape;198;p75"/>
          <p:cNvSpPr txBox="1">
            <a:spLocks noGrp="1"/>
          </p:cNvSpPr>
          <p:nvPr>
            <p:ph type="title" idx="4"/>
          </p:nvPr>
        </p:nvSpPr>
        <p:spPr>
          <a:xfrm>
            <a:off x="104844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99" name="Google Shape;199;p75"/>
          <p:cNvSpPr txBox="1">
            <a:spLocks noGrp="1"/>
          </p:cNvSpPr>
          <p:nvPr>
            <p:ph type="subTitle" idx="5"/>
          </p:nvPr>
        </p:nvSpPr>
        <p:spPr>
          <a:xfrm>
            <a:off x="104844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00" name="Google Shape;200;p75"/>
          <p:cNvSpPr txBox="1">
            <a:spLocks noGrp="1"/>
          </p:cNvSpPr>
          <p:nvPr>
            <p:ph type="title" idx="6"/>
          </p:nvPr>
        </p:nvSpPr>
        <p:spPr>
          <a:xfrm>
            <a:off x="10484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201" name="Google Shape;201;p75"/>
          <p:cNvSpPr txBox="1">
            <a:spLocks noGrp="1"/>
          </p:cNvSpPr>
          <p:nvPr>
            <p:ph type="title" idx="7"/>
          </p:nvPr>
        </p:nvSpPr>
        <p:spPr>
          <a:xfrm>
            <a:off x="353850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202" name="Google Shape;202;p75"/>
          <p:cNvSpPr txBox="1">
            <a:spLocks noGrp="1"/>
          </p:cNvSpPr>
          <p:nvPr>
            <p:ph type="title" idx="8"/>
          </p:nvPr>
        </p:nvSpPr>
        <p:spPr>
          <a:xfrm>
            <a:off x="60285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203"/>
        <p:cNvGrpSpPr/>
        <p:nvPr/>
      </p:nvGrpSpPr>
      <p:grpSpPr>
        <a:xfrm>
          <a:off x="0" y="0"/>
          <a:ext cx="0" cy="0"/>
          <a:chOff x="0" y="0"/>
          <a:chExt cx="0" cy="0"/>
        </a:xfrm>
      </p:grpSpPr>
      <p:sp>
        <p:nvSpPr>
          <p:cNvPr id="204" name="Google Shape;204;p76"/>
          <p:cNvSpPr txBox="1">
            <a:spLocks noGrp="1"/>
          </p:cNvSpPr>
          <p:nvPr>
            <p:ph type="ctrTitle"/>
          </p:nvPr>
        </p:nvSpPr>
        <p:spPr>
          <a:xfrm>
            <a:off x="4285500" y="2832875"/>
            <a:ext cx="3657300" cy="644700"/>
          </a:xfrm>
          <a:prstGeom prst="rect">
            <a:avLst/>
          </a:prstGeom>
          <a:noFill/>
          <a:ln>
            <a:noFill/>
          </a:ln>
          <a:effectLst>
            <a:outerShdw blurRad="57150" dist="19050" dir="5400000" algn="bl" rotWithShape="0">
              <a:srgbClr val="76A5AF">
                <a:alpha val="87843"/>
              </a:srgbClr>
            </a:outerShdw>
          </a:effectLst>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6000"/>
              <a:buNone/>
              <a:defRPr sz="60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205" name="Google Shape;205;p76"/>
          <p:cNvSpPr txBox="1">
            <a:spLocks noGrp="1"/>
          </p:cNvSpPr>
          <p:nvPr>
            <p:ph type="subTitle" idx="1"/>
          </p:nvPr>
        </p:nvSpPr>
        <p:spPr>
          <a:xfrm>
            <a:off x="4144050" y="3549850"/>
            <a:ext cx="394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206"/>
        <p:cNvGrpSpPr/>
        <p:nvPr/>
      </p:nvGrpSpPr>
      <p:grpSpPr>
        <a:xfrm>
          <a:off x="0" y="0"/>
          <a:ext cx="0" cy="0"/>
          <a:chOff x="0" y="0"/>
          <a:chExt cx="0" cy="0"/>
        </a:xfrm>
      </p:grpSpPr>
      <p:sp>
        <p:nvSpPr>
          <p:cNvPr id="207" name="Google Shape;207;p77"/>
          <p:cNvSpPr txBox="1">
            <a:spLocks noGrp="1"/>
          </p:cNvSpPr>
          <p:nvPr>
            <p:ph type="ctrTitle"/>
          </p:nvPr>
        </p:nvSpPr>
        <p:spPr>
          <a:xfrm>
            <a:off x="1850525" y="1157925"/>
            <a:ext cx="5442900" cy="2603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3000"/>
              <a:buNone/>
              <a:defRPr sz="3000" b="1">
                <a:solidFill>
                  <a:schemeClr val="lt1"/>
                </a:solidFill>
              </a:defRPr>
            </a:lvl1pPr>
            <a:lvl2pPr lvl="1" algn="ctr">
              <a:lnSpc>
                <a:spcPct val="100000"/>
              </a:lnSpc>
              <a:spcBef>
                <a:spcPts val="0"/>
              </a:spcBef>
              <a:spcAft>
                <a:spcPts val="0"/>
              </a:spcAft>
              <a:buClr>
                <a:schemeClr val="lt1"/>
              </a:buClr>
              <a:buSzPts val="3000"/>
              <a:buNone/>
              <a:defRPr sz="3000" b="1">
                <a:solidFill>
                  <a:schemeClr val="lt1"/>
                </a:solidFill>
              </a:defRPr>
            </a:lvl2pPr>
            <a:lvl3pPr lvl="2" algn="ctr">
              <a:lnSpc>
                <a:spcPct val="100000"/>
              </a:lnSpc>
              <a:spcBef>
                <a:spcPts val="0"/>
              </a:spcBef>
              <a:spcAft>
                <a:spcPts val="0"/>
              </a:spcAft>
              <a:buClr>
                <a:schemeClr val="lt1"/>
              </a:buClr>
              <a:buSzPts val="3000"/>
              <a:buNone/>
              <a:defRPr sz="3000" b="1">
                <a:solidFill>
                  <a:schemeClr val="lt1"/>
                </a:solidFill>
              </a:defRPr>
            </a:lvl3pPr>
            <a:lvl4pPr lvl="3" algn="ctr">
              <a:lnSpc>
                <a:spcPct val="100000"/>
              </a:lnSpc>
              <a:spcBef>
                <a:spcPts val="0"/>
              </a:spcBef>
              <a:spcAft>
                <a:spcPts val="0"/>
              </a:spcAft>
              <a:buClr>
                <a:schemeClr val="lt1"/>
              </a:buClr>
              <a:buSzPts val="3000"/>
              <a:buNone/>
              <a:defRPr sz="3000" b="1">
                <a:solidFill>
                  <a:schemeClr val="lt1"/>
                </a:solidFill>
              </a:defRPr>
            </a:lvl4pPr>
            <a:lvl5pPr lvl="4" algn="ctr">
              <a:lnSpc>
                <a:spcPct val="100000"/>
              </a:lnSpc>
              <a:spcBef>
                <a:spcPts val="0"/>
              </a:spcBef>
              <a:spcAft>
                <a:spcPts val="0"/>
              </a:spcAft>
              <a:buClr>
                <a:schemeClr val="lt1"/>
              </a:buClr>
              <a:buSzPts val="3000"/>
              <a:buNone/>
              <a:defRPr sz="3000" b="1">
                <a:solidFill>
                  <a:schemeClr val="lt1"/>
                </a:solidFill>
              </a:defRPr>
            </a:lvl5pPr>
            <a:lvl6pPr lvl="5" algn="ctr">
              <a:lnSpc>
                <a:spcPct val="100000"/>
              </a:lnSpc>
              <a:spcBef>
                <a:spcPts val="0"/>
              </a:spcBef>
              <a:spcAft>
                <a:spcPts val="0"/>
              </a:spcAft>
              <a:buClr>
                <a:schemeClr val="lt1"/>
              </a:buClr>
              <a:buSzPts val="3000"/>
              <a:buNone/>
              <a:defRPr sz="3000" b="1">
                <a:solidFill>
                  <a:schemeClr val="lt1"/>
                </a:solidFill>
              </a:defRPr>
            </a:lvl6pPr>
            <a:lvl7pPr lvl="6" algn="ctr">
              <a:lnSpc>
                <a:spcPct val="100000"/>
              </a:lnSpc>
              <a:spcBef>
                <a:spcPts val="0"/>
              </a:spcBef>
              <a:spcAft>
                <a:spcPts val="0"/>
              </a:spcAft>
              <a:buClr>
                <a:schemeClr val="lt1"/>
              </a:buClr>
              <a:buSzPts val="3000"/>
              <a:buNone/>
              <a:defRPr sz="3000" b="1">
                <a:solidFill>
                  <a:schemeClr val="lt1"/>
                </a:solidFill>
              </a:defRPr>
            </a:lvl7pPr>
            <a:lvl8pPr lvl="7" algn="ctr">
              <a:lnSpc>
                <a:spcPct val="100000"/>
              </a:lnSpc>
              <a:spcBef>
                <a:spcPts val="0"/>
              </a:spcBef>
              <a:spcAft>
                <a:spcPts val="0"/>
              </a:spcAft>
              <a:buClr>
                <a:schemeClr val="lt1"/>
              </a:buClr>
              <a:buSzPts val="3000"/>
              <a:buNone/>
              <a:defRPr sz="3000" b="1">
                <a:solidFill>
                  <a:schemeClr val="lt1"/>
                </a:solidFill>
              </a:defRPr>
            </a:lvl8pPr>
            <a:lvl9pPr lvl="8" algn="ctr">
              <a:lnSpc>
                <a:spcPct val="100000"/>
              </a:lnSpc>
              <a:spcBef>
                <a:spcPts val="0"/>
              </a:spcBef>
              <a:spcAft>
                <a:spcPts val="0"/>
              </a:spcAft>
              <a:buClr>
                <a:schemeClr val="lt1"/>
              </a:buClr>
              <a:buSzPts val="3000"/>
              <a:buNone/>
              <a:defRPr sz="3000" b="1">
                <a:solidFill>
                  <a:schemeClr val="lt1"/>
                </a:solidFill>
              </a:defRPr>
            </a:lvl9pPr>
          </a:lstStyle>
          <a:p>
            <a:endParaRPr/>
          </a:p>
        </p:txBody>
      </p:sp>
      <p:sp>
        <p:nvSpPr>
          <p:cNvPr id="208" name="Google Shape;208;p77"/>
          <p:cNvSpPr txBox="1">
            <a:spLocks noGrp="1"/>
          </p:cNvSpPr>
          <p:nvPr>
            <p:ph type="subTitle" idx="1"/>
          </p:nvPr>
        </p:nvSpPr>
        <p:spPr>
          <a:xfrm>
            <a:off x="2481900" y="3945600"/>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7"/>
        <p:cNvGrpSpPr/>
        <p:nvPr/>
      </p:nvGrpSpPr>
      <p:grpSpPr>
        <a:xfrm>
          <a:off x="0" y="0"/>
          <a:ext cx="0" cy="0"/>
          <a:chOff x="0" y="0"/>
          <a:chExt cx="0" cy="0"/>
        </a:xfrm>
      </p:grpSpPr>
      <p:sp>
        <p:nvSpPr>
          <p:cNvPr id="28" name="Google Shape;28;p30"/>
          <p:cNvSpPr txBox="1">
            <a:spLocks noGrp="1"/>
          </p:cNvSpPr>
          <p:nvPr>
            <p:ph type="title" hasCustomPrompt="1"/>
          </p:nvPr>
        </p:nvSpPr>
        <p:spPr>
          <a:xfrm>
            <a:off x="1920750" y="1634425"/>
            <a:ext cx="5302500" cy="1116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7200"/>
              <a:buNone/>
              <a:defRPr sz="72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r>
              <a:t>xx%</a:t>
            </a:r>
          </a:p>
        </p:txBody>
      </p:sp>
      <p:sp>
        <p:nvSpPr>
          <p:cNvPr id="29" name="Google Shape;29;p30"/>
          <p:cNvSpPr txBox="1">
            <a:spLocks noGrp="1"/>
          </p:cNvSpPr>
          <p:nvPr>
            <p:ph type="body" idx="1"/>
          </p:nvPr>
        </p:nvSpPr>
        <p:spPr>
          <a:xfrm>
            <a:off x="2786550" y="3094475"/>
            <a:ext cx="3570900" cy="567000"/>
          </a:xfrm>
          <a:prstGeom prst="rect">
            <a:avLst/>
          </a:prstGeom>
          <a:noFill/>
          <a:ln>
            <a:noFill/>
          </a:ln>
        </p:spPr>
        <p:txBody>
          <a:bodyPr spcFirstLastPara="1" wrap="square" lIns="91425" tIns="91425" rIns="91425" bIns="91425" anchor="t" anchorCtr="0">
            <a:noAutofit/>
          </a:bodyPr>
          <a:lstStyle>
            <a:lvl1pPr marL="457200" lvl="0" indent="-342900" algn="ctr">
              <a:lnSpc>
                <a:spcPct val="100000"/>
              </a:lnSpc>
              <a:spcBef>
                <a:spcPts val="0"/>
              </a:spcBef>
              <a:spcAft>
                <a:spcPts val="0"/>
              </a:spcAft>
              <a:buClr>
                <a:schemeClr val="accent1"/>
              </a:buClr>
              <a:buSzPts val="1800"/>
              <a:buChar char="●"/>
              <a:defRPr>
                <a:solidFill>
                  <a:schemeClr val="accent1"/>
                </a:solidFill>
              </a:defRPr>
            </a:lvl1pPr>
            <a:lvl2pPr marL="914400" lvl="1" indent="-342900" algn="ctr">
              <a:lnSpc>
                <a:spcPct val="100000"/>
              </a:lnSpc>
              <a:spcBef>
                <a:spcPts val="1600"/>
              </a:spcBef>
              <a:spcAft>
                <a:spcPts val="0"/>
              </a:spcAft>
              <a:buClr>
                <a:schemeClr val="accent1"/>
              </a:buClr>
              <a:buSzPts val="1800"/>
              <a:buChar char="○"/>
              <a:defRPr sz="1800">
                <a:solidFill>
                  <a:schemeClr val="accent1"/>
                </a:solidFill>
              </a:defRPr>
            </a:lvl2pPr>
            <a:lvl3pPr marL="1371600" lvl="2" indent="-342900" algn="ctr">
              <a:lnSpc>
                <a:spcPct val="100000"/>
              </a:lnSpc>
              <a:spcBef>
                <a:spcPts val="1600"/>
              </a:spcBef>
              <a:spcAft>
                <a:spcPts val="0"/>
              </a:spcAft>
              <a:buClr>
                <a:schemeClr val="accent1"/>
              </a:buClr>
              <a:buSzPts val="1800"/>
              <a:buChar char="■"/>
              <a:defRPr sz="1800">
                <a:solidFill>
                  <a:schemeClr val="accent1"/>
                </a:solidFill>
              </a:defRPr>
            </a:lvl3pPr>
            <a:lvl4pPr marL="1828800" lvl="3" indent="-342900" algn="ctr">
              <a:lnSpc>
                <a:spcPct val="100000"/>
              </a:lnSpc>
              <a:spcBef>
                <a:spcPts val="1600"/>
              </a:spcBef>
              <a:spcAft>
                <a:spcPts val="0"/>
              </a:spcAft>
              <a:buClr>
                <a:schemeClr val="accent1"/>
              </a:buClr>
              <a:buSzPts val="1800"/>
              <a:buChar char="●"/>
              <a:defRPr sz="1800">
                <a:solidFill>
                  <a:schemeClr val="accent1"/>
                </a:solidFill>
              </a:defRPr>
            </a:lvl4pPr>
            <a:lvl5pPr marL="2286000" lvl="4" indent="-342900" algn="ctr">
              <a:lnSpc>
                <a:spcPct val="100000"/>
              </a:lnSpc>
              <a:spcBef>
                <a:spcPts val="1600"/>
              </a:spcBef>
              <a:spcAft>
                <a:spcPts val="0"/>
              </a:spcAft>
              <a:buClr>
                <a:schemeClr val="accent1"/>
              </a:buClr>
              <a:buSzPts val="1800"/>
              <a:buChar char="○"/>
              <a:defRPr sz="1800">
                <a:solidFill>
                  <a:schemeClr val="accent1"/>
                </a:solidFill>
              </a:defRPr>
            </a:lvl5pPr>
            <a:lvl6pPr marL="2743200" lvl="5" indent="-342900" algn="ctr">
              <a:lnSpc>
                <a:spcPct val="100000"/>
              </a:lnSpc>
              <a:spcBef>
                <a:spcPts val="1600"/>
              </a:spcBef>
              <a:spcAft>
                <a:spcPts val="0"/>
              </a:spcAft>
              <a:buClr>
                <a:schemeClr val="accent1"/>
              </a:buClr>
              <a:buSzPts val="1800"/>
              <a:buChar char="■"/>
              <a:defRPr sz="1800">
                <a:solidFill>
                  <a:schemeClr val="accent1"/>
                </a:solidFill>
              </a:defRPr>
            </a:lvl6pPr>
            <a:lvl7pPr marL="3200400" lvl="6" indent="-342900" algn="ctr">
              <a:lnSpc>
                <a:spcPct val="100000"/>
              </a:lnSpc>
              <a:spcBef>
                <a:spcPts val="1600"/>
              </a:spcBef>
              <a:spcAft>
                <a:spcPts val="0"/>
              </a:spcAft>
              <a:buClr>
                <a:schemeClr val="accent1"/>
              </a:buClr>
              <a:buSzPts val="1800"/>
              <a:buChar char="●"/>
              <a:defRPr sz="1800">
                <a:solidFill>
                  <a:schemeClr val="accent1"/>
                </a:solidFill>
              </a:defRPr>
            </a:lvl7pPr>
            <a:lvl8pPr marL="3657600" lvl="7" indent="-342900" algn="ctr">
              <a:lnSpc>
                <a:spcPct val="100000"/>
              </a:lnSpc>
              <a:spcBef>
                <a:spcPts val="1600"/>
              </a:spcBef>
              <a:spcAft>
                <a:spcPts val="0"/>
              </a:spcAft>
              <a:buClr>
                <a:schemeClr val="accent1"/>
              </a:buClr>
              <a:buSzPts val="1800"/>
              <a:buChar char="○"/>
              <a:defRPr sz="1800">
                <a:solidFill>
                  <a:schemeClr val="accent1"/>
                </a:solidFill>
              </a:defRPr>
            </a:lvl8pPr>
            <a:lvl9pPr marL="4114800" lvl="8" indent="-342900" algn="ctr">
              <a:lnSpc>
                <a:spcPct val="100000"/>
              </a:lnSpc>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209"/>
        <p:cNvGrpSpPr/>
        <p:nvPr/>
      </p:nvGrpSpPr>
      <p:grpSpPr>
        <a:xfrm>
          <a:off x="0" y="0"/>
          <a:ext cx="0" cy="0"/>
          <a:chOff x="0" y="0"/>
          <a:chExt cx="0" cy="0"/>
        </a:xfrm>
      </p:grpSpPr>
      <p:sp>
        <p:nvSpPr>
          <p:cNvPr id="210" name="Google Shape;210;p78"/>
          <p:cNvSpPr txBox="1">
            <a:spLocks noGrp="1"/>
          </p:cNvSpPr>
          <p:nvPr>
            <p:ph type="title"/>
          </p:nvPr>
        </p:nvSpPr>
        <p:spPr>
          <a:xfrm>
            <a:off x="1937338"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11" name="Google Shape;211;p78"/>
          <p:cNvSpPr txBox="1">
            <a:spLocks noGrp="1"/>
          </p:cNvSpPr>
          <p:nvPr>
            <p:ph type="subTitle" idx="1"/>
          </p:nvPr>
        </p:nvSpPr>
        <p:spPr>
          <a:xfrm>
            <a:off x="1937338"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12" name="Google Shape;212;p78"/>
          <p:cNvSpPr txBox="1">
            <a:spLocks noGrp="1"/>
          </p:cNvSpPr>
          <p:nvPr>
            <p:ph type="title" idx="2"/>
          </p:nvPr>
        </p:nvSpPr>
        <p:spPr>
          <a:xfrm>
            <a:off x="4816563"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13" name="Google Shape;213;p78"/>
          <p:cNvSpPr txBox="1">
            <a:spLocks noGrp="1"/>
          </p:cNvSpPr>
          <p:nvPr>
            <p:ph type="subTitle" idx="3"/>
          </p:nvPr>
        </p:nvSpPr>
        <p:spPr>
          <a:xfrm>
            <a:off x="4816563"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14" name="Google Shape;214;p78"/>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 Three Columns ">
  <p:cSld name="SECTION_TITLE_AND_DESCRIPTION_1_1">
    <p:spTree>
      <p:nvGrpSpPr>
        <p:cNvPr id="1" name="Shape 215"/>
        <p:cNvGrpSpPr/>
        <p:nvPr/>
      </p:nvGrpSpPr>
      <p:grpSpPr>
        <a:xfrm>
          <a:off x="0" y="0"/>
          <a:ext cx="0" cy="0"/>
          <a:chOff x="0" y="0"/>
          <a:chExt cx="0" cy="0"/>
        </a:xfrm>
      </p:grpSpPr>
      <p:sp>
        <p:nvSpPr>
          <p:cNvPr id="216" name="Google Shape;216;p79"/>
          <p:cNvSpPr txBox="1">
            <a:spLocks noGrp="1"/>
          </p:cNvSpPr>
          <p:nvPr>
            <p:ph type="title"/>
          </p:nvPr>
        </p:nvSpPr>
        <p:spPr>
          <a:xfrm>
            <a:off x="353849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17" name="Google Shape;217;p79"/>
          <p:cNvSpPr txBox="1">
            <a:spLocks noGrp="1"/>
          </p:cNvSpPr>
          <p:nvPr>
            <p:ph type="subTitle" idx="1"/>
          </p:nvPr>
        </p:nvSpPr>
        <p:spPr>
          <a:xfrm>
            <a:off x="353849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18" name="Google Shape;218;p79"/>
          <p:cNvSpPr txBox="1">
            <a:spLocks noGrp="1"/>
          </p:cNvSpPr>
          <p:nvPr>
            <p:ph type="title" idx="2"/>
          </p:nvPr>
        </p:nvSpPr>
        <p:spPr>
          <a:xfrm>
            <a:off x="6028553"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19" name="Google Shape;219;p79"/>
          <p:cNvSpPr txBox="1">
            <a:spLocks noGrp="1"/>
          </p:cNvSpPr>
          <p:nvPr>
            <p:ph type="subTitle" idx="3"/>
          </p:nvPr>
        </p:nvSpPr>
        <p:spPr>
          <a:xfrm>
            <a:off x="6028553"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20" name="Google Shape;220;p79"/>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21" name="Google Shape;221;p79"/>
          <p:cNvSpPr txBox="1">
            <a:spLocks noGrp="1"/>
          </p:cNvSpPr>
          <p:nvPr>
            <p:ph type="title" idx="5"/>
          </p:nvPr>
        </p:nvSpPr>
        <p:spPr>
          <a:xfrm>
            <a:off x="104844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22" name="Google Shape;222;p79"/>
          <p:cNvSpPr txBox="1">
            <a:spLocks noGrp="1"/>
          </p:cNvSpPr>
          <p:nvPr>
            <p:ph type="subTitle" idx="6"/>
          </p:nvPr>
        </p:nvSpPr>
        <p:spPr>
          <a:xfrm>
            <a:off x="104844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223"/>
        <p:cNvGrpSpPr/>
        <p:nvPr/>
      </p:nvGrpSpPr>
      <p:grpSpPr>
        <a:xfrm>
          <a:off x="0" y="0"/>
          <a:ext cx="0" cy="0"/>
          <a:chOff x="0" y="0"/>
          <a:chExt cx="0" cy="0"/>
        </a:xfrm>
      </p:grpSpPr>
      <p:sp>
        <p:nvSpPr>
          <p:cNvPr id="224" name="Google Shape;224;p80"/>
          <p:cNvSpPr txBox="1">
            <a:spLocks noGrp="1"/>
          </p:cNvSpPr>
          <p:nvPr>
            <p:ph type="ctrTitle"/>
          </p:nvPr>
        </p:nvSpPr>
        <p:spPr>
          <a:xfrm>
            <a:off x="1273500" y="1369000"/>
            <a:ext cx="6597000" cy="2109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4500"/>
              <a:buNone/>
              <a:defRPr sz="45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225" name="Google Shape;225;p80"/>
          <p:cNvSpPr txBox="1">
            <a:spLocks noGrp="1"/>
          </p:cNvSpPr>
          <p:nvPr>
            <p:ph type="subTitle" idx="1"/>
          </p:nvPr>
        </p:nvSpPr>
        <p:spPr>
          <a:xfrm>
            <a:off x="2481900" y="2519525"/>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 Design">
  <p:cSld name="CAPTION_ONLY_1">
    <p:spTree>
      <p:nvGrpSpPr>
        <p:cNvPr id="1" name="Shape 226"/>
        <p:cNvGrpSpPr/>
        <p:nvPr/>
      </p:nvGrpSpPr>
      <p:grpSpPr>
        <a:xfrm>
          <a:off x="0" y="0"/>
          <a:ext cx="0" cy="0"/>
          <a:chOff x="0" y="0"/>
          <a:chExt cx="0" cy="0"/>
        </a:xfrm>
      </p:grpSpPr>
      <p:sp>
        <p:nvSpPr>
          <p:cNvPr id="227" name="Google Shape;227;p81"/>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 Design 1">
  <p:cSld name="CAPTION_ONLY_1_1">
    <p:spTree>
      <p:nvGrpSpPr>
        <p:cNvPr id="1" name="Shape 228"/>
        <p:cNvGrpSpPr/>
        <p:nvPr/>
      </p:nvGrpSpPr>
      <p:grpSpPr>
        <a:xfrm>
          <a:off x="0" y="0"/>
          <a:ext cx="0" cy="0"/>
          <a:chOff x="0" y="0"/>
          <a:chExt cx="0" cy="0"/>
        </a:xfrm>
      </p:grpSpPr>
      <p:sp>
        <p:nvSpPr>
          <p:cNvPr id="229" name="Google Shape;229;p82"/>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 Design 2">
  <p:cSld name="CAPTION_ONLY_1_1_1">
    <p:spTree>
      <p:nvGrpSpPr>
        <p:cNvPr id="1" name="Shape 230"/>
        <p:cNvGrpSpPr/>
        <p:nvPr/>
      </p:nvGrpSpPr>
      <p:grpSpPr>
        <a:xfrm>
          <a:off x="0" y="0"/>
          <a:ext cx="0" cy="0"/>
          <a:chOff x="0" y="0"/>
          <a:chExt cx="0" cy="0"/>
        </a:xfrm>
      </p:grpSpPr>
      <p:sp>
        <p:nvSpPr>
          <p:cNvPr id="231" name="Google Shape;231;p83"/>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 Design 3">
  <p:cSld name="CAPTION_ONLY_1_1_1_2">
    <p:spTree>
      <p:nvGrpSpPr>
        <p:cNvPr id="1" name="Shape 232"/>
        <p:cNvGrpSpPr/>
        <p:nvPr/>
      </p:nvGrpSpPr>
      <p:grpSpPr>
        <a:xfrm>
          <a:off x="0" y="0"/>
          <a:ext cx="0" cy="0"/>
          <a:chOff x="0" y="0"/>
          <a:chExt cx="0" cy="0"/>
        </a:xfrm>
      </p:grpSpPr>
      <p:sp>
        <p:nvSpPr>
          <p:cNvPr id="233" name="Google Shape;233;p84"/>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 Two Lists">
  <p:cSld name="SECTION_TITLE_AND_DESCRIPTION_1_3">
    <p:spTree>
      <p:nvGrpSpPr>
        <p:cNvPr id="1" name="Shape 234"/>
        <p:cNvGrpSpPr/>
        <p:nvPr/>
      </p:nvGrpSpPr>
      <p:grpSpPr>
        <a:xfrm>
          <a:off x="0" y="0"/>
          <a:ext cx="0" cy="0"/>
          <a:chOff x="0" y="0"/>
          <a:chExt cx="0" cy="0"/>
        </a:xfrm>
      </p:grpSpPr>
      <p:sp>
        <p:nvSpPr>
          <p:cNvPr id="235" name="Google Shape;235;p85"/>
          <p:cNvSpPr txBox="1">
            <a:spLocks noGrp="1"/>
          </p:cNvSpPr>
          <p:nvPr>
            <p:ph type="title"/>
          </p:nvPr>
        </p:nvSpPr>
        <p:spPr>
          <a:xfrm>
            <a:off x="938500" y="445025"/>
            <a:ext cx="4964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36" name="Google Shape;236;p85"/>
          <p:cNvSpPr txBox="1">
            <a:spLocks noGrp="1"/>
          </p:cNvSpPr>
          <p:nvPr>
            <p:ph type="body" idx="1"/>
          </p:nvPr>
        </p:nvSpPr>
        <p:spPr>
          <a:xfrm>
            <a:off x="1067241"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237" name="Google Shape;237;p85"/>
          <p:cNvSpPr txBox="1">
            <a:spLocks noGrp="1"/>
          </p:cNvSpPr>
          <p:nvPr>
            <p:ph type="body" idx="2"/>
          </p:nvPr>
        </p:nvSpPr>
        <p:spPr>
          <a:xfrm>
            <a:off x="4673852"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238" name="Google Shape;238;p85"/>
          <p:cNvSpPr txBox="1">
            <a:spLocks noGrp="1"/>
          </p:cNvSpPr>
          <p:nvPr>
            <p:ph type="title" idx="3"/>
          </p:nvPr>
        </p:nvSpPr>
        <p:spPr>
          <a:xfrm>
            <a:off x="12134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39" name="Google Shape;239;p85"/>
          <p:cNvSpPr txBox="1">
            <a:spLocks noGrp="1"/>
          </p:cNvSpPr>
          <p:nvPr>
            <p:ph type="title" idx="4"/>
          </p:nvPr>
        </p:nvSpPr>
        <p:spPr>
          <a:xfrm>
            <a:off x="48200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 Four Columns">
  <p:cSld name="TITLE_1_1_2">
    <p:spTree>
      <p:nvGrpSpPr>
        <p:cNvPr id="1" name="Shape 240"/>
        <p:cNvGrpSpPr/>
        <p:nvPr/>
      </p:nvGrpSpPr>
      <p:grpSpPr>
        <a:xfrm>
          <a:off x="0" y="0"/>
          <a:ext cx="0" cy="0"/>
          <a:chOff x="0" y="0"/>
          <a:chExt cx="0" cy="0"/>
        </a:xfrm>
      </p:grpSpPr>
      <p:sp>
        <p:nvSpPr>
          <p:cNvPr id="241" name="Google Shape;241;p86"/>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42" name="Google Shape;242;p86"/>
          <p:cNvSpPr txBox="1">
            <a:spLocks noGrp="1"/>
          </p:cNvSpPr>
          <p:nvPr>
            <p:ph type="title" idx="2"/>
          </p:nvPr>
        </p:nvSpPr>
        <p:spPr>
          <a:xfrm>
            <a:off x="89838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43" name="Google Shape;243;p86"/>
          <p:cNvSpPr txBox="1">
            <a:spLocks noGrp="1"/>
          </p:cNvSpPr>
          <p:nvPr>
            <p:ph type="subTitle" idx="1"/>
          </p:nvPr>
        </p:nvSpPr>
        <p:spPr>
          <a:xfrm>
            <a:off x="89838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44" name="Google Shape;244;p86"/>
          <p:cNvSpPr txBox="1">
            <a:spLocks noGrp="1"/>
          </p:cNvSpPr>
          <p:nvPr>
            <p:ph type="title" idx="3"/>
          </p:nvPr>
        </p:nvSpPr>
        <p:spPr>
          <a:xfrm>
            <a:off x="279026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45" name="Google Shape;245;p86"/>
          <p:cNvSpPr txBox="1">
            <a:spLocks noGrp="1"/>
          </p:cNvSpPr>
          <p:nvPr>
            <p:ph type="subTitle" idx="4"/>
          </p:nvPr>
        </p:nvSpPr>
        <p:spPr>
          <a:xfrm>
            <a:off x="279026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46" name="Google Shape;246;p86"/>
          <p:cNvSpPr txBox="1">
            <a:spLocks noGrp="1"/>
          </p:cNvSpPr>
          <p:nvPr>
            <p:ph type="title" idx="5"/>
          </p:nvPr>
        </p:nvSpPr>
        <p:spPr>
          <a:xfrm>
            <a:off x="468213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47" name="Google Shape;247;p86"/>
          <p:cNvSpPr txBox="1">
            <a:spLocks noGrp="1"/>
          </p:cNvSpPr>
          <p:nvPr>
            <p:ph type="subTitle" idx="6"/>
          </p:nvPr>
        </p:nvSpPr>
        <p:spPr>
          <a:xfrm>
            <a:off x="468213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48" name="Google Shape;248;p86"/>
          <p:cNvSpPr txBox="1">
            <a:spLocks noGrp="1"/>
          </p:cNvSpPr>
          <p:nvPr>
            <p:ph type="title" idx="7"/>
          </p:nvPr>
        </p:nvSpPr>
        <p:spPr>
          <a:xfrm>
            <a:off x="657401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49" name="Google Shape;249;p86"/>
          <p:cNvSpPr txBox="1">
            <a:spLocks noGrp="1"/>
          </p:cNvSpPr>
          <p:nvPr>
            <p:ph type="subTitle" idx="8"/>
          </p:nvPr>
        </p:nvSpPr>
        <p:spPr>
          <a:xfrm>
            <a:off x="657401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hree Numbers">
  <p:cSld name="CAPTION_ONLY_1_1_1_1">
    <p:spTree>
      <p:nvGrpSpPr>
        <p:cNvPr id="1" name="Shape 250"/>
        <p:cNvGrpSpPr/>
        <p:nvPr/>
      </p:nvGrpSpPr>
      <p:grpSpPr>
        <a:xfrm>
          <a:off x="0" y="0"/>
          <a:ext cx="0" cy="0"/>
          <a:chOff x="0" y="0"/>
          <a:chExt cx="0" cy="0"/>
        </a:xfrm>
      </p:grpSpPr>
      <p:sp>
        <p:nvSpPr>
          <p:cNvPr id="251" name="Google Shape;251;p87"/>
          <p:cNvSpPr txBox="1">
            <a:spLocks noGrp="1"/>
          </p:cNvSpPr>
          <p:nvPr>
            <p:ph type="title"/>
          </p:nvPr>
        </p:nvSpPr>
        <p:spPr>
          <a:xfrm>
            <a:off x="4996800" y="6618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252" name="Google Shape;252;p87"/>
          <p:cNvSpPr txBox="1">
            <a:spLocks noGrp="1"/>
          </p:cNvSpPr>
          <p:nvPr>
            <p:ph type="subTitle" idx="1"/>
          </p:nvPr>
        </p:nvSpPr>
        <p:spPr>
          <a:xfrm>
            <a:off x="4911000" y="12658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253" name="Google Shape;253;p87"/>
          <p:cNvSpPr txBox="1">
            <a:spLocks noGrp="1"/>
          </p:cNvSpPr>
          <p:nvPr>
            <p:ph type="title" idx="2"/>
          </p:nvPr>
        </p:nvSpPr>
        <p:spPr>
          <a:xfrm>
            <a:off x="4996800" y="209919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254" name="Google Shape;254;p87"/>
          <p:cNvSpPr txBox="1">
            <a:spLocks noGrp="1"/>
          </p:cNvSpPr>
          <p:nvPr>
            <p:ph type="subTitle" idx="3"/>
          </p:nvPr>
        </p:nvSpPr>
        <p:spPr>
          <a:xfrm>
            <a:off x="4911000" y="270320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255" name="Google Shape;255;p87"/>
          <p:cNvSpPr txBox="1">
            <a:spLocks noGrp="1"/>
          </p:cNvSpPr>
          <p:nvPr>
            <p:ph type="title" idx="4"/>
          </p:nvPr>
        </p:nvSpPr>
        <p:spPr>
          <a:xfrm>
            <a:off x="4996800" y="35365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256" name="Google Shape;256;p87"/>
          <p:cNvSpPr txBox="1">
            <a:spLocks noGrp="1"/>
          </p:cNvSpPr>
          <p:nvPr>
            <p:ph type="subTitle" idx="5"/>
          </p:nvPr>
        </p:nvSpPr>
        <p:spPr>
          <a:xfrm>
            <a:off x="4911000" y="41405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hree Numbers">
  <p:cSld name="CAPTION_ONLY_1_1_1_1">
    <p:spTree>
      <p:nvGrpSpPr>
        <p:cNvPr id="1" name="Shape 30"/>
        <p:cNvGrpSpPr/>
        <p:nvPr/>
      </p:nvGrpSpPr>
      <p:grpSpPr>
        <a:xfrm>
          <a:off x="0" y="0"/>
          <a:ext cx="0" cy="0"/>
          <a:chOff x="0" y="0"/>
          <a:chExt cx="0" cy="0"/>
        </a:xfrm>
      </p:grpSpPr>
      <p:sp>
        <p:nvSpPr>
          <p:cNvPr id="31" name="Google Shape;31;p31"/>
          <p:cNvSpPr txBox="1">
            <a:spLocks noGrp="1"/>
          </p:cNvSpPr>
          <p:nvPr>
            <p:ph type="title"/>
          </p:nvPr>
        </p:nvSpPr>
        <p:spPr>
          <a:xfrm>
            <a:off x="4996800" y="6618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32" name="Google Shape;32;p31"/>
          <p:cNvSpPr txBox="1">
            <a:spLocks noGrp="1"/>
          </p:cNvSpPr>
          <p:nvPr>
            <p:ph type="subTitle" idx="1"/>
          </p:nvPr>
        </p:nvSpPr>
        <p:spPr>
          <a:xfrm>
            <a:off x="4911000" y="12658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33" name="Google Shape;33;p31"/>
          <p:cNvSpPr txBox="1">
            <a:spLocks noGrp="1"/>
          </p:cNvSpPr>
          <p:nvPr>
            <p:ph type="title" idx="2"/>
          </p:nvPr>
        </p:nvSpPr>
        <p:spPr>
          <a:xfrm>
            <a:off x="4996800" y="209919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34" name="Google Shape;34;p31"/>
          <p:cNvSpPr txBox="1">
            <a:spLocks noGrp="1"/>
          </p:cNvSpPr>
          <p:nvPr>
            <p:ph type="subTitle" idx="3"/>
          </p:nvPr>
        </p:nvSpPr>
        <p:spPr>
          <a:xfrm>
            <a:off x="4911000" y="270320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35" name="Google Shape;35;p31"/>
          <p:cNvSpPr txBox="1">
            <a:spLocks noGrp="1"/>
          </p:cNvSpPr>
          <p:nvPr>
            <p:ph type="title" idx="4"/>
          </p:nvPr>
        </p:nvSpPr>
        <p:spPr>
          <a:xfrm>
            <a:off x="4996800" y="35365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36" name="Google Shape;36;p31"/>
          <p:cNvSpPr txBox="1">
            <a:spLocks noGrp="1"/>
          </p:cNvSpPr>
          <p:nvPr>
            <p:ph type="subTitle" idx="5"/>
          </p:nvPr>
        </p:nvSpPr>
        <p:spPr>
          <a:xfrm>
            <a:off x="4911000" y="41405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257"/>
        <p:cNvGrpSpPr/>
        <p:nvPr/>
      </p:nvGrpSpPr>
      <p:grpSpPr>
        <a:xfrm>
          <a:off x="0" y="0"/>
          <a:ext cx="0" cy="0"/>
          <a:chOff x="0" y="0"/>
          <a:chExt cx="0" cy="0"/>
        </a:xfrm>
      </p:grpSpPr>
      <p:sp>
        <p:nvSpPr>
          <p:cNvPr id="258" name="Google Shape;258;p88"/>
          <p:cNvSpPr txBox="1">
            <a:spLocks noGrp="1"/>
          </p:cNvSpPr>
          <p:nvPr>
            <p:ph type="title"/>
          </p:nvPr>
        </p:nvSpPr>
        <p:spPr>
          <a:xfrm>
            <a:off x="353849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59" name="Google Shape;259;p88"/>
          <p:cNvSpPr txBox="1">
            <a:spLocks noGrp="1"/>
          </p:cNvSpPr>
          <p:nvPr>
            <p:ph type="subTitle" idx="1"/>
          </p:nvPr>
        </p:nvSpPr>
        <p:spPr>
          <a:xfrm>
            <a:off x="3538498"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60" name="Google Shape;260;p88"/>
          <p:cNvSpPr txBox="1">
            <a:spLocks noGrp="1"/>
          </p:cNvSpPr>
          <p:nvPr>
            <p:ph type="title" idx="2"/>
          </p:nvPr>
        </p:nvSpPr>
        <p:spPr>
          <a:xfrm>
            <a:off x="6028553"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61" name="Google Shape;261;p88"/>
          <p:cNvSpPr txBox="1">
            <a:spLocks noGrp="1"/>
          </p:cNvSpPr>
          <p:nvPr>
            <p:ph type="subTitle" idx="3"/>
          </p:nvPr>
        </p:nvSpPr>
        <p:spPr>
          <a:xfrm>
            <a:off x="6028552"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62" name="Google Shape;262;p88"/>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63" name="Google Shape;263;p88"/>
          <p:cNvSpPr txBox="1">
            <a:spLocks noGrp="1"/>
          </p:cNvSpPr>
          <p:nvPr>
            <p:ph type="title" idx="5"/>
          </p:nvPr>
        </p:nvSpPr>
        <p:spPr>
          <a:xfrm>
            <a:off x="104844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64" name="Google Shape;264;p88"/>
          <p:cNvSpPr txBox="1">
            <a:spLocks noGrp="1"/>
          </p:cNvSpPr>
          <p:nvPr>
            <p:ph type="subTitle" idx="6"/>
          </p:nvPr>
        </p:nvSpPr>
        <p:spPr>
          <a:xfrm>
            <a:off x="1048450"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65" name="Google Shape;265;p88"/>
          <p:cNvSpPr txBox="1">
            <a:spLocks noGrp="1"/>
          </p:cNvSpPr>
          <p:nvPr>
            <p:ph type="title" idx="7"/>
          </p:nvPr>
        </p:nvSpPr>
        <p:spPr>
          <a:xfrm>
            <a:off x="353849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66" name="Google Shape;266;p88"/>
          <p:cNvSpPr txBox="1">
            <a:spLocks noGrp="1"/>
          </p:cNvSpPr>
          <p:nvPr>
            <p:ph type="subTitle" idx="8"/>
          </p:nvPr>
        </p:nvSpPr>
        <p:spPr>
          <a:xfrm>
            <a:off x="3538498"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67" name="Google Shape;267;p88"/>
          <p:cNvSpPr txBox="1">
            <a:spLocks noGrp="1"/>
          </p:cNvSpPr>
          <p:nvPr>
            <p:ph type="title" idx="9"/>
          </p:nvPr>
        </p:nvSpPr>
        <p:spPr>
          <a:xfrm>
            <a:off x="6028553"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68" name="Google Shape;268;p88"/>
          <p:cNvSpPr txBox="1">
            <a:spLocks noGrp="1"/>
          </p:cNvSpPr>
          <p:nvPr>
            <p:ph type="subTitle" idx="13"/>
          </p:nvPr>
        </p:nvSpPr>
        <p:spPr>
          <a:xfrm>
            <a:off x="6028552"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69" name="Google Shape;269;p88"/>
          <p:cNvSpPr txBox="1">
            <a:spLocks noGrp="1"/>
          </p:cNvSpPr>
          <p:nvPr>
            <p:ph type="title" idx="14"/>
          </p:nvPr>
        </p:nvSpPr>
        <p:spPr>
          <a:xfrm>
            <a:off x="104844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70" name="Google Shape;270;p88"/>
          <p:cNvSpPr txBox="1">
            <a:spLocks noGrp="1"/>
          </p:cNvSpPr>
          <p:nvPr>
            <p:ph type="subTitle" idx="15"/>
          </p:nvPr>
        </p:nvSpPr>
        <p:spPr>
          <a:xfrm>
            <a:off x="1048450"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 Four Columns 1">
  <p:cSld name="TITLE_1_1_2_1">
    <p:spTree>
      <p:nvGrpSpPr>
        <p:cNvPr id="1" name="Shape 271"/>
        <p:cNvGrpSpPr/>
        <p:nvPr/>
      </p:nvGrpSpPr>
      <p:grpSpPr>
        <a:xfrm>
          <a:off x="0" y="0"/>
          <a:ext cx="0" cy="0"/>
          <a:chOff x="0" y="0"/>
          <a:chExt cx="0" cy="0"/>
        </a:xfrm>
      </p:grpSpPr>
      <p:sp>
        <p:nvSpPr>
          <p:cNvPr id="272" name="Google Shape;272;p89"/>
          <p:cNvSpPr txBox="1">
            <a:spLocks noGrp="1"/>
          </p:cNvSpPr>
          <p:nvPr>
            <p:ph type="title"/>
          </p:nvPr>
        </p:nvSpPr>
        <p:spPr>
          <a:xfrm>
            <a:off x="938500" y="445025"/>
            <a:ext cx="50436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73" name="Google Shape;273;p89"/>
          <p:cNvSpPr txBox="1">
            <a:spLocks noGrp="1"/>
          </p:cNvSpPr>
          <p:nvPr>
            <p:ph type="title" idx="2"/>
          </p:nvPr>
        </p:nvSpPr>
        <p:spPr>
          <a:xfrm>
            <a:off x="1338238" y="2359825"/>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74" name="Google Shape;274;p89"/>
          <p:cNvSpPr txBox="1">
            <a:spLocks noGrp="1"/>
          </p:cNvSpPr>
          <p:nvPr>
            <p:ph type="subTitle" idx="1"/>
          </p:nvPr>
        </p:nvSpPr>
        <p:spPr>
          <a:xfrm>
            <a:off x="1338238" y="1713051"/>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275" name="Google Shape;275;p89"/>
          <p:cNvSpPr txBox="1">
            <a:spLocks noGrp="1"/>
          </p:cNvSpPr>
          <p:nvPr>
            <p:ph type="title" idx="3"/>
          </p:nvPr>
        </p:nvSpPr>
        <p:spPr>
          <a:xfrm>
            <a:off x="1338238" y="3988950"/>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76" name="Google Shape;276;p89"/>
          <p:cNvSpPr txBox="1">
            <a:spLocks noGrp="1"/>
          </p:cNvSpPr>
          <p:nvPr>
            <p:ph type="subTitle" idx="4"/>
          </p:nvPr>
        </p:nvSpPr>
        <p:spPr>
          <a:xfrm>
            <a:off x="1338238" y="3342176"/>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277" name="Google Shape;277;p89"/>
          <p:cNvSpPr txBox="1">
            <a:spLocks noGrp="1"/>
          </p:cNvSpPr>
          <p:nvPr>
            <p:ph type="title" idx="5"/>
          </p:nvPr>
        </p:nvSpPr>
        <p:spPr>
          <a:xfrm>
            <a:off x="5078163" y="2359825"/>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78" name="Google Shape;278;p89"/>
          <p:cNvSpPr txBox="1">
            <a:spLocks noGrp="1"/>
          </p:cNvSpPr>
          <p:nvPr>
            <p:ph type="subTitle" idx="6"/>
          </p:nvPr>
        </p:nvSpPr>
        <p:spPr>
          <a:xfrm>
            <a:off x="5078163" y="1713051"/>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279" name="Google Shape;279;p89"/>
          <p:cNvSpPr txBox="1">
            <a:spLocks noGrp="1"/>
          </p:cNvSpPr>
          <p:nvPr>
            <p:ph type="title" idx="7"/>
          </p:nvPr>
        </p:nvSpPr>
        <p:spPr>
          <a:xfrm>
            <a:off x="5078163" y="3988950"/>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80" name="Google Shape;280;p89"/>
          <p:cNvSpPr txBox="1">
            <a:spLocks noGrp="1"/>
          </p:cNvSpPr>
          <p:nvPr>
            <p:ph type="subTitle" idx="8"/>
          </p:nvPr>
        </p:nvSpPr>
        <p:spPr>
          <a:xfrm>
            <a:off x="5078163" y="3342176"/>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281"/>
        <p:cNvGrpSpPr/>
        <p:nvPr/>
      </p:nvGrpSpPr>
      <p:grpSpPr>
        <a:xfrm>
          <a:off x="0" y="0"/>
          <a:ext cx="0" cy="0"/>
          <a:chOff x="0" y="0"/>
          <a:chExt cx="0" cy="0"/>
        </a:xfrm>
      </p:grpSpPr>
      <p:sp>
        <p:nvSpPr>
          <p:cNvPr id="282" name="Google Shape;282;p90"/>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283" name="Google Shape;283;p90"/>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 Text 1">
  <p:cSld name="TITLE_ONLY_1">
    <p:spTree>
      <p:nvGrpSpPr>
        <p:cNvPr id="1" name="Shape 284"/>
        <p:cNvGrpSpPr/>
        <p:nvPr/>
      </p:nvGrpSpPr>
      <p:grpSpPr>
        <a:xfrm>
          <a:off x="0" y="0"/>
          <a:ext cx="0" cy="0"/>
          <a:chOff x="0" y="0"/>
          <a:chExt cx="0" cy="0"/>
        </a:xfrm>
      </p:grpSpPr>
      <p:sp>
        <p:nvSpPr>
          <p:cNvPr id="285" name="Google Shape;285;p91"/>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86" name="Google Shape;286;p91"/>
          <p:cNvSpPr txBox="1">
            <a:spLocks noGrp="1"/>
          </p:cNvSpPr>
          <p:nvPr>
            <p:ph type="subTitle" idx="1"/>
          </p:nvPr>
        </p:nvSpPr>
        <p:spPr>
          <a:xfrm>
            <a:off x="93850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 Text 2">
  <p:cSld name="CAPTION_ONLY_2">
    <p:spTree>
      <p:nvGrpSpPr>
        <p:cNvPr id="1" name="Shape 287"/>
        <p:cNvGrpSpPr/>
        <p:nvPr/>
      </p:nvGrpSpPr>
      <p:grpSpPr>
        <a:xfrm>
          <a:off x="0" y="0"/>
          <a:ext cx="0" cy="0"/>
          <a:chOff x="0" y="0"/>
          <a:chExt cx="0" cy="0"/>
        </a:xfrm>
      </p:grpSpPr>
      <p:sp>
        <p:nvSpPr>
          <p:cNvPr id="288" name="Google Shape;288;p92"/>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89" name="Google Shape;289;p92"/>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290"/>
        <p:cNvGrpSpPr/>
        <p:nvPr/>
      </p:nvGrpSpPr>
      <p:grpSpPr>
        <a:xfrm>
          <a:off x="0" y="0"/>
          <a:ext cx="0" cy="0"/>
          <a:chOff x="0" y="0"/>
          <a:chExt cx="0" cy="0"/>
        </a:xfrm>
      </p:grpSpPr>
      <p:sp>
        <p:nvSpPr>
          <p:cNvPr id="291" name="Google Shape;291;p93"/>
          <p:cNvSpPr txBox="1">
            <a:spLocks noGrp="1"/>
          </p:cNvSpPr>
          <p:nvPr>
            <p:ph type="title"/>
          </p:nvPr>
        </p:nvSpPr>
        <p:spPr>
          <a:xfrm>
            <a:off x="2062800" y="2442050"/>
            <a:ext cx="5018400" cy="598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292" name="Google Shape;292;p93"/>
          <p:cNvSpPr txBox="1">
            <a:spLocks noGrp="1"/>
          </p:cNvSpPr>
          <p:nvPr>
            <p:ph type="subTitle" idx="1"/>
          </p:nvPr>
        </p:nvSpPr>
        <p:spPr>
          <a:xfrm>
            <a:off x="2896500" y="3391325"/>
            <a:ext cx="3351000" cy="1197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1400"/>
              <a:buNone/>
              <a:defRPr>
                <a:solidFill>
                  <a:schemeClr val="lt1"/>
                </a:solidFill>
              </a:defRPr>
            </a:lvl2pPr>
            <a:lvl3pPr lvl="2" algn="ctr">
              <a:lnSpc>
                <a:spcPct val="100000"/>
              </a:lnSpc>
              <a:spcBef>
                <a:spcPts val="0"/>
              </a:spcBef>
              <a:spcAft>
                <a:spcPts val="0"/>
              </a:spcAft>
              <a:buClr>
                <a:schemeClr val="lt1"/>
              </a:buClr>
              <a:buSzPts val="1400"/>
              <a:buNone/>
              <a:defRPr>
                <a:solidFill>
                  <a:schemeClr val="lt1"/>
                </a:solidFill>
              </a:defRPr>
            </a:lvl3pPr>
            <a:lvl4pPr lvl="3" algn="ctr">
              <a:lnSpc>
                <a:spcPct val="100000"/>
              </a:lnSpc>
              <a:spcBef>
                <a:spcPts val="0"/>
              </a:spcBef>
              <a:spcAft>
                <a:spcPts val="0"/>
              </a:spcAft>
              <a:buClr>
                <a:schemeClr val="lt1"/>
              </a:buClr>
              <a:buSzPts val="1400"/>
              <a:buNone/>
              <a:defRPr>
                <a:solidFill>
                  <a:schemeClr val="lt1"/>
                </a:solidFill>
              </a:defRPr>
            </a:lvl4pPr>
            <a:lvl5pPr lvl="4" algn="ctr">
              <a:lnSpc>
                <a:spcPct val="100000"/>
              </a:lnSpc>
              <a:spcBef>
                <a:spcPts val="0"/>
              </a:spcBef>
              <a:spcAft>
                <a:spcPts val="0"/>
              </a:spcAft>
              <a:buClr>
                <a:schemeClr val="lt1"/>
              </a:buClr>
              <a:buSzPts val="1400"/>
              <a:buNone/>
              <a:defRPr>
                <a:solidFill>
                  <a:schemeClr val="lt1"/>
                </a:solidFill>
              </a:defRPr>
            </a:lvl5pPr>
            <a:lvl6pPr lvl="5" algn="ctr">
              <a:lnSpc>
                <a:spcPct val="100000"/>
              </a:lnSpc>
              <a:spcBef>
                <a:spcPts val="0"/>
              </a:spcBef>
              <a:spcAft>
                <a:spcPts val="0"/>
              </a:spcAft>
              <a:buClr>
                <a:schemeClr val="lt1"/>
              </a:buClr>
              <a:buSzPts val="1400"/>
              <a:buNone/>
              <a:defRPr>
                <a:solidFill>
                  <a:schemeClr val="lt1"/>
                </a:solidFill>
              </a:defRPr>
            </a:lvl6pPr>
            <a:lvl7pPr lvl="6" algn="ctr">
              <a:lnSpc>
                <a:spcPct val="100000"/>
              </a:lnSpc>
              <a:spcBef>
                <a:spcPts val="0"/>
              </a:spcBef>
              <a:spcAft>
                <a:spcPts val="0"/>
              </a:spcAft>
              <a:buClr>
                <a:schemeClr val="lt1"/>
              </a:buClr>
              <a:buSzPts val="1400"/>
              <a:buNone/>
              <a:defRPr>
                <a:solidFill>
                  <a:schemeClr val="lt1"/>
                </a:solidFill>
              </a:defRPr>
            </a:lvl7pPr>
            <a:lvl8pPr lvl="7" algn="ctr">
              <a:lnSpc>
                <a:spcPct val="100000"/>
              </a:lnSpc>
              <a:spcBef>
                <a:spcPts val="0"/>
              </a:spcBef>
              <a:spcAft>
                <a:spcPts val="0"/>
              </a:spcAft>
              <a:buClr>
                <a:schemeClr val="lt1"/>
              </a:buClr>
              <a:buSzPts val="1400"/>
              <a:buNone/>
              <a:defRPr>
                <a:solidFill>
                  <a:schemeClr val="lt1"/>
                </a:solidFill>
              </a:defRPr>
            </a:lvl8pPr>
            <a:lvl9pPr lvl="8" algn="ctr">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hanks + Credits">
  <p:cSld name="SECTION_HEADER_1">
    <p:spTree>
      <p:nvGrpSpPr>
        <p:cNvPr id="1" name="Shape 293"/>
        <p:cNvGrpSpPr/>
        <p:nvPr/>
      </p:nvGrpSpPr>
      <p:grpSpPr>
        <a:xfrm>
          <a:off x="0" y="0"/>
          <a:ext cx="0" cy="0"/>
          <a:chOff x="0" y="0"/>
          <a:chExt cx="0" cy="0"/>
        </a:xfrm>
      </p:grpSpPr>
      <p:sp>
        <p:nvSpPr>
          <p:cNvPr id="294" name="Google Shape;294;p94"/>
          <p:cNvSpPr txBox="1">
            <a:spLocks noGrp="1"/>
          </p:cNvSpPr>
          <p:nvPr>
            <p:ph type="title"/>
          </p:nvPr>
        </p:nvSpPr>
        <p:spPr>
          <a:xfrm>
            <a:off x="924870" y="760375"/>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295" name="Google Shape;295;p94"/>
          <p:cNvSpPr txBox="1">
            <a:spLocks noGrp="1"/>
          </p:cNvSpPr>
          <p:nvPr>
            <p:ph type="subTitle" idx="1"/>
          </p:nvPr>
        </p:nvSpPr>
        <p:spPr>
          <a:xfrm>
            <a:off x="924875" y="1684275"/>
            <a:ext cx="3305400" cy="10920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296" name="Google Shape;296;p94"/>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300"/>
              </a:spcBef>
              <a:spcAft>
                <a:spcPts val="0"/>
              </a:spcAft>
              <a:buClr>
                <a:srgbClr val="000000"/>
              </a:buClr>
              <a:buSzPts val="1000"/>
              <a:buFont typeface="Arial"/>
              <a:buNone/>
            </a:pPr>
            <a:r>
              <a:rPr lang="en" sz="1000" b="0" i="0" u="none" strike="noStrike" cap="none">
                <a:solidFill>
                  <a:schemeClr val="accent1"/>
                </a:solidFill>
                <a:latin typeface="Montserrat"/>
                <a:ea typeface="Montserrat"/>
                <a:cs typeface="Montserrat"/>
                <a:sym typeface="Montserrat"/>
              </a:rPr>
              <a:t>CREDITS: This presentation template was created by </a:t>
            </a:r>
            <a:r>
              <a:rPr lang="en" sz="1000" b="0" i="0" u="none" strike="noStrike" cap="none">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 sz="1000" b="0" i="0" u="none" strike="noStrike" cap="none">
                <a:solidFill>
                  <a:schemeClr val="accent1"/>
                </a:solidFill>
                <a:latin typeface="Montserrat"/>
                <a:ea typeface="Montserrat"/>
                <a:cs typeface="Montserrat"/>
                <a:sym typeface="Montserrat"/>
              </a:rPr>
              <a:t>, including icons by </a:t>
            </a:r>
            <a:r>
              <a:rPr lang="en" sz="1000" b="0" i="0" u="none" strike="noStrike" cap="none">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 sz="1000" b="0" i="0" u="none" strike="noStrike" cap="none">
                <a:solidFill>
                  <a:schemeClr val="accent1"/>
                </a:solidFill>
                <a:latin typeface="Montserrat"/>
                <a:ea typeface="Montserrat"/>
                <a:cs typeface="Montserrat"/>
                <a:sym typeface="Montserrat"/>
              </a:rPr>
              <a:t>, and infographics &amp; images by </a:t>
            </a:r>
            <a:r>
              <a:rPr lang="en" sz="1000" b="0" i="0" u="none" strike="noStrike" cap="none">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 sz="1000" b="0" i="0" u="none" strike="noStrike" cap="none">
                <a:solidFill>
                  <a:schemeClr val="accent1"/>
                </a:solidFill>
                <a:latin typeface="Montserrat"/>
                <a:ea typeface="Montserrat"/>
                <a:cs typeface="Montserrat"/>
                <a:sym typeface="Montserrat"/>
              </a:rPr>
              <a:t>. </a:t>
            </a:r>
            <a:endParaRPr sz="1000" b="0" i="0" u="none" strike="noStrike" cap="none">
              <a:solidFill>
                <a:schemeClr val="accent1"/>
              </a:solidFill>
              <a:latin typeface="Montserrat"/>
              <a:ea typeface="Montserrat"/>
              <a:cs typeface="Montserrat"/>
              <a:sym typeface="Montserrat"/>
            </a:endParaRPr>
          </a:p>
          <a:p>
            <a:pPr marL="0" marR="0" lvl="0" indent="0" algn="l" rtl="0">
              <a:lnSpc>
                <a:spcPct val="100000"/>
              </a:lnSpc>
              <a:spcBef>
                <a:spcPts val="300"/>
              </a:spcBef>
              <a:spcAft>
                <a:spcPts val="0"/>
              </a:spcAft>
              <a:buClr>
                <a:srgbClr val="000000"/>
              </a:buClr>
              <a:buSzPts val="1000"/>
              <a:buFont typeface="Arial"/>
              <a:buNone/>
            </a:pPr>
            <a:endParaRPr sz="1000" b="0" i="0" u="none" strike="noStrike" cap="none">
              <a:solidFill>
                <a:schemeClr val="accent1"/>
              </a:solidFill>
              <a:latin typeface="Montserrat"/>
              <a:ea typeface="Montserrat"/>
              <a:cs typeface="Montserrat"/>
              <a:sym typeface="Montserrat"/>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itle + Bullet points 1">
  <p:cSld name="SECTION_TITLE_AND_DESCRIPTION_1_1_2">
    <p:spTree>
      <p:nvGrpSpPr>
        <p:cNvPr id="1" name="Shape 297"/>
        <p:cNvGrpSpPr/>
        <p:nvPr/>
      </p:nvGrpSpPr>
      <p:grpSpPr>
        <a:xfrm>
          <a:off x="0" y="0"/>
          <a:ext cx="0" cy="0"/>
          <a:chOff x="0" y="0"/>
          <a:chExt cx="0" cy="0"/>
        </a:xfrm>
      </p:grpSpPr>
      <p:sp>
        <p:nvSpPr>
          <p:cNvPr id="298" name="Google Shape;298;p95"/>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99" name="Google Shape;299;p95"/>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300"/>
        <p:cNvGrpSpPr/>
        <p:nvPr/>
      </p:nvGrpSpPr>
      <p:grpSpPr>
        <a:xfrm>
          <a:off x="0" y="0"/>
          <a:ext cx="0" cy="0"/>
          <a:chOff x="0" y="0"/>
          <a:chExt cx="0" cy="0"/>
        </a:xfrm>
      </p:grpSpPr>
      <p:sp>
        <p:nvSpPr>
          <p:cNvPr id="301" name="Google Shape;301;p96"/>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302" name="Google Shape;302;p96"/>
          <p:cNvSpPr txBox="1">
            <a:spLocks noGrp="1"/>
          </p:cNvSpPr>
          <p:nvPr>
            <p:ph type="body" idx="1"/>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306"/>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7"/>
        <p:cNvGrpSpPr/>
        <p:nvPr/>
      </p:nvGrpSpPr>
      <p:grpSpPr>
        <a:xfrm>
          <a:off x="0" y="0"/>
          <a:ext cx="0" cy="0"/>
          <a:chOff x="0" y="0"/>
          <a:chExt cx="0" cy="0"/>
        </a:xfrm>
      </p:grpSpPr>
      <p:sp>
        <p:nvSpPr>
          <p:cNvPr id="38" name="Google Shape;38;p36"/>
          <p:cNvSpPr txBox="1">
            <a:spLocks noGrp="1"/>
          </p:cNvSpPr>
          <p:nvPr>
            <p:ph type="title"/>
          </p:nvPr>
        </p:nvSpPr>
        <p:spPr>
          <a:xfrm>
            <a:off x="3762670" y="3177750"/>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39" name="Google Shape;39;p36"/>
          <p:cNvSpPr txBox="1">
            <a:spLocks noGrp="1"/>
          </p:cNvSpPr>
          <p:nvPr>
            <p:ph type="title" idx="2"/>
          </p:nvPr>
        </p:nvSpPr>
        <p:spPr>
          <a:xfrm>
            <a:off x="1048270" y="3287500"/>
            <a:ext cx="2412900" cy="931500"/>
          </a:xfrm>
          <a:prstGeom prst="rect">
            <a:avLst/>
          </a:prstGeom>
          <a:noFill/>
          <a:ln>
            <a:noFill/>
          </a:ln>
          <a:effectLst>
            <a:outerShdw blurRad="114300" dist="28575" dir="6360000" algn="bl" rotWithShape="0">
              <a:schemeClr val="accent1">
                <a:alpha val="49803"/>
              </a:schemeClr>
            </a:outerShdw>
          </a:effectLst>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6000"/>
              <a:buNone/>
              <a:defRPr sz="60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endParaRPr/>
          </a:p>
        </p:txBody>
      </p:sp>
      <p:sp>
        <p:nvSpPr>
          <p:cNvPr id="40" name="Google Shape;40;p36"/>
          <p:cNvSpPr txBox="1">
            <a:spLocks noGrp="1"/>
          </p:cNvSpPr>
          <p:nvPr>
            <p:ph type="subTitle" idx="1"/>
          </p:nvPr>
        </p:nvSpPr>
        <p:spPr>
          <a:xfrm>
            <a:off x="3762670" y="3720650"/>
            <a:ext cx="3068700" cy="464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41"/>
        <p:cNvGrpSpPr/>
        <p:nvPr/>
      </p:nvGrpSpPr>
      <p:grpSpPr>
        <a:xfrm>
          <a:off x="0" y="0"/>
          <a:ext cx="0" cy="0"/>
          <a:chOff x="0" y="0"/>
          <a:chExt cx="0" cy="0"/>
        </a:xfrm>
      </p:grpSpPr>
      <p:sp>
        <p:nvSpPr>
          <p:cNvPr id="42" name="Google Shape;42;p37"/>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3" name="Google Shape;43;p37"/>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4"/>
        <p:cNvGrpSpPr/>
        <p:nvPr/>
      </p:nvGrpSpPr>
      <p:grpSpPr>
        <a:xfrm>
          <a:off x="0" y="0"/>
          <a:ext cx="0" cy="0"/>
          <a:chOff x="0" y="0"/>
          <a:chExt cx="0" cy="0"/>
        </a:xfrm>
      </p:grpSpPr>
      <p:sp>
        <p:nvSpPr>
          <p:cNvPr id="45" name="Google Shape;45;p38"/>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6" name="Google Shape;46;p38"/>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47" name="Google Shape;47;p38"/>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7.xml"/><Relationship Id="rId18" Type="http://schemas.openxmlformats.org/officeDocument/2006/relationships/slideLayout" Target="../slideLayouts/slideLayout52.xml"/><Relationship Id="rId26" Type="http://schemas.openxmlformats.org/officeDocument/2006/relationships/slideLayout" Target="../slideLayouts/slideLayout60.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34" Type="http://schemas.openxmlformats.org/officeDocument/2006/relationships/slideLayout" Target="../slideLayouts/slideLayout68.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5" Type="http://schemas.openxmlformats.org/officeDocument/2006/relationships/slideLayout" Target="../slideLayouts/slideLayout59.xml"/><Relationship Id="rId33" Type="http://schemas.openxmlformats.org/officeDocument/2006/relationships/slideLayout" Target="../slideLayouts/slideLayout67.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29" Type="http://schemas.openxmlformats.org/officeDocument/2006/relationships/slideLayout" Target="../slideLayouts/slideLayout63.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slideLayout" Target="../slideLayouts/slideLayout58.xml"/><Relationship Id="rId32" Type="http://schemas.openxmlformats.org/officeDocument/2006/relationships/slideLayout" Target="../slideLayouts/slideLayout66.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slideLayout" Target="../slideLayouts/slideLayout57.xml"/><Relationship Id="rId28" Type="http://schemas.openxmlformats.org/officeDocument/2006/relationships/slideLayout" Target="../slideLayouts/slideLayout62.xml"/><Relationship Id="rId36" Type="http://schemas.openxmlformats.org/officeDocument/2006/relationships/image" Target="../media/image1.jpg"/><Relationship Id="rId10" Type="http://schemas.openxmlformats.org/officeDocument/2006/relationships/slideLayout" Target="../slideLayouts/slideLayout44.xml"/><Relationship Id="rId19" Type="http://schemas.openxmlformats.org/officeDocument/2006/relationships/slideLayout" Target="../slideLayouts/slideLayout53.xml"/><Relationship Id="rId31" Type="http://schemas.openxmlformats.org/officeDocument/2006/relationships/slideLayout" Target="../slideLayouts/slideLayout65.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 Id="rId27" Type="http://schemas.openxmlformats.org/officeDocument/2006/relationships/slideLayout" Target="../slideLayouts/slideLayout61.xml"/><Relationship Id="rId30" Type="http://schemas.openxmlformats.org/officeDocument/2006/relationships/slideLayout" Target="../slideLayouts/slideLayout64.xml"/><Relationship Id="rId35" Type="http://schemas.openxmlformats.org/officeDocument/2006/relationships/theme" Target="../theme/theme2.xml"/><Relationship Id="rId8" Type="http://schemas.openxmlformats.org/officeDocument/2006/relationships/slideLayout" Target="../slideLayouts/slideLayout4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3.xml"/><Relationship Id="rId1"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2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7" name="Google Shape;7;p2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blipFill>
          <a:blip r:embed="rId36">
            <a:alphaModFix/>
          </a:blip>
          <a:stretch>
            <a:fillRect/>
          </a:stretch>
        </a:blipFill>
        <a:effectLst/>
      </p:bgPr>
    </p:bg>
    <p:spTree>
      <p:nvGrpSpPr>
        <p:cNvPr id="1" name="Shape 154"/>
        <p:cNvGrpSpPr/>
        <p:nvPr/>
      </p:nvGrpSpPr>
      <p:grpSpPr>
        <a:xfrm>
          <a:off x="0" y="0"/>
          <a:ext cx="0" cy="0"/>
          <a:chOff x="0" y="0"/>
          <a:chExt cx="0" cy="0"/>
        </a:xfrm>
      </p:grpSpPr>
      <p:sp>
        <p:nvSpPr>
          <p:cNvPr id="155" name="Google Shape;155;p3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156" name="Google Shape;156;p3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 id="2147483704" r:id="rId21"/>
    <p:sldLayoutId id="2147483705" r:id="rId22"/>
    <p:sldLayoutId id="2147483706" r:id="rId23"/>
    <p:sldLayoutId id="2147483707" r:id="rId24"/>
    <p:sldLayoutId id="2147483708" r:id="rId25"/>
    <p:sldLayoutId id="2147483709" r:id="rId26"/>
    <p:sldLayoutId id="2147483710" r:id="rId27"/>
    <p:sldLayoutId id="2147483711" r:id="rId28"/>
    <p:sldLayoutId id="2147483712" r:id="rId29"/>
    <p:sldLayoutId id="2147483713" r:id="rId30"/>
    <p:sldLayoutId id="2147483714" r:id="rId31"/>
    <p:sldLayoutId id="2147483715" r:id="rId32"/>
    <p:sldLayoutId id="2147483716" r:id="rId33"/>
    <p:sldLayoutId id="2147483717"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blipFill>
          <a:blip r:embed="rId3">
            <a:alphaModFix/>
          </a:blip>
          <a:stretch>
            <a:fillRect/>
          </a:stretch>
        </a:blipFill>
        <a:effectLst/>
      </p:bgPr>
    </p:bg>
    <p:spTree>
      <p:nvGrpSpPr>
        <p:cNvPr id="1" name="Shape 303"/>
        <p:cNvGrpSpPr/>
        <p:nvPr/>
      </p:nvGrpSpPr>
      <p:grpSpPr>
        <a:xfrm>
          <a:off x="0" y="0"/>
          <a:ext cx="0" cy="0"/>
          <a:chOff x="0" y="0"/>
          <a:chExt cx="0" cy="0"/>
        </a:xfrm>
      </p:grpSpPr>
      <p:sp>
        <p:nvSpPr>
          <p:cNvPr id="304" name="Google Shape;304;p34"/>
          <p:cNvSpPr txBox="1">
            <a:spLocks noGrp="1"/>
          </p:cNvSpPr>
          <p:nvPr>
            <p:ph type="title"/>
          </p:nvPr>
        </p:nvSpPr>
        <p:spPr>
          <a:xfrm>
            <a:off x="1068100" y="933450"/>
            <a:ext cx="7047300" cy="4824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1pPr>
            <a:lvl2pPr marR="0" lvl="1"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2pPr>
            <a:lvl3pPr marR="0" lvl="2"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3pPr>
            <a:lvl4pPr marR="0" lvl="3"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4pPr>
            <a:lvl5pPr marR="0" lvl="4"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5pPr>
            <a:lvl6pPr marR="0" lvl="5"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6pPr>
            <a:lvl7pPr marR="0" lvl="6"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7pPr>
            <a:lvl8pPr marR="0" lvl="7"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8pPr>
            <a:lvl9pPr marR="0" lvl="8"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9pPr>
          </a:lstStyle>
          <a:p>
            <a:endParaRPr/>
          </a:p>
        </p:txBody>
      </p:sp>
      <p:sp>
        <p:nvSpPr>
          <p:cNvPr id="305" name="Google Shape;305;p34"/>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1pPr>
            <a:lvl2pPr marL="914400" marR="0" lvl="1"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2pPr>
            <a:lvl3pPr marL="1371600" marR="0" lvl="2"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3pPr>
            <a:lvl4pPr marL="1828800" marR="0" lvl="3"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4pPr>
            <a:lvl5pPr marL="2286000" marR="0" lvl="4"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5pPr>
            <a:lvl6pPr marL="2743200" marR="0" lvl="5"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6pPr>
            <a:lvl7pPr marL="3200400" marR="0" lvl="6"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7pPr>
            <a:lvl8pPr marL="3657600" marR="0" lvl="7"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8pPr>
            <a:lvl9pPr marL="4114800" marR="0" lvl="8"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9pPr>
          </a:lstStyle>
          <a:p>
            <a:endParaRPr/>
          </a:p>
        </p:txBody>
      </p:sp>
    </p:spTree>
  </p:cSld>
  <p:clrMap bg1="lt1" tx1="dk1" bg2="dk2" tx2="lt2" accent1="accent1" accent2="accent2" accent3="accent3" accent4="accent4" accent5="accent5" accent6="accent6" hlink="hlink" folHlink="folHlink"/>
  <p:sldLayoutIdLst>
    <p:sldLayoutId id="214748371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16.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35.xml"/><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69.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1"/>
          <p:cNvSpPr txBox="1">
            <a:spLocks noGrp="1"/>
          </p:cNvSpPr>
          <p:nvPr>
            <p:ph type="ctrTitle"/>
          </p:nvPr>
        </p:nvSpPr>
        <p:spPr>
          <a:xfrm>
            <a:off x="1940250" y="1903475"/>
            <a:ext cx="5263500" cy="644700"/>
          </a:xfrm>
          <a:prstGeom prst="rect">
            <a:avLst/>
          </a:prstGeom>
          <a:noFill/>
          <a:ln>
            <a:noFill/>
          </a:ln>
          <a:effectLst>
            <a:outerShdw blurRad="142875" dist="19050" dir="87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
                <a:latin typeface="Arial"/>
                <a:ea typeface="Arial"/>
                <a:cs typeface="Arial"/>
                <a:sym typeface="Arial"/>
              </a:rPr>
              <a:t>UNDERSTANDING THE PRODUCT</a:t>
            </a:r>
            <a:endParaRPr>
              <a:latin typeface="Arial"/>
              <a:ea typeface="Arial"/>
              <a:cs typeface="Arial"/>
              <a:sym typeface="Arial"/>
            </a:endParaRPr>
          </a:p>
        </p:txBody>
      </p:sp>
      <p:sp>
        <p:nvSpPr>
          <p:cNvPr id="312" name="Google Shape;312;p1"/>
          <p:cNvSpPr txBox="1">
            <a:spLocks noGrp="1"/>
          </p:cNvSpPr>
          <p:nvPr>
            <p:ph type="ctrTitle"/>
          </p:nvPr>
        </p:nvSpPr>
        <p:spPr>
          <a:xfrm>
            <a:off x="2941650" y="2624375"/>
            <a:ext cx="3260700" cy="464700"/>
          </a:xfrm>
          <a:prstGeom prst="rect">
            <a:avLst/>
          </a:prstGeom>
          <a:noFill/>
          <a:ln>
            <a:noFill/>
          </a:ln>
          <a:effectLst>
            <a:outerShdw blurRad="100013" dist="19050" dir="84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 sz="2200" b="0">
                <a:latin typeface="Arial"/>
                <a:ea typeface="Arial"/>
                <a:cs typeface="Arial"/>
                <a:sym typeface="Arial"/>
              </a:rPr>
              <a:t>LESSON 2.5</a:t>
            </a:r>
            <a:endParaRPr sz="2200" b="0">
              <a:latin typeface="Arial"/>
              <a:ea typeface="Arial"/>
              <a:cs typeface="Arial"/>
              <a:sym typeface="Arial"/>
            </a:endParaRPr>
          </a:p>
        </p:txBody>
      </p:sp>
      <p:cxnSp>
        <p:nvCxnSpPr>
          <p:cNvPr id="313" name="Google Shape;313;p1"/>
          <p:cNvCxnSpPr/>
          <p:nvPr/>
        </p:nvCxnSpPr>
        <p:spPr>
          <a:xfrm>
            <a:off x="3190500" y="25651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14" name="Google Shape;314;p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15" name="Google Shape;315;p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10"/>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PERISHABILITY</a:t>
            </a:r>
            <a:endParaRPr b="1">
              <a:latin typeface="Arial"/>
              <a:ea typeface="Arial"/>
              <a:cs typeface="Arial"/>
              <a:sym typeface="Arial"/>
            </a:endParaRPr>
          </a:p>
        </p:txBody>
      </p:sp>
      <p:sp>
        <p:nvSpPr>
          <p:cNvPr id="403" name="Google Shape;403;p10"/>
          <p:cNvSpPr txBox="1">
            <a:spLocks noGrp="1"/>
          </p:cNvSpPr>
          <p:nvPr>
            <p:ph type="subTitle" idx="1"/>
          </p:nvPr>
        </p:nvSpPr>
        <p:spPr>
          <a:xfrm>
            <a:off x="938500" y="1093575"/>
            <a:ext cx="35016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a:latin typeface="Arial"/>
                <a:ea typeface="Arial"/>
                <a:cs typeface="Arial"/>
                <a:sym typeface="Arial"/>
              </a:rPr>
              <a:t>Many sports and entertainment products are perishable.  </a:t>
            </a:r>
            <a:r>
              <a:rPr lang="en" sz="1600" b="1">
                <a:solidFill>
                  <a:schemeClr val="dk2"/>
                </a:solidFill>
                <a:latin typeface="Arial"/>
                <a:ea typeface="Arial"/>
                <a:cs typeface="Arial"/>
                <a:sym typeface="Arial"/>
              </a:rPr>
              <a:t>Perishability</a:t>
            </a:r>
            <a:r>
              <a:rPr lang="en" sz="1600">
                <a:latin typeface="Arial"/>
                <a:ea typeface="Arial"/>
                <a:cs typeface="Arial"/>
                <a:sym typeface="Arial"/>
              </a:rPr>
              <a:t> is the ability or need to store or inventory a product.  </a:t>
            </a: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r>
              <a:rPr lang="en" sz="1600">
                <a:latin typeface="Arial"/>
                <a:ea typeface="Arial"/>
                <a:cs typeface="Arial"/>
                <a:sym typeface="Arial"/>
              </a:rPr>
              <a:t>Once a game or event has already taken place, they no longer carry a value and cannot be sold, which characterizes the product as perishable.</a:t>
            </a:r>
            <a:endParaRPr sz="1600">
              <a:latin typeface="Arial"/>
              <a:ea typeface="Arial"/>
              <a:cs typeface="Arial"/>
              <a:sym typeface="Arial"/>
            </a:endParaRPr>
          </a:p>
        </p:txBody>
      </p:sp>
      <p:cxnSp>
        <p:nvCxnSpPr>
          <p:cNvPr id="404" name="Google Shape;404;p10"/>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05" name="Google Shape;405;p1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06" name="Google Shape;406;p1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407" name="Google Shape;407;p10"/>
          <p:cNvPicPr preferRelativeResize="0"/>
          <p:nvPr/>
        </p:nvPicPr>
        <p:blipFill rotWithShape="1">
          <a:blip r:embed="rId4">
            <a:alphaModFix/>
          </a:blip>
          <a:srcRect/>
          <a:stretch/>
        </p:blipFill>
        <p:spPr>
          <a:xfrm>
            <a:off x="5194400" y="936050"/>
            <a:ext cx="3271400" cy="3271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11"/>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INTANGIBLE PRODUCT</a:t>
            </a:r>
            <a:endParaRPr b="1">
              <a:latin typeface="Arial"/>
              <a:ea typeface="Arial"/>
              <a:cs typeface="Arial"/>
              <a:sym typeface="Arial"/>
            </a:endParaRPr>
          </a:p>
          <a:p>
            <a:pPr marL="0" lvl="0" indent="0" algn="l" rtl="0">
              <a:lnSpc>
                <a:spcPct val="100000"/>
              </a:lnSpc>
              <a:spcBef>
                <a:spcPts val="0"/>
              </a:spcBef>
              <a:spcAft>
                <a:spcPts val="0"/>
              </a:spcAft>
              <a:buSzPts val="2400"/>
              <a:buNone/>
            </a:pPr>
            <a:r>
              <a:rPr lang="en" b="1">
                <a:latin typeface="Arial"/>
                <a:ea typeface="Arial"/>
                <a:cs typeface="Arial"/>
                <a:sym typeface="Arial"/>
              </a:rPr>
              <a:t>ATTRIBUTES</a:t>
            </a:r>
            <a:endParaRPr b="1">
              <a:latin typeface="Arial"/>
              <a:ea typeface="Arial"/>
              <a:cs typeface="Arial"/>
              <a:sym typeface="Arial"/>
            </a:endParaRPr>
          </a:p>
        </p:txBody>
      </p:sp>
      <p:sp>
        <p:nvSpPr>
          <p:cNvPr id="413" name="Google Shape;413;p11"/>
          <p:cNvSpPr txBox="1">
            <a:spLocks noGrp="1"/>
          </p:cNvSpPr>
          <p:nvPr>
            <p:ph type="subTitle" idx="1"/>
          </p:nvPr>
        </p:nvSpPr>
        <p:spPr>
          <a:xfrm>
            <a:off x="938500" y="1417425"/>
            <a:ext cx="74028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a:latin typeface="Arial"/>
                <a:ea typeface="Arial"/>
                <a:cs typeface="Arial"/>
                <a:sym typeface="Arial"/>
              </a:rPr>
              <a:t>Many sports and entertainment products are also often intangible. </a:t>
            </a:r>
            <a:r>
              <a:rPr lang="en" sz="1600">
                <a:solidFill>
                  <a:schemeClr val="dk2"/>
                </a:solidFill>
                <a:latin typeface="Arial"/>
                <a:ea typeface="Arial"/>
                <a:cs typeface="Arial"/>
                <a:sym typeface="Arial"/>
              </a:rPr>
              <a:t> </a:t>
            </a:r>
            <a:r>
              <a:rPr lang="en" sz="1600" b="1">
                <a:solidFill>
                  <a:schemeClr val="dk2"/>
                </a:solidFill>
                <a:latin typeface="Arial"/>
                <a:ea typeface="Arial"/>
                <a:cs typeface="Arial"/>
                <a:sym typeface="Arial"/>
              </a:rPr>
              <a:t>Intangible product attributes</a:t>
            </a:r>
            <a:r>
              <a:rPr lang="en" sz="1600">
                <a:latin typeface="Arial"/>
                <a:ea typeface="Arial"/>
                <a:cs typeface="Arial"/>
                <a:sym typeface="Arial"/>
              </a:rPr>
              <a:t> are the unobservable characteristics which a physical good possesses, such as style, quality, strength, or beauty. </a:t>
            </a: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r>
              <a:rPr lang="en" sz="1600">
                <a:latin typeface="Arial"/>
                <a:ea typeface="Arial"/>
                <a:cs typeface="Arial"/>
                <a:sym typeface="Arial"/>
              </a:rPr>
              <a:t>Copyrights, logos, graphics and trademarks would also be considered intangibles.  Even tangible items such as a soccer ball or music CDs have less significance than the feeling or emotion that the activity itself reveals.</a:t>
            </a:r>
            <a:endParaRPr sz="1600">
              <a:latin typeface="Arial"/>
              <a:ea typeface="Arial"/>
              <a:cs typeface="Arial"/>
              <a:sym typeface="Arial"/>
            </a:endParaRPr>
          </a:p>
        </p:txBody>
      </p:sp>
      <p:cxnSp>
        <p:nvCxnSpPr>
          <p:cNvPr id="414" name="Google Shape;414;p11"/>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15" name="Google Shape;415;p1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16" name="Google Shape;416;p1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pic>
        <p:nvPicPr>
          <p:cNvPr id="421" name="Google Shape;421;p1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22" name="Google Shape;422;p1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423" name="Google Shape;423;p12"/>
          <p:cNvSpPr txBox="1">
            <a:spLocks noGrp="1"/>
          </p:cNvSpPr>
          <p:nvPr>
            <p:ph type="title" idx="4294967295"/>
          </p:nvPr>
        </p:nvSpPr>
        <p:spPr>
          <a:xfrm>
            <a:off x="4848750" y="1237975"/>
            <a:ext cx="3463800" cy="9048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sz="2400" b="1">
                <a:solidFill>
                  <a:schemeClr val="lt2"/>
                </a:solidFill>
                <a:latin typeface="Arial"/>
                <a:ea typeface="Arial"/>
                <a:cs typeface="Arial"/>
                <a:sym typeface="Arial"/>
              </a:rPr>
              <a:t>Tangible vs. Intangible</a:t>
            </a:r>
            <a:endParaRPr sz="2400" b="1">
              <a:solidFill>
                <a:schemeClr val="lt2"/>
              </a:solidFill>
              <a:latin typeface="Arial"/>
              <a:ea typeface="Arial"/>
              <a:cs typeface="Arial"/>
              <a:sym typeface="Arial"/>
            </a:endParaRPr>
          </a:p>
        </p:txBody>
      </p:sp>
      <p:cxnSp>
        <p:nvCxnSpPr>
          <p:cNvPr id="424" name="Google Shape;424;p12"/>
          <p:cNvCxnSpPr/>
          <p:nvPr/>
        </p:nvCxnSpPr>
        <p:spPr>
          <a:xfrm>
            <a:off x="5851350" y="1893325"/>
            <a:ext cx="1458600" cy="0"/>
          </a:xfrm>
          <a:prstGeom prst="straightConnector1">
            <a:avLst/>
          </a:prstGeom>
          <a:noFill/>
          <a:ln w="9525" cap="flat" cmpd="sng">
            <a:solidFill>
              <a:schemeClr val="lt2"/>
            </a:solidFill>
            <a:prstDash val="solid"/>
            <a:round/>
            <a:headEnd type="none" w="sm" len="sm"/>
            <a:tailEnd type="none" w="sm" len="sm"/>
          </a:ln>
        </p:spPr>
      </p:cxnSp>
      <p:sp>
        <p:nvSpPr>
          <p:cNvPr id="425" name="Google Shape;425;p12"/>
          <p:cNvSpPr txBox="1"/>
          <p:nvPr/>
        </p:nvSpPr>
        <p:spPr>
          <a:xfrm>
            <a:off x="5080650" y="2142775"/>
            <a:ext cx="3000000" cy="1416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 sz="1600" b="0" i="0" u="none" strike="noStrike" cap="none">
                <a:solidFill>
                  <a:schemeClr val="lt1"/>
                </a:solidFill>
                <a:latin typeface="Arial"/>
                <a:ea typeface="Arial"/>
                <a:cs typeface="Arial"/>
                <a:sym typeface="Arial"/>
              </a:rPr>
              <a:t>Your mobile device is a tangible product. It contains intangible products, like your music collection, apps and podcasts.</a:t>
            </a:r>
            <a:endParaRPr sz="1600" b="0" i="0" u="none" strike="noStrike" cap="none">
              <a:solidFill>
                <a:srgbClr val="000000"/>
              </a:solidFill>
              <a:latin typeface="Arial"/>
              <a:ea typeface="Arial"/>
              <a:cs typeface="Arial"/>
              <a:sym typeface="Arial"/>
            </a:endParaRPr>
          </a:p>
        </p:txBody>
      </p:sp>
      <p:pic>
        <p:nvPicPr>
          <p:cNvPr id="426" name="Google Shape;426;p12"/>
          <p:cNvPicPr preferRelativeResize="0"/>
          <p:nvPr/>
        </p:nvPicPr>
        <p:blipFill rotWithShape="1">
          <a:blip r:embed="rId4">
            <a:alphaModFix/>
          </a:blip>
          <a:srcRect/>
          <a:stretch/>
        </p:blipFill>
        <p:spPr>
          <a:xfrm>
            <a:off x="731325" y="367450"/>
            <a:ext cx="3306451" cy="440860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13"/>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IMPORTANCE OF A QUALITY PRODUCT</a:t>
            </a:r>
            <a:endParaRPr b="1">
              <a:latin typeface="Arial"/>
              <a:ea typeface="Arial"/>
              <a:cs typeface="Arial"/>
              <a:sym typeface="Arial"/>
            </a:endParaRPr>
          </a:p>
        </p:txBody>
      </p:sp>
      <p:sp>
        <p:nvSpPr>
          <p:cNvPr id="432" name="Google Shape;432;p13"/>
          <p:cNvSpPr txBox="1">
            <a:spLocks noGrp="1"/>
          </p:cNvSpPr>
          <p:nvPr>
            <p:ph type="subTitle" idx="1"/>
          </p:nvPr>
        </p:nvSpPr>
        <p:spPr>
          <a:xfrm>
            <a:off x="938500" y="1417425"/>
            <a:ext cx="74028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a:latin typeface="Arial"/>
                <a:ea typeface="Arial"/>
                <a:cs typeface="Arial"/>
                <a:sym typeface="Arial"/>
              </a:rPr>
              <a:t>Even the best marketers and salespeople in the world can’t promote or sell an undesirable product. No matter how much effort an organization puts into its marketing, promotion and sales efforts, they will face challenges generating and sustaining interest in the product if they don’t offer consumers and fans a quality product. </a:t>
            </a:r>
            <a:endParaRPr sz="1600">
              <a:latin typeface="Arial"/>
              <a:ea typeface="Arial"/>
              <a:cs typeface="Arial"/>
              <a:sym typeface="Arial"/>
            </a:endParaRPr>
          </a:p>
        </p:txBody>
      </p:sp>
      <p:cxnSp>
        <p:nvCxnSpPr>
          <p:cNvPr id="433" name="Google Shape;433;p1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34" name="Google Shape;434;p1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35" name="Google Shape;435;p1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14"/>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QUALITY PRODUCT</a:t>
            </a:r>
            <a:endParaRPr b="1">
              <a:latin typeface="Arial"/>
              <a:ea typeface="Arial"/>
              <a:cs typeface="Arial"/>
              <a:sym typeface="Arial"/>
            </a:endParaRPr>
          </a:p>
        </p:txBody>
      </p:sp>
      <p:sp>
        <p:nvSpPr>
          <p:cNvPr id="441" name="Google Shape;441;p14"/>
          <p:cNvSpPr txBox="1">
            <a:spLocks noGrp="1"/>
          </p:cNvSpPr>
          <p:nvPr>
            <p:ph type="subTitle" idx="1"/>
          </p:nvPr>
        </p:nvSpPr>
        <p:spPr>
          <a:xfrm>
            <a:off x="938500" y="1086824"/>
            <a:ext cx="7471800" cy="340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500">
                <a:latin typeface="Arial"/>
                <a:ea typeface="Arial"/>
                <a:cs typeface="Arial"/>
                <a:sym typeface="Arial"/>
              </a:rPr>
              <a:t>Before purchasing something from a business, the majority of consumers research the product quality, including 54% of U.S. shoppers (according to a 2022 study examining consumer shopping habits).</a:t>
            </a:r>
            <a:endParaRPr sz="1500">
              <a:latin typeface="Arial"/>
              <a:ea typeface="Arial"/>
              <a:cs typeface="Arial"/>
              <a:sym typeface="Arial"/>
            </a:endParaRPr>
          </a:p>
          <a:p>
            <a:pPr marL="0" lvl="0" indent="0" algn="l" rtl="0">
              <a:lnSpc>
                <a:spcPct val="100000"/>
              </a:lnSpc>
              <a:spcBef>
                <a:spcPts val="1000"/>
              </a:spcBef>
              <a:spcAft>
                <a:spcPts val="0"/>
              </a:spcAft>
              <a:buSzPts val="1800"/>
              <a:buNone/>
            </a:pPr>
            <a:r>
              <a:rPr lang="en" sz="1500">
                <a:latin typeface="Arial"/>
                <a:ea typeface="Arial"/>
                <a:cs typeface="Arial"/>
                <a:sym typeface="Arial"/>
              </a:rPr>
              <a:t>After reaching a 16-year ratings low for the Pro Bowl thanks to diminished quality of play over the years, the NFL began exploring ways to improve the product, including the possibility of replacing tackle football with a flag football game or eliminating the game altogether in favor of skills competitions</a:t>
            </a:r>
            <a:endParaRPr sz="1500">
              <a:latin typeface="Arial"/>
              <a:ea typeface="Arial"/>
              <a:cs typeface="Arial"/>
              <a:sym typeface="Arial"/>
            </a:endParaRPr>
          </a:p>
          <a:p>
            <a:pPr marL="0" lvl="0" indent="0" algn="l" rtl="0">
              <a:lnSpc>
                <a:spcPct val="100000"/>
              </a:lnSpc>
              <a:spcBef>
                <a:spcPts val="0"/>
              </a:spcBef>
              <a:spcAft>
                <a:spcPts val="0"/>
              </a:spcAft>
              <a:buSzPts val="1800"/>
              <a:buNone/>
            </a:pPr>
            <a:endParaRPr sz="1500">
              <a:latin typeface="Arial"/>
              <a:ea typeface="Arial"/>
              <a:cs typeface="Arial"/>
              <a:sym typeface="Arial"/>
            </a:endParaRPr>
          </a:p>
          <a:p>
            <a:pPr marL="457200" lvl="0" indent="-323850" algn="l" rtl="0">
              <a:lnSpc>
                <a:spcPct val="100000"/>
              </a:lnSpc>
              <a:spcBef>
                <a:spcPts val="0"/>
              </a:spcBef>
              <a:spcAft>
                <a:spcPts val="0"/>
              </a:spcAft>
              <a:buSzPts val="1500"/>
              <a:buFont typeface="Arial"/>
              <a:buChar char="●"/>
            </a:pPr>
            <a:r>
              <a:rPr lang="en" sz="1500">
                <a:latin typeface="Arial"/>
                <a:ea typeface="Arial"/>
                <a:cs typeface="Arial"/>
                <a:sym typeface="Arial"/>
              </a:rPr>
              <a:t>In 2023, the NFL shifted from touch football in pads to a reimagined “Pro Bowl Games” that featured skills competitions and a flag football game as the main event.  </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 sz="1500">
                <a:latin typeface="Arial"/>
                <a:ea typeface="Arial"/>
                <a:cs typeface="Arial"/>
                <a:sym typeface="Arial"/>
              </a:rPr>
              <a:t>ESPN generated a total audience of 6.28 million for the event broadcast, still down slightly from the previous year but up from the “virtual Madden-style” Pro Bowl event during the pandemic.</a:t>
            </a:r>
            <a:endParaRPr sz="1500">
              <a:latin typeface="Arial"/>
              <a:ea typeface="Arial"/>
              <a:cs typeface="Arial"/>
              <a:sym typeface="Arial"/>
            </a:endParaRPr>
          </a:p>
        </p:txBody>
      </p:sp>
      <p:cxnSp>
        <p:nvCxnSpPr>
          <p:cNvPr id="442" name="Google Shape;442;p14"/>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43" name="Google Shape;443;p1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44" name="Google Shape;444;p1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rgbClr val="3D85C6"/>
                </a:solidFill>
                <a:latin typeface="Oswald"/>
                <a:ea typeface="Oswald"/>
                <a:cs typeface="Oswald"/>
                <a:sym typeface="Oswald"/>
              </a:rPr>
              <a:t>©</a:t>
            </a:r>
            <a:r>
              <a:rPr lang="en" sz="1400" b="0" i="0" u="none" strike="noStrike" cap="none">
                <a:solidFill>
                  <a:srgbClr val="3D85C6"/>
                </a:solidFill>
                <a:latin typeface="Oswald"/>
                <a:ea typeface="Oswald"/>
                <a:cs typeface="Oswald"/>
                <a:sym typeface="Oswald"/>
              </a:rPr>
              <a:t> </a:t>
            </a:r>
            <a:r>
              <a:rPr lang="en" sz="800">
                <a:solidFill>
                  <a:srgbClr val="3D85C6"/>
                </a:solidFill>
                <a:latin typeface="Oswald"/>
                <a:ea typeface="Oswald"/>
                <a:cs typeface="Oswald"/>
                <a:sym typeface="Oswald"/>
              </a:rPr>
              <a:t>Copyright 2023</a:t>
            </a:r>
            <a:r>
              <a:rPr lang="en" sz="800" b="0" i="0" u="none" strike="noStrike" cap="none">
                <a:solidFill>
                  <a:srgbClr val="3D85C6"/>
                </a:solidFill>
                <a:latin typeface="Oswald"/>
                <a:ea typeface="Oswald"/>
                <a:cs typeface="Oswald"/>
                <a:sym typeface="Oswald"/>
              </a:rPr>
              <a:t>. Sports Career Consulting, LLC.</a:t>
            </a:r>
            <a:endParaRPr sz="800" b="0" i="0" u="none" strike="noStrike" cap="none">
              <a:solidFill>
                <a:srgbClr val="3D85C6"/>
              </a:solidFill>
              <a:latin typeface="Oswald"/>
              <a:ea typeface="Oswald"/>
              <a:cs typeface="Oswald"/>
              <a:sym typeface="Oswa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15"/>
          <p:cNvSpPr txBox="1">
            <a:spLocks noGrp="1"/>
          </p:cNvSpPr>
          <p:nvPr>
            <p:ph type="title"/>
          </p:nvPr>
        </p:nvSpPr>
        <p:spPr>
          <a:xfrm>
            <a:off x="1805525" y="402175"/>
            <a:ext cx="5443500" cy="61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450" name="Google Shape;450;p15"/>
          <p:cNvSpPr txBox="1">
            <a:spLocks noGrp="1"/>
          </p:cNvSpPr>
          <p:nvPr>
            <p:ph type="subTitle" idx="1"/>
          </p:nvPr>
        </p:nvSpPr>
        <p:spPr>
          <a:xfrm>
            <a:off x="1718000" y="1428475"/>
            <a:ext cx="5531026"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dirty="0">
                <a:latin typeface="Arial"/>
                <a:ea typeface="Arial"/>
                <a:cs typeface="Arial"/>
                <a:sym typeface="Arial"/>
              </a:rPr>
              <a:t>The quality of the product or service is critical to the success of any sports or entertainment organization.  </a:t>
            </a:r>
            <a:endParaRPr sz="1600" dirty="0">
              <a:latin typeface="Arial"/>
              <a:ea typeface="Arial"/>
              <a:cs typeface="Arial"/>
              <a:sym typeface="Arial"/>
            </a:endParaRPr>
          </a:p>
          <a:p>
            <a:pPr marL="0" lvl="0" indent="0" algn="l" rtl="0">
              <a:lnSpc>
                <a:spcPct val="100000"/>
              </a:lnSpc>
              <a:spcBef>
                <a:spcPts val="1000"/>
              </a:spcBef>
              <a:spcAft>
                <a:spcPts val="0"/>
              </a:spcAft>
              <a:buSzPts val="1800"/>
              <a:buNone/>
            </a:pPr>
            <a:r>
              <a:rPr lang="en" sz="1600" dirty="0">
                <a:latin typeface="Arial"/>
                <a:ea typeface="Arial"/>
                <a:cs typeface="Arial"/>
                <a:sym typeface="Arial"/>
              </a:rPr>
              <a:t>Can you think of a sports or entertainment product or service where, in your experience, quality was lacking?  </a:t>
            </a:r>
            <a:endParaRPr sz="1600" dirty="0">
              <a:latin typeface="Arial"/>
              <a:ea typeface="Arial"/>
              <a:cs typeface="Arial"/>
              <a:sym typeface="Arial"/>
            </a:endParaRPr>
          </a:p>
          <a:p>
            <a:pPr marL="0" lvl="0" indent="0" algn="l" rtl="0">
              <a:lnSpc>
                <a:spcPct val="100000"/>
              </a:lnSpc>
              <a:spcBef>
                <a:spcPts val="1000"/>
              </a:spcBef>
              <a:spcAft>
                <a:spcPts val="0"/>
              </a:spcAft>
              <a:buSzPts val="1800"/>
              <a:buNone/>
            </a:pPr>
            <a:r>
              <a:rPr lang="en" sz="1600" dirty="0">
                <a:latin typeface="Arial"/>
                <a:ea typeface="Arial"/>
                <a:cs typeface="Arial"/>
                <a:sym typeface="Arial"/>
              </a:rPr>
              <a:t>Can you think of a sports or entertainment product where you felt it was of high quality?</a:t>
            </a:r>
            <a:endParaRPr sz="1600" dirty="0">
              <a:latin typeface="Arial"/>
              <a:ea typeface="Arial"/>
              <a:cs typeface="Arial"/>
              <a:sym typeface="Arial"/>
            </a:endParaRPr>
          </a:p>
          <a:p>
            <a:pPr marL="0" lvl="0" indent="0" algn="l" rtl="0">
              <a:lnSpc>
                <a:spcPct val="100000"/>
              </a:lnSpc>
              <a:spcBef>
                <a:spcPts val="1000"/>
              </a:spcBef>
              <a:spcAft>
                <a:spcPts val="1000"/>
              </a:spcAft>
              <a:buSzPts val="1800"/>
              <a:buNone/>
            </a:pPr>
            <a:r>
              <a:rPr lang="en" sz="1600" dirty="0">
                <a:latin typeface="Arial"/>
                <a:ea typeface="Arial"/>
                <a:cs typeface="Arial"/>
                <a:sym typeface="Arial"/>
              </a:rPr>
              <a:t>What types of factors might influence the quality of a product? </a:t>
            </a:r>
            <a:endParaRPr sz="1600" dirty="0">
              <a:latin typeface="Arial"/>
              <a:ea typeface="Arial"/>
              <a:cs typeface="Arial"/>
              <a:sym typeface="Arial"/>
            </a:endParaRPr>
          </a:p>
        </p:txBody>
      </p:sp>
      <p:pic>
        <p:nvPicPr>
          <p:cNvPr id="451" name="Google Shape;451;p1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52" name="Google Shape;452;p1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453" name="Google Shape;453;p15"/>
          <p:cNvPicPr preferRelativeResize="0"/>
          <p:nvPr/>
        </p:nvPicPr>
        <p:blipFill rotWithShape="1">
          <a:blip r:embed="rId4">
            <a:alphaModFix/>
          </a:blip>
          <a:srcRect/>
          <a:stretch/>
        </p:blipFill>
        <p:spPr>
          <a:xfrm>
            <a:off x="572425" y="128150"/>
            <a:ext cx="1145575" cy="116095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p16"/>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QUALITY CONTROL</a:t>
            </a:r>
            <a:endParaRPr b="1">
              <a:latin typeface="Arial"/>
              <a:ea typeface="Arial"/>
              <a:cs typeface="Arial"/>
              <a:sym typeface="Arial"/>
            </a:endParaRPr>
          </a:p>
        </p:txBody>
      </p:sp>
      <p:sp>
        <p:nvSpPr>
          <p:cNvPr id="459" name="Google Shape;459;p16"/>
          <p:cNvSpPr txBox="1">
            <a:spLocks noGrp="1"/>
          </p:cNvSpPr>
          <p:nvPr>
            <p:ph type="subTitle" idx="1"/>
          </p:nvPr>
        </p:nvSpPr>
        <p:spPr>
          <a:xfrm>
            <a:off x="938500" y="1181850"/>
            <a:ext cx="65688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a:latin typeface="Arial"/>
                <a:ea typeface="Arial"/>
                <a:cs typeface="Arial"/>
                <a:sym typeface="Arial"/>
              </a:rPr>
              <a:t>Sports and entertainment business professionals are always critiquing the product and looking for ways to improve.</a:t>
            </a:r>
            <a:endParaRPr sz="1600">
              <a:latin typeface="Arial"/>
              <a:ea typeface="Arial"/>
              <a:cs typeface="Arial"/>
              <a:sym typeface="Arial"/>
            </a:endParaRPr>
          </a:p>
          <a:p>
            <a:pPr marL="0" lvl="0" indent="0" algn="l" rtl="0">
              <a:lnSpc>
                <a:spcPct val="100000"/>
              </a:lnSpc>
              <a:spcBef>
                <a:spcPts val="1000"/>
              </a:spcBef>
              <a:spcAft>
                <a:spcPts val="0"/>
              </a:spcAft>
              <a:buSzPts val="1800"/>
              <a:buNone/>
            </a:pPr>
            <a:r>
              <a:rPr lang="en" sz="1600" b="1">
                <a:latin typeface="Arial"/>
                <a:ea typeface="Arial"/>
                <a:cs typeface="Arial"/>
                <a:sym typeface="Arial"/>
              </a:rPr>
              <a:t>Examples include:  </a:t>
            </a:r>
            <a:endParaRPr sz="1600" b="1">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 sz="1600">
                <a:latin typeface="Arial"/>
                <a:ea typeface="Arial"/>
                <a:cs typeface="Arial"/>
                <a:sym typeface="Arial"/>
              </a:rPr>
              <a:t>Rule changes</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 sz="1600">
                <a:latin typeface="Arial"/>
                <a:ea typeface="Arial"/>
                <a:cs typeface="Arial"/>
                <a:sym typeface="Arial"/>
              </a:rPr>
              <a:t>Adaptation of technological advances </a:t>
            </a:r>
            <a:endParaRPr sz="1600">
              <a:latin typeface="Arial"/>
              <a:ea typeface="Arial"/>
              <a:cs typeface="Arial"/>
              <a:sym typeface="Arial"/>
            </a:endParaRPr>
          </a:p>
          <a:p>
            <a:pPr marL="457200" lvl="0" indent="-330200" algn="l" rtl="0">
              <a:lnSpc>
                <a:spcPct val="100000"/>
              </a:lnSpc>
              <a:spcBef>
                <a:spcPts val="1000"/>
              </a:spcBef>
              <a:spcAft>
                <a:spcPts val="1000"/>
              </a:spcAft>
              <a:buSzPts val="1600"/>
              <a:buFont typeface="Arial"/>
              <a:buChar char="●"/>
            </a:pPr>
            <a:r>
              <a:rPr lang="en" sz="1600">
                <a:latin typeface="Arial"/>
                <a:ea typeface="Arial"/>
                <a:cs typeface="Arial"/>
                <a:sym typeface="Arial"/>
              </a:rPr>
              <a:t>Fan experience upgrades </a:t>
            </a:r>
            <a:endParaRPr sz="1600">
              <a:latin typeface="Arial"/>
              <a:ea typeface="Arial"/>
              <a:cs typeface="Arial"/>
              <a:sym typeface="Arial"/>
            </a:endParaRPr>
          </a:p>
        </p:txBody>
      </p:sp>
      <p:cxnSp>
        <p:nvCxnSpPr>
          <p:cNvPr id="460" name="Google Shape;460;p16"/>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61" name="Google Shape;461;p1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62" name="Google Shape;462;p1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17"/>
          <p:cNvSpPr txBox="1">
            <a:spLocks noGrp="1"/>
          </p:cNvSpPr>
          <p:nvPr>
            <p:ph type="title" idx="6"/>
          </p:nvPr>
        </p:nvSpPr>
        <p:spPr>
          <a:xfrm>
            <a:off x="249175" y="2254900"/>
            <a:ext cx="20670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 sz="2400" b="1">
                <a:latin typeface="Arial"/>
                <a:ea typeface="Arial"/>
                <a:cs typeface="Arial"/>
                <a:sym typeface="Arial"/>
              </a:rPr>
              <a:t>1</a:t>
            </a:r>
            <a:endParaRPr sz="2400" b="1">
              <a:latin typeface="Arial"/>
              <a:ea typeface="Arial"/>
              <a:cs typeface="Arial"/>
              <a:sym typeface="Arial"/>
            </a:endParaRPr>
          </a:p>
        </p:txBody>
      </p:sp>
      <p:sp>
        <p:nvSpPr>
          <p:cNvPr id="468" name="Google Shape;468;p17"/>
          <p:cNvSpPr txBox="1">
            <a:spLocks noGrp="1"/>
          </p:cNvSpPr>
          <p:nvPr>
            <p:ph type="title" idx="7"/>
          </p:nvPr>
        </p:nvSpPr>
        <p:spPr>
          <a:xfrm>
            <a:off x="249175" y="2909075"/>
            <a:ext cx="20670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 sz="2400" b="1">
                <a:latin typeface="Arial"/>
                <a:ea typeface="Arial"/>
                <a:cs typeface="Arial"/>
                <a:sym typeface="Arial"/>
              </a:rPr>
              <a:t>2</a:t>
            </a:r>
            <a:endParaRPr sz="2400" b="1">
              <a:latin typeface="Arial"/>
              <a:ea typeface="Arial"/>
              <a:cs typeface="Arial"/>
              <a:sym typeface="Arial"/>
            </a:endParaRPr>
          </a:p>
        </p:txBody>
      </p:sp>
      <p:cxnSp>
        <p:nvCxnSpPr>
          <p:cNvPr id="469" name="Google Shape;469;p17"/>
          <p:cNvCxnSpPr/>
          <p:nvPr/>
        </p:nvCxnSpPr>
        <p:spPr>
          <a:xfrm>
            <a:off x="1084075" y="2905885"/>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cxnSp>
        <p:nvCxnSpPr>
          <p:cNvPr id="470" name="Google Shape;470;p17"/>
          <p:cNvCxnSpPr/>
          <p:nvPr/>
        </p:nvCxnSpPr>
        <p:spPr>
          <a:xfrm>
            <a:off x="1084075" y="3569585"/>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sp>
        <p:nvSpPr>
          <p:cNvPr id="471" name="Google Shape;471;p17"/>
          <p:cNvSpPr txBox="1">
            <a:spLocks noGrp="1"/>
          </p:cNvSpPr>
          <p:nvPr>
            <p:ph type="ctrTitle" idx="4294967295"/>
          </p:nvPr>
        </p:nvSpPr>
        <p:spPr>
          <a:xfrm>
            <a:off x="429150" y="1048575"/>
            <a:ext cx="8285700" cy="1041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2800"/>
              <a:buFont typeface="Montserrat"/>
              <a:buNone/>
            </a:pPr>
            <a:r>
              <a:rPr lang="en" sz="1600" b="0" i="0" u="none" strike="noStrike" cap="none">
                <a:solidFill>
                  <a:schemeClr val="lt1"/>
                </a:solidFill>
                <a:latin typeface="Arial"/>
                <a:ea typeface="Arial"/>
                <a:cs typeface="Arial"/>
                <a:sym typeface="Arial"/>
              </a:rPr>
              <a:t>When the team sport product improves, typically consumers respond by purchasing more tickets and merchandise while television audiences increase.  </a:t>
            </a:r>
            <a:endParaRPr sz="16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800"/>
              <a:buFont typeface="Montserrat"/>
              <a:buNone/>
            </a:pPr>
            <a:endParaRPr sz="1600">
              <a:latin typeface="Arial"/>
              <a:ea typeface="Arial"/>
              <a:cs typeface="Arial"/>
              <a:sym typeface="Arial"/>
            </a:endParaRPr>
          </a:p>
          <a:p>
            <a:pPr marL="0" marR="0" lvl="0" indent="0" algn="l" rtl="0">
              <a:lnSpc>
                <a:spcPct val="100000"/>
              </a:lnSpc>
              <a:spcBef>
                <a:spcPts val="0"/>
              </a:spcBef>
              <a:spcAft>
                <a:spcPts val="0"/>
              </a:spcAft>
              <a:buClr>
                <a:schemeClr val="lt1"/>
              </a:buClr>
              <a:buSzPts val="2800"/>
              <a:buFont typeface="Montserrat"/>
              <a:buNone/>
            </a:pPr>
            <a:r>
              <a:rPr lang="en" sz="1600" b="1" i="0" u="none" strike="noStrike" cap="none">
                <a:solidFill>
                  <a:schemeClr val="lt1"/>
                </a:solidFill>
                <a:latin typeface="Arial"/>
                <a:ea typeface="Arial"/>
                <a:cs typeface="Arial"/>
                <a:sym typeface="Arial"/>
              </a:rPr>
              <a:t>The two most effective ways to </a:t>
            </a:r>
            <a:r>
              <a:rPr lang="en" sz="1600" b="1">
                <a:latin typeface="Arial"/>
                <a:ea typeface="Arial"/>
                <a:cs typeface="Arial"/>
                <a:sym typeface="Arial"/>
              </a:rPr>
              <a:t>improve the team sports product</a:t>
            </a:r>
            <a:r>
              <a:rPr lang="en" sz="1600" b="1" i="0" u="none" strike="noStrike" cap="none">
                <a:solidFill>
                  <a:schemeClr val="lt1"/>
                </a:solidFill>
                <a:latin typeface="Arial"/>
                <a:ea typeface="Arial"/>
                <a:cs typeface="Arial"/>
                <a:sym typeface="Arial"/>
              </a:rPr>
              <a:t>:</a:t>
            </a:r>
            <a:endParaRPr sz="1600" b="1" i="0" u="none" strike="noStrike" cap="none">
              <a:solidFill>
                <a:schemeClr val="lt1"/>
              </a:solidFill>
              <a:latin typeface="Arial"/>
              <a:ea typeface="Arial"/>
              <a:cs typeface="Arial"/>
              <a:sym typeface="Arial"/>
            </a:endParaRPr>
          </a:p>
        </p:txBody>
      </p:sp>
      <p:sp>
        <p:nvSpPr>
          <p:cNvPr id="472" name="Google Shape;472;p17"/>
          <p:cNvSpPr txBox="1">
            <a:spLocks noGrp="1"/>
          </p:cNvSpPr>
          <p:nvPr>
            <p:ph type="title"/>
          </p:nvPr>
        </p:nvSpPr>
        <p:spPr>
          <a:xfrm>
            <a:off x="429150" y="227525"/>
            <a:ext cx="8566500" cy="7380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1800"/>
              <a:buNone/>
            </a:pPr>
            <a:r>
              <a:rPr lang="en" sz="2400" b="1">
                <a:solidFill>
                  <a:schemeClr val="lt2"/>
                </a:solidFill>
                <a:latin typeface="Arial"/>
                <a:ea typeface="Arial"/>
                <a:cs typeface="Arial"/>
                <a:sym typeface="Arial"/>
              </a:rPr>
              <a:t>IMPORTANCE OF A QUALITY PRODUCT</a:t>
            </a:r>
            <a:endParaRPr sz="2400" b="1">
              <a:solidFill>
                <a:schemeClr val="lt2"/>
              </a:solidFill>
              <a:latin typeface="Arial"/>
              <a:ea typeface="Arial"/>
              <a:cs typeface="Arial"/>
              <a:sym typeface="Arial"/>
            </a:endParaRPr>
          </a:p>
        </p:txBody>
      </p:sp>
      <p:cxnSp>
        <p:nvCxnSpPr>
          <p:cNvPr id="473" name="Google Shape;473;p17"/>
          <p:cNvCxnSpPr/>
          <p:nvPr/>
        </p:nvCxnSpPr>
        <p:spPr>
          <a:xfrm>
            <a:off x="517750" y="961650"/>
            <a:ext cx="1458600" cy="0"/>
          </a:xfrm>
          <a:prstGeom prst="straightConnector1">
            <a:avLst/>
          </a:prstGeom>
          <a:noFill/>
          <a:ln w="9525" cap="flat" cmpd="sng">
            <a:solidFill>
              <a:schemeClr val="lt2"/>
            </a:solidFill>
            <a:prstDash val="solid"/>
            <a:round/>
            <a:headEnd type="none" w="sm" len="sm"/>
            <a:tailEnd type="none" w="sm" len="sm"/>
          </a:ln>
        </p:spPr>
      </p:cxnSp>
      <p:sp>
        <p:nvSpPr>
          <p:cNvPr id="474" name="Google Shape;474;p17"/>
          <p:cNvSpPr txBox="1">
            <a:spLocks noGrp="1"/>
          </p:cNvSpPr>
          <p:nvPr>
            <p:ph type="ctrTitle" idx="4294967295"/>
          </p:nvPr>
        </p:nvSpPr>
        <p:spPr>
          <a:xfrm>
            <a:off x="1815575" y="2486700"/>
            <a:ext cx="5839500" cy="1041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2000"/>
              </a:spcAft>
              <a:buClr>
                <a:schemeClr val="lt1"/>
              </a:buClr>
              <a:buSzPts val="2800"/>
              <a:buFont typeface="Montserrat"/>
              <a:buNone/>
            </a:pPr>
            <a:r>
              <a:rPr lang="en" sz="2000" b="1" i="0" u="none" strike="noStrike" cap="none">
                <a:solidFill>
                  <a:schemeClr val="lt1"/>
                </a:solidFill>
                <a:latin typeface="Arial"/>
                <a:ea typeface="Arial"/>
                <a:cs typeface="Arial"/>
                <a:sym typeface="Arial"/>
              </a:rPr>
              <a:t>ON-FIELD PERFORMANCE (WINS)</a:t>
            </a:r>
            <a:endParaRPr sz="2000" b="1" i="0" u="none" strike="noStrike" cap="none">
              <a:solidFill>
                <a:schemeClr val="lt1"/>
              </a:solidFill>
              <a:latin typeface="Arial"/>
              <a:ea typeface="Arial"/>
              <a:cs typeface="Arial"/>
              <a:sym typeface="Arial"/>
            </a:endParaRPr>
          </a:p>
        </p:txBody>
      </p:sp>
      <p:sp>
        <p:nvSpPr>
          <p:cNvPr id="475" name="Google Shape;475;p17"/>
          <p:cNvSpPr txBox="1">
            <a:spLocks noGrp="1"/>
          </p:cNvSpPr>
          <p:nvPr>
            <p:ph type="ctrTitle" idx="4294967295"/>
          </p:nvPr>
        </p:nvSpPr>
        <p:spPr>
          <a:xfrm>
            <a:off x="1815575" y="3129625"/>
            <a:ext cx="6849300" cy="879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2000"/>
              </a:spcAft>
              <a:buClr>
                <a:schemeClr val="lt1"/>
              </a:buClr>
              <a:buSzPts val="2800"/>
              <a:buFont typeface="Montserrat"/>
              <a:buNone/>
            </a:pPr>
            <a:r>
              <a:rPr lang="en" sz="2000" b="1" i="0" u="none" strike="noStrike" cap="none">
                <a:solidFill>
                  <a:schemeClr val="lt1"/>
                </a:solidFill>
                <a:latin typeface="Arial"/>
                <a:ea typeface="Arial"/>
                <a:cs typeface="Arial"/>
                <a:sym typeface="Arial"/>
              </a:rPr>
              <a:t>POPULAR / RECOGNIZABLE PLAYERS (STARS)</a:t>
            </a:r>
            <a:endParaRPr sz="2000" b="1" i="0" u="none" strike="noStrike" cap="none">
              <a:solidFill>
                <a:schemeClr val="lt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18"/>
          <p:cNvSpPr txBox="1">
            <a:spLocks noGrp="1"/>
          </p:cNvSpPr>
          <p:nvPr>
            <p:ph type="title"/>
          </p:nvPr>
        </p:nvSpPr>
        <p:spPr>
          <a:xfrm>
            <a:off x="1920750" y="1181050"/>
            <a:ext cx="5302500" cy="1116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7200"/>
              <a:buNone/>
            </a:pPr>
            <a:r>
              <a:rPr lang="en" sz="6400" b="1">
                <a:latin typeface="Arial"/>
                <a:ea typeface="Arial"/>
                <a:cs typeface="Arial"/>
                <a:sym typeface="Arial"/>
              </a:rPr>
              <a:t>219%</a:t>
            </a:r>
            <a:endParaRPr sz="6400" b="1">
              <a:latin typeface="Arial"/>
              <a:ea typeface="Arial"/>
              <a:cs typeface="Arial"/>
              <a:sym typeface="Arial"/>
            </a:endParaRPr>
          </a:p>
        </p:txBody>
      </p:sp>
      <p:sp>
        <p:nvSpPr>
          <p:cNvPr id="481" name="Google Shape;481;p18"/>
          <p:cNvSpPr txBox="1">
            <a:spLocks noGrp="1"/>
          </p:cNvSpPr>
          <p:nvPr>
            <p:ph type="body" idx="1"/>
          </p:nvPr>
        </p:nvSpPr>
        <p:spPr>
          <a:xfrm>
            <a:off x="1382700" y="2332894"/>
            <a:ext cx="6378600" cy="14178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1600"/>
              </a:spcBef>
              <a:spcAft>
                <a:spcPts val="0"/>
              </a:spcAft>
              <a:buNone/>
            </a:pPr>
            <a:r>
              <a:rPr lang="en" sz="1600" dirty="0">
                <a:latin typeface="Arial"/>
                <a:ea typeface="Arial"/>
                <a:cs typeface="Arial"/>
                <a:sym typeface="Arial"/>
              </a:rPr>
              <a:t>After a Super Bowl appearance in 2022, merchandise sales at the Bengals Pro Shop at Paul Brown Stadium in Cincinnati jumped by more than 219% from 2019, the most recent prior season fans were allowed to attend games at full capacity, according to a story published by the Cincinnati Business Courier. </a:t>
            </a:r>
            <a:endParaRPr sz="1600" dirty="0">
              <a:latin typeface="Arial"/>
              <a:ea typeface="Arial"/>
              <a:cs typeface="Arial"/>
              <a:sym typeface="Arial"/>
            </a:endParaRPr>
          </a:p>
          <a:p>
            <a:pPr marL="0" lvl="0" indent="0" algn="ctr" rtl="0">
              <a:lnSpc>
                <a:spcPct val="100000"/>
              </a:lnSpc>
              <a:spcBef>
                <a:spcPts val="1600"/>
              </a:spcBef>
              <a:spcAft>
                <a:spcPts val="0"/>
              </a:spcAft>
              <a:buNone/>
            </a:pPr>
            <a:endParaRPr sz="1600" dirty="0">
              <a:latin typeface="Arial"/>
              <a:ea typeface="Arial"/>
              <a:cs typeface="Arial"/>
              <a:sym typeface="Arial"/>
            </a:endParaRPr>
          </a:p>
          <a:p>
            <a:pPr marL="0" lvl="0" indent="0" algn="ctr" rtl="0">
              <a:lnSpc>
                <a:spcPct val="100000"/>
              </a:lnSpc>
              <a:spcBef>
                <a:spcPts val="1600"/>
              </a:spcBef>
              <a:spcAft>
                <a:spcPts val="1600"/>
              </a:spcAft>
              <a:buNone/>
            </a:pPr>
            <a:endParaRPr sz="1600" dirty="0">
              <a:latin typeface="Arial"/>
              <a:ea typeface="Arial"/>
              <a:cs typeface="Arial"/>
              <a:sym typeface="Arial"/>
            </a:endParaRPr>
          </a:p>
        </p:txBody>
      </p:sp>
      <p:cxnSp>
        <p:nvCxnSpPr>
          <p:cNvPr id="482" name="Google Shape;482;p18"/>
          <p:cNvCxnSpPr/>
          <p:nvPr/>
        </p:nvCxnSpPr>
        <p:spPr>
          <a:xfrm>
            <a:off x="3190500" y="2360921"/>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83" name="Google Shape;483;p1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84" name="Google Shape;484;p1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sp>
        <p:nvSpPr>
          <p:cNvPr id="489" name="Google Shape;489;p19"/>
          <p:cNvSpPr txBox="1">
            <a:spLocks noGrp="1"/>
          </p:cNvSpPr>
          <p:nvPr>
            <p:ph type="title"/>
          </p:nvPr>
        </p:nvSpPr>
        <p:spPr>
          <a:xfrm>
            <a:off x="4991400" y="584481"/>
            <a:ext cx="31593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 sz="4500" b="1">
                <a:latin typeface="Arial"/>
                <a:ea typeface="Arial"/>
                <a:cs typeface="Arial"/>
                <a:sym typeface="Arial"/>
              </a:rPr>
              <a:t>4</a:t>
            </a:r>
            <a:endParaRPr sz="4500" b="1">
              <a:latin typeface="Arial"/>
              <a:ea typeface="Arial"/>
              <a:cs typeface="Arial"/>
              <a:sym typeface="Arial"/>
            </a:endParaRPr>
          </a:p>
        </p:txBody>
      </p:sp>
      <p:sp>
        <p:nvSpPr>
          <p:cNvPr id="490" name="Google Shape;490;p19"/>
          <p:cNvSpPr txBox="1">
            <a:spLocks noGrp="1"/>
          </p:cNvSpPr>
          <p:nvPr>
            <p:ph type="subTitle" idx="1"/>
          </p:nvPr>
        </p:nvSpPr>
        <p:spPr>
          <a:xfrm>
            <a:off x="5032189" y="1101738"/>
            <a:ext cx="3077700" cy="4173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
                <a:latin typeface="Arial"/>
                <a:ea typeface="Arial"/>
                <a:cs typeface="Arial"/>
                <a:sym typeface="Arial"/>
              </a:rPr>
              <a:t>The Lightning have ranked in the NHL’s top 3 in league attendance four years in a row</a:t>
            </a:r>
            <a:endParaRPr>
              <a:latin typeface="Arial"/>
              <a:ea typeface="Arial"/>
              <a:cs typeface="Arial"/>
              <a:sym typeface="Arial"/>
            </a:endParaRPr>
          </a:p>
        </p:txBody>
      </p:sp>
      <p:sp>
        <p:nvSpPr>
          <p:cNvPr id="491" name="Google Shape;491;p19"/>
          <p:cNvSpPr txBox="1">
            <a:spLocks noGrp="1"/>
          </p:cNvSpPr>
          <p:nvPr>
            <p:ph type="title" idx="2"/>
          </p:nvPr>
        </p:nvSpPr>
        <p:spPr>
          <a:xfrm>
            <a:off x="4991400" y="2110981"/>
            <a:ext cx="31593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 sz="4500" b="1">
                <a:latin typeface="Arial"/>
                <a:ea typeface="Arial"/>
                <a:cs typeface="Arial"/>
                <a:sym typeface="Arial"/>
              </a:rPr>
              <a:t>214%</a:t>
            </a:r>
            <a:endParaRPr sz="4500" b="1">
              <a:latin typeface="Arial"/>
              <a:ea typeface="Arial"/>
              <a:cs typeface="Arial"/>
              <a:sym typeface="Arial"/>
            </a:endParaRPr>
          </a:p>
        </p:txBody>
      </p:sp>
      <p:sp>
        <p:nvSpPr>
          <p:cNvPr id="492" name="Google Shape;492;p19"/>
          <p:cNvSpPr txBox="1">
            <a:spLocks noGrp="1"/>
          </p:cNvSpPr>
          <p:nvPr>
            <p:ph type="subTitle" idx="3"/>
          </p:nvPr>
        </p:nvSpPr>
        <p:spPr>
          <a:xfrm>
            <a:off x="4851450" y="2619088"/>
            <a:ext cx="3439200" cy="4173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
                <a:latin typeface="Arial"/>
                <a:ea typeface="Arial"/>
                <a:cs typeface="Arial"/>
                <a:sym typeface="Arial"/>
              </a:rPr>
              <a:t>The franchise’s overall revenue jumped 214% from the previous year</a:t>
            </a:r>
            <a:endParaRPr>
              <a:latin typeface="Arial"/>
              <a:ea typeface="Arial"/>
              <a:cs typeface="Arial"/>
              <a:sym typeface="Arial"/>
            </a:endParaRPr>
          </a:p>
        </p:txBody>
      </p:sp>
      <p:sp>
        <p:nvSpPr>
          <p:cNvPr id="493" name="Google Shape;493;p19"/>
          <p:cNvSpPr txBox="1">
            <a:spLocks noGrp="1"/>
          </p:cNvSpPr>
          <p:nvPr>
            <p:ph type="title" idx="4"/>
          </p:nvPr>
        </p:nvSpPr>
        <p:spPr>
          <a:xfrm>
            <a:off x="4991400" y="3408881"/>
            <a:ext cx="31593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 sz="4500" b="1">
                <a:latin typeface="Arial"/>
                <a:ea typeface="Arial"/>
                <a:cs typeface="Arial"/>
                <a:sym typeface="Arial"/>
              </a:rPr>
              <a:t>120%</a:t>
            </a:r>
            <a:endParaRPr sz="4500" b="1">
              <a:latin typeface="Arial"/>
              <a:ea typeface="Arial"/>
              <a:cs typeface="Arial"/>
              <a:sym typeface="Arial"/>
            </a:endParaRPr>
          </a:p>
        </p:txBody>
      </p:sp>
      <p:sp>
        <p:nvSpPr>
          <p:cNvPr id="494" name="Google Shape;494;p19"/>
          <p:cNvSpPr txBox="1">
            <a:spLocks noGrp="1"/>
          </p:cNvSpPr>
          <p:nvPr>
            <p:ph type="subTitle" idx="5"/>
          </p:nvPr>
        </p:nvSpPr>
        <p:spPr>
          <a:xfrm>
            <a:off x="4660200" y="3913113"/>
            <a:ext cx="3821700" cy="4173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
                <a:latin typeface="Arial"/>
                <a:ea typeface="Arial"/>
                <a:cs typeface="Arial"/>
                <a:sym typeface="Arial"/>
              </a:rPr>
              <a:t>The team’s sponsorship revenue was 120% above the league average</a:t>
            </a:r>
            <a:endParaRPr>
              <a:latin typeface="Arial"/>
              <a:ea typeface="Arial"/>
              <a:cs typeface="Arial"/>
              <a:sym typeface="Arial"/>
            </a:endParaRPr>
          </a:p>
        </p:txBody>
      </p:sp>
      <p:cxnSp>
        <p:nvCxnSpPr>
          <p:cNvPr id="495" name="Google Shape;495;p19"/>
          <p:cNvCxnSpPr/>
          <p:nvPr/>
        </p:nvCxnSpPr>
        <p:spPr>
          <a:xfrm>
            <a:off x="4199200" y="535097"/>
            <a:ext cx="0" cy="43584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496" name="Google Shape;496;p1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97" name="Google Shape;497;p1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498" name="Google Shape;498;p19"/>
          <p:cNvSpPr txBox="1"/>
          <p:nvPr/>
        </p:nvSpPr>
        <p:spPr>
          <a:xfrm>
            <a:off x="498625" y="635500"/>
            <a:ext cx="3392700" cy="94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100"/>
              <a:buFont typeface="Arial"/>
              <a:buNone/>
            </a:pPr>
            <a:r>
              <a:rPr lang="en" sz="1600" b="1" i="0" u="none" strike="noStrike" cap="none">
                <a:solidFill>
                  <a:srgbClr val="FFAB40"/>
                </a:solidFill>
                <a:latin typeface="Arial"/>
                <a:ea typeface="Arial"/>
                <a:cs typeface="Arial"/>
                <a:sym typeface="Arial"/>
              </a:rPr>
              <a:t>The Tampa Bay Lightning Championship run in 2022 resulted in a major boost for the franchise financially.</a:t>
            </a:r>
            <a:endParaRPr sz="1600" b="1" i="0" u="none" strike="noStrike" cap="none">
              <a:solidFill>
                <a:srgbClr val="FFAB40"/>
              </a:solidFill>
              <a:latin typeface="Arial"/>
              <a:ea typeface="Arial"/>
              <a:cs typeface="Arial"/>
              <a:sym typeface="Arial"/>
            </a:endParaRPr>
          </a:p>
        </p:txBody>
      </p:sp>
      <p:pic>
        <p:nvPicPr>
          <p:cNvPr id="499" name="Google Shape;499;p19" descr="Tampa Bay Lightning Logo Playoffs Logo (2021/22) - Tampa Bay Lightning 2022 Stanley Cup Playoffs logo. The logo shows the Stanley Cup in great detail on a blue shield with silver trim, 2022 flanking the cup in silver. Below is STANLEY CUP in grey, PLAYOFFS in blue, and the Lightning primary logo. SportsLogos.Net"/>
          <p:cNvPicPr preferRelativeResize="0"/>
          <p:nvPr/>
        </p:nvPicPr>
        <p:blipFill rotWithShape="1">
          <a:blip r:embed="rId4">
            <a:alphaModFix/>
          </a:blip>
          <a:srcRect/>
          <a:stretch/>
        </p:blipFill>
        <p:spPr>
          <a:xfrm>
            <a:off x="553587" y="2200200"/>
            <a:ext cx="3282779" cy="21302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2"/>
          <p:cNvSpPr txBox="1">
            <a:spLocks noGrp="1"/>
          </p:cNvSpPr>
          <p:nvPr>
            <p:ph type="ctrTitle"/>
          </p:nvPr>
        </p:nvSpPr>
        <p:spPr>
          <a:xfrm>
            <a:off x="1323900" y="1289850"/>
            <a:ext cx="6496200" cy="25638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3000"/>
              <a:buNone/>
            </a:pPr>
            <a:r>
              <a:rPr lang="en" sz="1600">
                <a:solidFill>
                  <a:schemeClr val="dk2"/>
                </a:solidFill>
                <a:latin typeface="Arial"/>
                <a:ea typeface="Arial"/>
                <a:cs typeface="Arial"/>
                <a:sym typeface="Arial"/>
              </a:rPr>
              <a:t>Products</a:t>
            </a:r>
            <a:r>
              <a:rPr lang="en" sz="1600" b="0">
                <a:solidFill>
                  <a:schemeClr val="dk2"/>
                </a:solidFill>
                <a:latin typeface="Arial"/>
                <a:ea typeface="Arial"/>
                <a:cs typeface="Arial"/>
                <a:sym typeface="Arial"/>
              </a:rPr>
              <a:t> </a:t>
            </a:r>
            <a:r>
              <a:rPr lang="en" sz="1600" b="0">
                <a:latin typeface="Arial"/>
                <a:ea typeface="Arial"/>
                <a:cs typeface="Arial"/>
                <a:sym typeface="Arial"/>
              </a:rPr>
              <a:t>are tangible, physical goods but can also be represented by something digital or virtual, a service or an idea that is offered to satisfy a consumer want or need.  </a:t>
            </a:r>
            <a:endParaRPr sz="1600" b="0">
              <a:latin typeface="Arial"/>
              <a:ea typeface="Arial"/>
              <a:cs typeface="Arial"/>
              <a:sym typeface="Arial"/>
            </a:endParaRPr>
          </a:p>
          <a:p>
            <a:pPr marL="0" lvl="0" indent="0" algn="ctr" rtl="0">
              <a:lnSpc>
                <a:spcPct val="100000"/>
              </a:lnSpc>
              <a:spcBef>
                <a:spcPts val="2000"/>
              </a:spcBef>
              <a:spcAft>
                <a:spcPts val="2000"/>
              </a:spcAft>
              <a:buSzPts val="3000"/>
              <a:buNone/>
            </a:pPr>
            <a:r>
              <a:rPr lang="en" sz="1600">
                <a:solidFill>
                  <a:schemeClr val="dk2"/>
                </a:solidFill>
                <a:latin typeface="Arial"/>
                <a:ea typeface="Arial"/>
                <a:cs typeface="Arial"/>
                <a:sym typeface="Arial"/>
              </a:rPr>
              <a:t>Services</a:t>
            </a:r>
            <a:r>
              <a:rPr lang="en" sz="1600" b="0">
                <a:solidFill>
                  <a:schemeClr val="dk2"/>
                </a:solidFill>
                <a:latin typeface="Arial"/>
                <a:ea typeface="Arial"/>
                <a:cs typeface="Arial"/>
                <a:sym typeface="Arial"/>
              </a:rPr>
              <a:t> </a:t>
            </a:r>
            <a:r>
              <a:rPr lang="en" sz="1600" b="0">
                <a:latin typeface="Arial"/>
                <a:ea typeface="Arial"/>
                <a:cs typeface="Arial"/>
                <a:sym typeface="Arial"/>
              </a:rPr>
              <a:t>are intangible and something satisfies an identified need through some form of exchange.  Service products are presented in the form of things like restaurants, educational institutions, consulting firms and hotels, which are represented in a variety of ways throughout the sports and entertainment industry.</a:t>
            </a:r>
            <a:endParaRPr sz="1600" b="0">
              <a:latin typeface="Arial"/>
              <a:ea typeface="Arial"/>
              <a:cs typeface="Arial"/>
              <a:sym typeface="Arial"/>
            </a:endParaRPr>
          </a:p>
        </p:txBody>
      </p:sp>
      <p:pic>
        <p:nvPicPr>
          <p:cNvPr id="321" name="Google Shape;321;p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22" name="Google Shape;322;p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323" name="Google Shape;323;p2"/>
          <p:cNvSpPr txBox="1">
            <a:spLocks noGrp="1"/>
          </p:cNvSpPr>
          <p:nvPr>
            <p:ph type="title" idx="4294967295"/>
          </p:nvPr>
        </p:nvSpPr>
        <p:spPr>
          <a:xfrm>
            <a:off x="148350" y="385050"/>
            <a:ext cx="8847300" cy="9048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sz="2400" b="1">
                <a:solidFill>
                  <a:schemeClr val="lt2"/>
                </a:solidFill>
                <a:latin typeface="Arial"/>
                <a:ea typeface="Arial"/>
                <a:cs typeface="Arial"/>
                <a:sym typeface="Arial"/>
              </a:rPr>
              <a:t>PRODUCTS VS. SERVICES</a:t>
            </a:r>
            <a:endParaRPr sz="2400" b="1">
              <a:solidFill>
                <a:schemeClr val="lt2"/>
              </a:solidFill>
              <a:latin typeface="Arial"/>
              <a:ea typeface="Arial"/>
              <a:cs typeface="Arial"/>
              <a:sym typeface="Arial"/>
            </a:endParaRPr>
          </a:p>
        </p:txBody>
      </p:sp>
      <p:cxnSp>
        <p:nvCxnSpPr>
          <p:cNvPr id="324" name="Google Shape;324;p2"/>
          <p:cNvCxnSpPr/>
          <p:nvPr/>
        </p:nvCxnSpPr>
        <p:spPr>
          <a:xfrm>
            <a:off x="3842700" y="966125"/>
            <a:ext cx="1458600" cy="0"/>
          </a:xfrm>
          <a:prstGeom prst="straightConnector1">
            <a:avLst/>
          </a:prstGeom>
          <a:noFill/>
          <a:ln w="9525" cap="flat" cmpd="sng">
            <a:solidFill>
              <a:schemeClr val="lt2"/>
            </a:solidFill>
            <a:prstDash val="solid"/>
            <a:round/>
            <a:headEnd type="none" w="sm" len="sm"/>
            <a:tailEnd type="none" w="sm" len="sm"/>
          </a:ln>
        </p:spPr>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20"/>
          <p:cNvSpPr txBox="1">
            <a:spLocks noGrp="1"/>
          </p:cNvSpPr>
          <p:nvPr>
            <p:ph type="title"/>
          </p:nvPr>
        </p:nvSpPr>
        <p:spPr>
          <a:xfrm>
            <a:off x="1777339" y="704835"/>
            <a:ext cx="5589300" cy="1116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7200"/>
              <a:buNone/>
            </a:pPr>
            <a:r>
              <a:rPr lang="en" sz="6400" b="1">
                <a:latin typeface="Arial"/>
                <a:ea typeface="Arial"/>
                <a:cs typeface="Arial"/>
                <a:sym typeface="Arial"/>
              </a:rPr>
              <a:t>$255 million</a:t>
            </a:r>
            <a:endParaRPr sz="6400" b="1">
              <a:latin typeface="Arial"/>
              <a:ea typeface="Arial"/>
              <a:cs typeface="Arial"/>
              <a:sym typeface="Arial"/>
            </a:endParaRPr>
          </a:p>
        </p:txBody>
      </p:sp>
      <p:sp>
        <p:nvSpPr>
          <p:cNvPr id="505" name="Google Shape;505;p20"/>
          <p:cNvSpPr txBox="1">
            <a:spLocks noGrp="1"/>
          </p:cNvSpPr>
          <p:nvPr>
            <p:ph type="body" idx="1"/>
          </p:nvPr>
        </p:nvSpPr>
        <p:spPr>
          <a:xfrm>
            <a:off x="1872750" y="2029063"/>
            <a:ext cx="5398500" cy="2409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800"/>
              <a:buNone/>
            </a:pPr>
            <a:r>
              <a:rPr lang="en" sz="1600">
                <a:latin typeface="Arial"/>
                <a:ea typeface="Arial"/>
                <a:cs typeface="Arial"/>
                <a:sym typeface="Arial"/>
              </a:rPr>
              <a:t>To compete with the PGA Tour, the Saudi-backed LIV Golf Invitation Series league knew it would need some of the biggest names in golf to attract the attention of fans.  </a:t>
            </a:r>
            <a:endParaRPr sz="1600"/>
          </a:p>
          <a:p>
            <a:pPr marL="0" lvl="0" indent="0" algn="ctr" rtl="0">
              <a:lnSpc>
                <a:spcPct val="100000"/>
              </a:lnSpc>
              <a:spcBef>
                <a:spcPts val="0"/>
              </a:spcBef>
              <a:spcAft>
                <a:spcPts val="0"/>
              </a:spcAft>
              <a:buSzPts val="1800"/>
              <a:buNone/>
            </a:pPr>
            <a:endParaRPr sz="1600">
              <a:latin typeface="Arial"/>
              <a:ea typeface="Arial"/>
              <a:cs typeface="Arial"/>
              <a:sym typeface="Arial"/>
            </a:endParaRPr>
          </a:p>
          <a:p>
            <a:pPr marL="0" lvl="0" indent="0" algn="ctr" rtl="0">
              <a:lnSpc>
                <a:spcPct val="100000"/>
              </a:lnSpc>
              <a:spcBef>
                <a:spcPts val="0"/>
              </a:spcBef>
              <a:spcAft>
                <a:spcPts val="0"/>
              </a:spcAft>
              <a:buSzPts val="1800"/>
              <a:buNone/>
            </a:pPr>
            <a:r>
              <a:rPr lang="en" sz="1600">
                <a:latin typeface="Arial"/>
                <a:ea typeface="Arial"/>
                <a:cs typeface="Arial"/>
                <a:sym typeface="Arial"/>
              </a:rPr>
              <a:t>In addition to paying star players huge sums of money, they also offered millions in potential earnings in prize money to the tune of $255 million over the course of eight events in 2022 alone.</a:t>
            </a:r>
            <a:br>
              <a:rPr lang="en" sz="1600">
                <a:latin typeface="Arial"/>
                <a:ea typeface="Arial"/>
                <a:cs typeface="Arial"/>
                <a:sym typeface="Arial"/>
              </a:rPr>
            </a:br>
            <a:br>
              <a:rPr lang="en" sz="1600">
                <a:latin typeface="Arial"/>
                <a:ea typeface="Arial"/>
                <a:cs typeface="Arial"/>
                <a:sym typeface="Arial"/>
              </a:rPr>
            </a:br>
            <a:endParaRPr sz="1600">
              <a:latin typeface="Arial"/>
              <a:ea typeface="Arial"/>
              <a:cs typeface="Arial"/>
              <a:sym typeface="Arial"/>
            </a:endParaRPr>
          </a:p>
        </p:txBody>
      </p:sp>
      <p:cxnSp>
        <p:nvCxnSpPr>
          <p:cNvPr id="506" name="Google Shape;506;p20"/>
          <p:cNvCxnSpPr/>
          <p:nvPr/>
        </p:nvCxnSpPr>
        <p:spPr>
          <a:xfrm>
            <a:off x="3190500" y="1821435"/>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507" name="Google Shape;507;p2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508" name="Google Shape;508;p2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Google Shape;513;p21"/>
          <p:cNvSpPr txBox="1">
            <a:spLocks noGrp="1"/>
          </p:cNvSpPr>
          <p:nvPr>
            <p:ph type="title"/>
          </p:nvPr>
        </p:nvSpPr>
        <p:spPr>
          <a:xfrm>
            <a:off x="4938450" y="1091843"/>
            <a:ext cx="31593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 sz="3800" b="1">
                <a:latin typeface="Arial"/>
                <a:ea typeface="Arial"/>
                <a:cs typeface="Arial"/>
                <a:sym typeface="Arial"/>
              </a:rPr>
              <a:t>$200 million</a:t>
            </a:r>
            <a:endParaRPr sz="3800" b="1">
              <a:latin typeface="Arial"/>
              <a:ea typeface="Arial"/>
              <a:cs typeface="Arial"/>
              <a:sym typeface="Arial"/>
            </a:endParaRPr>
          </a:p>
        </p:txBody>
      </p:sp>
      <p:sp>
        <p:nvSpPr>
          <p:cNvPr id="514" name="Google Shape;514;p21"/>
          <p:cNvSpPr txBox="1">
            <a:spLocks noGrp="1"/>
          </p:cNvSpPr>
          <p:nvPr>
            <p:ph type="subTitle" idx="1"/>
          </p:nvPr>
        </p:nvSpPr>
        <p:spPr>
          <a:xfrm>
            <a:off x="4757400" y="1661350"/>
            <a:ext cx="3521400" cy="4173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 sz="1600">
                <a:latin typeface="Arial"/>
                <a:ea typeface="Arial"/>
                <a:cs typeface="Arial"/>
                <a:sym typeface="Arial"/>
              </a:rPr>
              <a:t>Phil Mickelson</a:t>
            </a:r>
            <a:endParaRPr sz="1600">
              <a:latin typeface="Arial"/>
              <a:ea typeface="Arial"/>
              <a:cs typeface="Arial"/>
              <a:sym typeface="Arial"/>
            </a:endParaRPr>
          </a:p>
        </p:txBody>
      </p:sp>
      <p:sp>
        <p:nvSpPr>
          <p:cNvPr id="515" name="Google Shape;515;p21"/>
          <p:cNvSpPr txBox="1">
            <a:spLocks noGrp="1"/>
          </p:cNvSpPr>
          <p:nvPr>
            <p:ph type="title" idx="2"/>
          </p:nvPr>
        </p:nvSpPr>
        <p:spPr>
          <a:xfrm>
            <a:off x="4938450" y="2122743"/>
            <a:ext cx="31593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 sz="3800" b="1">
                <a:latin typeface="Arial"/>
                <a:ea typeface="Arial"/>
                <a:cs typeface="Arial"/>
                <a:sym typeface="Arial"/>
              </a:rPr>
              <a:t>$150 million</a:t>
            </a:r>
            <a:endParaRPr sz="3800" b="1">
              <a:latin typeface="Arial"/>
              <a:ea typeface="Arial"/>
              <a:cs typeface="Arial"/>
              <a:sym typeface="Arial"/>
            </a:endParaRPr>
          </a:p>
        </p:txBody>
      </p:sp>
      <p:sp>
        <p:nvSpPr>
          <p:cNvPr id="516" name="Google Shape;516;p21"/>
          <p:cNvSpPr txBox="1">
            <a:spLocks noGrp="1"/>
          </p:cNvSpPr>
          <p:nvPr>
            <p:ph type="subTitle" idx="3"/>
          </p:nvPr>
        </p:nvSpPr>
        <p:spPr>
          <a:xfrm>
            <a:off x="4798500" y="2707050"/>
            <a:ext cx="3439200" cy="4173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 sz="1600">
                <a:latin typeface="Arial"/>
                <a:ea typeface="Arial"/>
                <a:cs typeface="Arial"/>
                <a:sym typeface="Arial"/>
              </a:rPr>
              <a:t>Dustin Johnson and Brooks Koepka</a:t>
            </a:r>
            <a:endParaRPr sz="1600">
              <a:latin typeface="Arial"/>
              <a:ea typeface="Arial"/>
              <a:cs typeface="Arial"/>
              <a:sym typeface="Arial"/>
            </a:endParaRPr>
          </a:p>
        </p:txBody>
      </p:sp>
      <p:sp>
        <p:nvSpPr>
          <p:cNvPr id="517" name="Google Shape;517;p21"/>
          <p:cNvSpPr txBox="1">
            <a:spLocks noGrp="1"/>
          </p:cNvSpPr>
          <p:nvPr>
            <p:ph type="title" idx="4"/>
          </p:nvPr>
        </p:nvSpPr>
        <p:spPr>
          <a:xfrm>
            <a:off x="4938450" y="3248518"/>
            <a:ext cx="31593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 sz="3800" b="1">
                <a:latin typeface="Arial"/>
                <a:ea typeface="Arial"/>
                <a:cs typeface="Arial"/>
                <a:sym typeface="Arial"/>
              </a:rPr>
              <a:t>$125 million</a:t>
            </a:r>
            <a:endParaRPr sz="3800" b="1">
              <a:latin typeface="Arial"/>
              <a:ea typeface="Arial"/>
              <a:cs typeface="Arial"/>
              <a:sym typeface="Arial"/>
            </a:endParaRPr>
          </a:p>
        </p:txBody>
      </p:sp>
      <p:sp>
        <p:nvSpPr>
          <p:cNvPr id="518" name="Google Shape;518;p21"/>
          <p:cNvSpPr txBox="1">
            <a:spLocks noGrp="1"/>
          </p:cNvSpPr>
          <p:nvPr>
            <p:ph type="subTitle" idx="5"/>
          </p:nvPr>
        </p:nvSpPr>
        <p:spPr>
          <a:xfrm>
            <a:off x="4607250" y="3752750"/>
            <a:ext cx="3821700" cy="4173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 sz="1600">
                <a:solidFill>
                  <a:srgbClr val="FFAB40"/>
                </a:solidFill>
                <a:latin typeface="Arial"/>
                <a:ea typeface="Arial"/>
                <a:cs typeface="Arial"/>
                <a:sym typeface="Arial"/>
              </a:rPr>
              <a:t>Bryson DeChambeau</a:t>
            </a:r>
            <a:endParaRPr sz="1200" b="1">
              <a:latin typeface="Arial"/>
              <a:ea typeface="Arial"/>
              <a:cs typeface="Arial"/>
              <a:sym typeface="Arial"/>
            </a:endParaRPr>
          </a:p>
        </p:txBody>
      </p:sp>
      <p:cxnSp>
        <p:nvCxnSpPr>
          <p:cNvPr id="519" name="Google Shape;519;p21"/>
          <p:cNvCxnSpPr/>
          <p:nvPr/>
        </p:nvCxnSpPr>
        <p:spPr>
          <a:xfrm>
            <a:off x="3889597" y="444345"/>
            <a:ext cx="0" cy="43584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520" name="Google Shape;520;p2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521" name="Google Shape;521;p2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522" name="Google Shape;522;p21"/>
          <p:cNvSpPr txBox="1"/>
          <p:nvPr/>
        </p:nvSpPr>
        <p:spPr>
          <a:xfrm>
            <a:off x="447300" y="424313"/>
            <a:ext cx="3375600" cy="94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600" b="1" i="0" u="none" strike="noStrike" cap="none">
                <a:solidFill>
                  <a:srgbClr val="FFAB40"/>
                </a:solidFill>
              </a:rPr>
              <a:t>The league invested millions to pay several golf stars to leave the PGA Tour and join LIV Golf</a:t>
            </a:r>
            <a:endParaRPr sz="1600" b="1" i="0" u="none" strike="noStrike" cap="none">
              <a:solidFill>
                <a:srgbClr val="FFAB40"/>
              </a:solidFill>
              <a:latin typeface="Arial"/>
              <a:ea typeface="Arial"/>
              <a:cs typeface="Arial"/>
              <a:sym typeface="Arial"/>
            </a:endParaRPr>
          </a:p>
        </p:txBody>
      </p:sp>
      <p:pic>
        <p:nvPicPr>
          <p:cNvPr id="523" name="Google Shape;523;p21" descr="Brooks Koepka joins LIV Golf: Four-time major winner drops PGA Tour, links  with Dustin Johnson, Phil Mickelson - CBSSports.com"/>
          <p:cNvPicPr preferRelativeResize="0"/>
          <p:nvPr/>
        </p:nvPicPr>
        <p:blipFill rotWithShape="1">
          <a:blip r:embed="rId4">
            <a:alphaModFix/>
          </a:blip>
          <a:srcRect/>
          <a:stretch/>
        </p:blipFill>
        <p:spPr>
          <a:xfrm>
            <a:off x="515899" y="1437846"/>
            <a:ext cx="2505901" cy="313240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22"/>
          <p:cNvSpPr txBox="1">
            <a:spLocks noGrp="1"/>
          </p:cNvSpPr>
          <p:nvPr>
            <p:ph type="title"/>
          </p:nvPr>
        </p:nvSpPr>
        <p:spPr>
          <a:xfrm>
            <a:off x="148350" y="1078000"/>
            <a:ext cx="8847300" cy="1116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 sz="3600" b="1">
                <a:solidFill>
                  <a:schemeClr val="lt2"/>
                </a:solidFill>
                <a:latin typeface="Arial"/>
                <a:ea typeface="Arial"/>
                <a:cs typeface="Arial"/>
                <a:sym typeface="Arial"/>
              </a:rPr>
              <a:t>Importance of a </a:t>
            </a:r>
            <a:br>
              <a:rPr lang="en" sz="3600" b="1">
                <a:solidFill>
                  <a:schemeClr val="lt2"/>
                </a:solidFill>
                <a:latin typeface="Arial"/>
                <a:ea typeface="Arial"/>
                <a:cs typeface="Arial"/>
                <a:sym typeface="Arial"/>
              </a:rPr>
            </a:br>
            <a:r>
              <a:rPr lang="en" sz="3600" b="1">
                <a:solidFill>
                  <a:schemeClr val="lt2"/>
                </a:solidFill>
                <a:latin typeface="Arial"/>
                <a:ea typeface="Arial"/>
                <a:cs typeface="Arial"/>
                <a:sym typeface="Arial"/>
              </a:rPr>
              <a:t>Quality Product</a:t>
            </a:r>
            <a:endParaRPr sz="3600" b="1">
              <a:solidFill>
                <a:schemeClr val="lt2"/>
              </a:solidFill>
              <a:latin typeface="Arial"/>
              <a:ea typeface="Arial"/>
              <a:cs typeface="Arial"/>
              <a:sym typeface="Arial"/>
            </a:endParaRPr>
          </a:p>
        </p:txBody>
      </p:sp>
      <p:cxnSp>
        <p:nvCxnSpPr>
          <p:cNvPr id="529" name="Google Shape;529;p22"/>
          <p:cNvCxnSpPr/>
          <p:nvPr/>
        </p:nvCxnSpPr>
        <p:spPr>
          <a:xfrm>
            <a:off x="3842700" y="2369175"/>
            <a:ext cx="1458600" cy="0"/>
          </a:xfrm>
          <a:prstGeom prst="straightConnector1">
            <a:avLst/>
          </a:prstGeom>
          <a:noFill/>
          <a:ln w="9525" cap="flat" cmpd="sng">
            <a:solidFill>
              <a:schemeClr val="lt2"/>
            </a:solidFill>
            <a:prstDash val="solid"/>
            <a:round/>
            <a:headEnd type="none" w="sm" len="sm"/>
            <a:tailEnd type="none" w="sm" len="sm"/>
          </a:ln>
        </p:spPr>
      </p:cxnSp>
      <p:sp>
        <p:nvSpPr>
          <p:cNvPr id="530" name="Google Shape;530;p22"/>
          <p:cNvSpPr txBox="1">
            <a:spLocks noGrp="1"/>
          </p:cNvSpPr>
          <p:nvPr>
            <p:ph type="ctrTitle" idx="4294967295"/>
          </p:nvPr>
        </p:nvSpPr>
        <p:spPr>
          <a:xfrm>
            <a:off x="1237050" y="2620300"/>
            <a:ext cx="6669900" cy="789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2000"/>
              </a:spcAft>
              <a:buClr>
                <a:schemeClr val="lt1"/>
              </a:buClr>
              <a:buSzPts val="2800"/>
              <a:buFont typeface="Montserrat"/>
              <a:buNone/>
            </a:pPr>
            <a:r>
              <a:rPr lang="en" sz="2400" b="1" i="0" u="none" strike="noStrike" cap="none">
                <a:solidFill>
                  <a:schemeClr val="lt1"/>
                </a:solidFill>
                <a:latin typeface="Arial"/>
                <a:ea typeface="Arial"/>
                <a:cs typeface="Arial"/>
                <a:sym typeface="Arial"/>
              </a:rPr>
              <a:t>Like sports, a quality product attracts consumers in the entertainment industry</a:t>
            </a:r>
            <a:endParaRPr sz="2400" b="1" i="0" u="none" strike="noStrike" cap="none">
              <a:solidFill>
                <a:schemeClr val="lt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5" name="Google Shape;535;p23"/>
          <p:cNvSpPr txBox="1">
            <a:spLocks noGrp="1"/>
          </p:cNvSpPr>
          <p:nvPr>
            <p:ph type="title"/>
          </p:nvPr>
        </p:nvSpPr>
        <p:spPr>
          <a:xfrm>
            <a:off x="947850" y="454400"/>
            <a:ext cx="74970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QUALITY PRODUCTS IN ENTERTAINMENT</a:t>
            </a:r>
            <a:endParaRPr b="1">
              <a:latin typeface="Arial"/>
              <a:ea typeface="Arial"/>
              <a:cs typeface="Arial"/>
              <a:sym typeface="Arial"/>
            </a:endParaRPr>
          </a:p>
        </p:txBody>
      </p:sp>
      <p:cxnSp>
        <p:nvCxnSpPr>
          <p:cNvPr id="536" name="Google Shape;536;p2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sp>
        <p:nvSpPr>
          <p:cNvPr id="537" name="Google Shape;537;p23"/>
          <p:cNvSpPr txBox="1">
            <a:spLocks noGrp="1"/>
          </p:cNvSpPr>
          <p:nvPr>
            <p:ph type="subTitle" idx="4294967295"/>
          </p:nvPr>
        </p:nvSpPr>
        <p:spPr>
          <a:xfrm>
            <a:off x="1211800" y="3149275"/>
            <a:ext cx="3135000" cy="635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600"/>
              </a:spcAft>
              <a:buClr>
                <a:schemeClr val="dk2"/>
              </a:buClr>
              <a:buSzPts val="1800"/>
              <a:buFont typeface="Montserrat"/>
              <a:buNone/>
            </a:pPr>
            <a:r>
              <a:rPr lang="en" sz="1400" b="0" i="0" u="none" strike="noStrike" cap="none">
                <a:solidFill>
                  <a:schemeClr val="lt1"/>
                </a:solidFill>
                <a:latin typeface="Arial"/>
                <a:ea typeface="Arial"/>
                <a:cs typeface="Arial"/>
                <a:sym typeface="Arial"/>
              </a:rPr>
              <a:t>Disney continues to develop quality Marvel content, and it paid dividends in 2021 when the release of ‘Loki’ delivered the biggest premiere in the platform’s history.  Since its debut, the series had racked up 5.23 billion minutes of viewing time.</a:t>
            </a:r>
            <a:endParaRPr sz="1400" b="0" i="0" u="none" strike="noStrike" cap="none">
              <a:solidFill>
                <a:schemeClr val="lt1"/>
              </a:solidFill>
              <a:latin typeface="Arial"/>
              <a:ea typeface="Arial"/>
              <a:cs typeface="Arial"/>
              <a:sym typeface="Arial"/>
            </a:endParaRPr>
          </a:p>
        </p:txBody>
      </p:sp>
      <p:sp>
        <p:nvSpPr>
          <p:cNvPr id="538" name="Google Shape;538;p23"/>
          <p:cNvSpPr txBox="1">
            <a:spLocks noGrp="1"/>
          </p:cNvSpPr>
          <p:nvPr>
            <p:ph type="title" idx="4294967295"/>
          </p:nvPr>
        </p:nvSpPr>
        <p:spPr>
          <a:xfrm>
            <a:off x="1248841" y="2463400"/>
            <a:ext cx="3060900" cy="723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sz="3000" b="1">
                <a:latin typeface="Arial"/>
                <a:ea typeface="Arial"/>
                <a:cs typeface="Arial"/>
                <a:sym typeface="Arial"/>
              </a:rPr>
              <a:t>5.23 billion</a:t>
            </a:r>
            <a:endParaRPr sz="3000" b="1">
              <a:latin typeface="Arial"/>
              <a:ea typeface="Arial"/>
              <a:cs typeface="Arial"/>
              <a:sym typeface="Arial"/>
            </a:endParaRPr>
          </a:p>
        </p:txBody>
      </p:sp>
      <p:pic>
        <p:nvPicPr>
          <p:cNvPr id="539" name="Google Shape;539;p2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540" name="Google Shape;540;p2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541" name="Google Shape;541;p23"/>
          <p:cNvSpPr/>
          <p:nvPr/>
        </p:nvSpPr>
        <p:spPr>
          <a:xfrm>
            <a:off x="5676677" y="1099900"/>
            <a:ext cx="1079100" cy="1041000"/>
          </a:xfrm>
          <a:prstGeom prst="ellipse">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542" name="Google Shape;542;p23"/>
          <p:cNvGrpSpPr/>
          <p:nvPr/>
        </p:nvGrpSpPr>
        <p:grpSpPr>
          <a:xfrm>
            <a:off x="2239752" y="1099900"/>
            <a:ext cx="1079106" cy="1363500"/>
            <a:chOff x="1735702" y="1099900"/>
            <a:chExt cx="1079106" cy="1363500"/>
          </a:xfrm>
        </p:grpSpPr>
        <p:sp>
          <p:nvSpPr>
            <p:cNvPr id="543" name="Google Shape;543;p23"/>
            <p:cNvSpPr/>
            <p:nvPr/>
          </p:nvSpPr>
          <p:spPr>
            <a:xfrm>
              <a:off x="1735702" y="1099900"/>
              <a:ext cx="1079100" cy="1041000"/>
            </a:xfrm>
            <a:prstGeom prst="ellipse">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544" name="Google Shape;544;p23"/>
            <p:cNvCxnSpPr>
              <a:stCxn id="543" idx="4"/>
            </p:cNvCxnSpPr>
            <p:nvPr/>
          </p:nvCxnSpPr>
          <p:spPr>
            <a:xfrm>
              <a:off x="2275252" y="2140900"/>
              <a:ext cx="5400" cy="322500"/>
            </a:xfrm>
            <a:prstGeom prst="straightConnector1">
              <a:avLst/>
            </a:prstGeom>
            <a:noFill/>
            <a:ln w="19050" cap="flat" cmpd="sng">
              <a:solidFill>
                <a:schemeClr val="accent2"/>
              </a:solidFill>
              <a:prstDash val="solid"/>
              <a:round/>
              <a:headEnd type="none" w="sm" len="sm"/>
              <a:tailEnd type="none" w="sm" len="sm"/>
            </a:ln>
          </p:spPr>
        </p:cxnSp>
        <p:pic>
          <p:nvPicPr>
            <p:cNvPr id="545" name="Google Shape;545;p23"/>
            <p:cNvPicPr preferRelativeResize="0"/>
            <p:nvPr/>
          </p:nvPicPr>
          <p:blipFill rotWithShape="1">
            <a:blip r:embed="rId4">
              <a:alphaModFix/>
            </a:blip>
            <a:srcRect/>
            <a:stretch/>
          </p:blipFill>
          <p:spPr>
            <a:xfrm>
              <a:off x="1735707" y="1260790"/>
              <a:ext cx="1079101" cy="719222"/>
            </a:xfrm>
            <a:prstGeom prst="rect">
              <a:avLst/>
            </a:prstGeom>
            <a:noFill/>
            <a:ln>
              <a:noFill/>
            </a:ln>
          </p:spPr>
        </p:pic>
      </p:grpSp>
      <p:sp>
        <p:nvSpPr>
          <p:cNvPr id="546" name="Google Shape;546;p23"/>
          <p:cNvSpPr txBox="1">
            <a:spLocks noGrp="1"/>
          </p:cNvSpPr>
          <p:nvPr>
            <p:ph type="subTitle" idx="4294967295"/>
          </p:nvPr>
        </p:nvSpPr>
        <p:spPr>
          <a:xfrm>
            <a:off x="5111750" y="3149275"/>
            <a:ext cx="2505900" cy="635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600"/>
              </a:spcAft>
              <a:buClr>
                <a:schemeClr val="dk2"/>
              </a:buClr>
              <a:buSzPts val="1800"/>
              <a:buFont typeface="Montserrat"/>
              <a:buNone/>
            </a:pPr>
            <a:r>
              <a:rPr lang="en" sz="1400">
                <a:solidFill>
                  <a:schemeClr val="lt1"/>
                </a:solidFill>
                <a:latin typeface="Arial"/>
                <a:ea typeface="Arial"/>
                <a:cs typeface="Arial"/>
                <a:sym typeface="Arial"/>
              </a:rPr>
              <a:t>Netflix’s 2023 Addams Family spinoff (‘Wednesday’) broke Nielsen’s streaming record two weeks in a row, with over 5 billion minutes watched per week.</a:t>
            </a:r>
            <a:endParaRPr sz="1400" b="0" i="0" u="none" strike="noStrike" cap="none">
              <a:solidFill>
                <a:schemeClr val="lt1"/>
              </a:solidFill>
              <a:latin typeface="Arial"/>
              <a:ea typeface="Arial"/>
              <a:cs typeface="Arial"/>
              <a:sym typeface="Arial"/>
            </a:endParaRPr>
          </a:p>
        </p:txBody>
      </p:sp>
      <p:sp>
        <p:nvSpPr>
          <p:cNvPr id="547" name="Google Shape;547;p23"/>
          <p:cNvSpPr txBox="1">
            <a:spLocks noGrp="1"/>
          </p:cNvSpPr>
          <p:nvPr>
            <p:ph type="title" idx="4294967295"/>
          </p:nvPr>
        </p:nvSpPr>
        <p:spPr>
          <a:xfrm>
            <a:off x="4834250" y="2463400"/>
            <a:ext cx="3060900" cy="723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sz="3000" b="1">
                <a:latin typeface="Arial"/>
                <a:ea typeface="Arial"/>
                <a:cs typeface="Arial"/>
                <a:sym typeface="Arial"/>
              </a:rPr>
              <a:t>5 billion</a:t>
            </a:r>
            <a:endParaRPr sz="3000" b="1">
              <a:latin typeface="Arial"/>
              <a:ea typeface="Arial"/>
              <a:cs typeface="Arial"/>
              <a:sym typeface="Arial"/>
            </a:endParaRPr>
          </a:p>
        </p:txBody>
      </p:sp>
      <p:grpSp>
        <p:nvGrpSpPr>
          <p:cNvPr id="548" name="Google Shape;548;p23"/>
          <p:cNvGrpSpPr/>
          <p:nvPr/>
        </p:nvGrpSpPr>
        <p:grpSpPr>
          <a:xfrm>
            <a:off x="5588625" y="1128600"/>
            <a:ext cx="1255200" cy="1356400"/>
            <a:chOff x="5609850" y="1128600"/>
            <a:chExt cx="1255200" cy="1356400"/>
          </a:xfrm>
        </p:grpSpPr>
        <p:pic>
          <p:nvPicPr>
            <p:cNvPr id="549" name="Google Shape;549;p23"/>
            <p:cNvPicPr preferRelativeResize="0"/>
            <p:nvPr/>
          </p:nvPicPr>
          <p:blipFill rotWithShape="1">
            <a:blip r:embed="rId5">
              <a:alphaModFix/>
            </a:blip>
            <a:srcRect/>
            <a:stretch/>
          </p:blipFill>
          <p:spPr>
            <a:xfrm>
              <a:off x="5609850" y="1128600"/>
              <a:ext cx="1255200" cy="941400"/>
            </a:xfrm>
            <a:prstGeom prst="rect">
              <a:avLst/>
            </a:prstGeom>
            <a:noFill/>
            <a:ln>
              <a:noFill/>
            </a:ln>
          </p:spPr>
        </p:pic>
        <p:cxnSp>
          <p:nvCxnSpPr>
            <p:cNvPr id="550" name="Google Shape;550;p23"/>
            <p:cNvCxnSpPr/>
            <p:nvPr/>
          </p:nvCxnSpPr>
          <p:spPr>
            <a:xfrm>
              <a:off x="6234752" y="2064700"/>
              <a:ext cx="15300" cy="420300"/>
            </a:xfrm>
            <a:prstGeom prst="straightConnector1">
              <a:avLst/>
            </a:prstGeom>
            <a:noFill/>
            <a:ln w="19050" cap="flat" cmpd="sng">
              <a:solidFill>
                <a:schemeClr val="accent2"/>
              </a:solidFill>
              <a:prstDash val="solid"/>
              <a:round/>
              <a:headEnd type="none" w="sm" len="sm"/>
              <a:tailEnd type="none" w="sm" len="sm"/>
            </a:ln>
          </p:spPr>
        </p:cxn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pic>
        <p:nvPicPr>
          <p:cNvPr id="555" name="Google Shape;555;p24"/>
          <p:cNvPicPr preferRelativeResize="0"/>
          <p:nvPr/>
        </p:nvPicPr>
        <p:blipFill rotWithShape="1">
          <a:blip r:embed="rId3">
            <a:alphaModFix/>
          </a:blip>
          <a:srcRect/>
          <a:stretch/>
        </p:blipFill>
        <p:spPr>
          <a:xfrm>
            <a:off x="3396413" y="2164463"/>
            <a:ext cx="2351174" cy="8145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3"/>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SPORTS PRODUCTS</a:t>
            </a:r>
            <a:endParaRPr b="1">
              <a:latin typeface="Arial"/>
              <a:ea typeface="Arial"/>
              <a:cs typeface="Arial"/>
              <a:sym typeface="Arial"/>
            </a:endParaRPr>
          </a:p>
        </p:txBody>
      </p:sp>
      <p:sp>
        <p:nvSpPr>
          <p:cNvPr id="330" name="Google Shape;330;p3"/>
          <p:cNvSpPr txBox="1">
            <a:spLocks noGrp="1"/>
          </p:cNvSpPr>
          <p:nvPr>
            <p:ph type="subTitle" idx="1"/>
          </p:nvPr>
        </p:nvSpPr>
        <p:spPr>
          <a:xfrm>
            <a:off x="938500" y="1301425"/>
            <a:ext cx="35016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b="1">
                <a:solidFill>
                  <a:schemeClr val="dk2"/>
                </a:solidFill>
                <a:latin typeface="Arial"/>
                <a:ea typeface="Arial"/>
                <a:cs typeface="Arial"/>
                <a:sym typeface="Arial"/>
              </a:rPr>
              <a:t>Sports products</a:t>
            </a:r>
            <a:r>
              <a:rPr lang="en" sz="1600">
                <a:latin typeface="Arial"/>
                <a:ea typeface="Arial"/>
                <a:cs typeface="Arial"/>
                <a:sym typeface="Arial"/>
              </a:rPr>
              <a:t> are the goods and services designed to provide benefits to a sports spectator, participant or sponsor. </a:t>
            </a:r>
            <a:endParaRPr sz="1600">
              <a:latin typeface="Arial"/>
              <a:ea typeface="Arial"/>
              <a:cs typeface="Arial"/>
              <a:sym typeface="Arial"/>
            </a:endParaRPr>
          </a:p>
        </p:txBody>
      </p:sp>
      <p:cxnSp>
        <p:nvCxnSpPr>
          <p:cNvPr id="331" name="Google Shape;331;p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32" name="Google Shape;332;p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33" name="Google Shape;333;p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334" name="Google Shape;334;p3"/>
          <p:cNvPicPr preferRelativeResize="0"/>
          <p:nvPr/>
        </p:nvPicPr>
        <p:blipFill rotWithShape="1">
          <a:blip r:embed="rId4">
            <a:alphaModFix/>
          </a:blip>
          <a:srcRect l="29392" t="18679" r="856"/>
          <a:stretch/>
        </p:blipFill>
        <p:spPr>
          <a:xfrm>
            <a:off x="5028300" y="1127125"/>
            <a:ext cx="3603600" cy="2222700"/>
          </a:xfrm>
          <a:prstGeom prst="snip2DiagRect">
            <a:avLst>
              <a:gd name="adj1" fmla="val 0"/>
              <a:gd name="adj2" fmla="val 16667"/>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pic>
        <p:nvPicPr>
          <p:cNvPr id="339" name="Google Shape;339;p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40" name="Google Shape;340;p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341" name="Google Shape;341;p4"/>
          <p:cNvSpPr txBox="1">
            <a:spLocks noGrp="1"/>
          </p:cNvSpPr>
          <p:nvPr>
            <p:ph type="title" idx="4294967295"/>
          </p:nvPr>
        </p:nvSpPr>
        <p:spPr>
          <a:xfrm>
            <a:off x="148350" y="140325"/>
            <a:ext cx="8847300" cy="9048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sz="3400" b="1">
                <a:solidFill>
                  <a:schemeClr val="lt2"/>
                </a:solidFill>
                <a:latin typeface="Arial"/>
                <a:ea typeface="Arial"/>
                <a:cs typeface="Arial"/>
                <a:sym typeface="Arial"/>
              </a:rPr>
              <a:t>Sports Products</a:t>
            </a:r>
            <a:endParaRPr sz="3000" b="1">
              <a:solidFill>
                <a:schemeClr val="lt2"/>
              </a:solidFill>
              <a:latin typeface="Arial"/>
              <a:ea typeface="Arial"/>
              <a:cs typeface="Arial"/>
              <a:sym typeface="Arial"/>
            </a:endParaRPr>
          </a:p>
        </p:txBody>
      </p:sp>
      <p:cxnSp>
        <p:nvCxnSpPr>
          <p:cNvPr id="342" name="Google Shape;342;p4"/>
          <p:cNvCxnSpPr/>
          <p:nvPr/>
        </p:nvCxnSpPr>
        <p:spPr>
          <a:xfrm>
            <a:off x="3842700" y="966125"/>
            <a:ext cx="1458600" cy="0"/>
          </a:xfrm>
          <a:prstGeom prst="straightConnector1">
            <a:avLst/>
          </a:prstGeom>
          <a:noFill/>
          <a:ln w="9525" cap="flat" cmpd="sng">
            <a:solidFill>
              <a:schemeClr val="lt2"/>
            </a:solidFill>
            <a:prstDash val="solid"/>
            <a:round/>
            <a:headEnd type="none" w="sm" len="sm"/>
            <a:tailEnd type="none" w="sm" len="sm"/>
          </a:ln>
        </p:spPr>
      </p:cxnSp>
      <p:pic>
        <p:nvPicPr>
          <p:cNvPr id="343" name="Google Shape;343;p4"/>
          <p:cNvPicPr preferRelativeResize="0"/>
          <p:nvPr/>
        </p:nvPicPr>
        <p:blipFill rotWithShape="1">
          <a:blip r:embed="rId4">
            <a:alphaModFix/>
          </a:blip>
          <a:srcRect/>
          <a:stretch/>
        </p:blipFill>
        <p:spPr>
          <a:xfrm>
            <a:off x="670925" y="1255950"/>
            <a:ext cx="3171777" cy="3171777"/>
          </a:xfrm>
          <a:prstGeom prst="rect">
            <a:avLst/>
          </a:prstGeom>
          <a:noFill/>
          <a:ln>
            <a:noFill/>
          </a:ln>
        </p:spPr>
      </p:pic>
      <p:pic>
        <p:nvPicPr>
          <p:cNvPr id="344" name="Google Shape;344;p4"/>
          <p:cNvPicPr preferRelativeResize="0"/>
          <p:nvPr/>
        </p:nvPicPr>
        <p:blipFill rotWithShape="1">
          <a:blip r:embed="rId5">
            <a:alphaModFix/>
          </a:blip>
          <a:srcRect/>
          <a:stretch/>
        </p:blipFill>
        <p:spPr>
          <a:xfrm>
            <a:off x="5301300" y="1255938"/>
            <a:ext cx="3171777" cy="317177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50" name="Google Shape;350;p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351" name="Google Shape;351;p5"/>
          <p:cNvSpPr txBox="1">
            <a:spLocks noGrp="1"/>
          </p:cNvSpPr>
          <p:nvPr>
            <p:ph type="title" idx="4294967295"/>
          </p:nvPr>
        </p:nvSpPr>
        <p:spPr>
          <a:xfrm>
            <a:off x="148350" y="140325"/>
            <a:ext cx="8847300" cy="9048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sz="3400" b="1">
                <a:solidFill>
                  <a:schemeClr val="lt2"/>
                </a:solidFill>
                <a:latin typeface="Arial"/>
                <a:ea typeface="Arial"/>
                <a:cs typeface="Arial"/>
                <a:sym typeface="Arial"/>
              </a:rPr>
              <a:t>Sports Products</a:t>
            </a:r>
            <a:endParaRPr sz="3000" b="1">
              <a:solidFill>
                <a:schemeClr val="lt2"/>
              </a:solidFill>
              <a:latin typeface="Arial"/>
              <a:ea typeface="Arial"/>
              <a:cs typeface="Arial"/>
              <a:sym typeface="Arial"/>
            </a:endParaRPr>
          </a:p>
        </p:txBody>
      </p:sp>
      <p:cxnSp>
        <p:nvCxnSpPr>
          <p:cNvPr id="352" name="Google Shape;352;p5"/>
          <p:cNvCxnSpPr/>
          <p:nvPr/>
        </p:nvCxnSpPr>
        <p:spPr>
          <a:xfrm>
            <a:off x="3842700" y="966125"/>
            <a:ext cx="1458600" cy="0"/>
          </a:xfrm>
          <a:prstGeom prst="straightConnector1">
            <a:avLst/>
          </a:prstGeom>
          <a:noFill/>
          <a:ln w="9525" cap="flat" cmpd="sng">
            <a:solidFill>
              <a:schemeClr val="lt2"/>
            </a:solidFill>
            <a:prstDash val="solid"/>
            <a:round/>
            <a:headEnd type="none" w="sm" len="sm"/>
            <a:tailEnd type="none" w="sm" len="sm"/>
          </a:ln>
        </p:spPr>
      </p:cxnSp>
      <p:pic>
        <p:nvPicPr>
          <p:cNvPr id="353" name="Google Shape;353;p5"/>
          <p:cNvPicPr preferRelativeResize="0"/>
          <p:nvPr/>
        </p:nvPicPr>
        <p:blipFill rotWithShape="1">
          <a:blip r:embed="rId4">
            <a:alphaModFix/>
          </a:blip>
          <a:srcRect/>
          <a:stretch/>
        </p:blipFill>
        <p:spPr>
          <a:xfrm>
            <a:off x="610350" y="1173850"/>
            <a:ext cx="3232350" cy="3232350"/>
          </a:xfrm>
          <a:prstGeom prst="rect">
            <a:avLst/>
          </a:prstGeom>
          <a:noFill/>
          <a:ln>
            <a:noFill/>
          </a:ln>
        </p:spPr>
      </p:pic>
      <p:pic>
        <p:nvPicPr>
          <p:cNvPr id="354" name="Google Shape;354;p5"/>
          <p:cNvPicPr preferRelativeResize="0"/>
          <p:nvPr/>
        </p:nvPicPr>
        <p:blipFill rotWithShape="1">
          <a:blip r:embed="rId5">
            <a:alphaModFix/>
          </a:blip>
          <a:srcRect/>
          <a:stretch/>
        </p:blipFill>
        <p:spPr>
          <a:xfrm>
            <a:off x="5301300" y="1173850"/>
            <a:ext cx="3232350" cy="32323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pic>
        <p:nvPicPr>
          <p:cNvPr id="359" name="Google Shape;359;p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60" name="Google Shape;360;p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361" name="Google Shape;361;p6"/>
          <p:cNvSpPr txBox="1">
            <a:spLocks noGrp="1"/>
          </p:cNvSpPr>
          <p:nvPr>
            <p:ph type="title" idx="4294967295"/>
          </p:nvPr>
        </p:nvSpPr>
        <p:spPr>
          <a:xfrm>
            <a:off x="148350" y="140325"/>
            <a:ext cx="8847300" cy="9048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sz="3400" b="1">
                <a:solidFill>
                  <a:schemeClr val="lt2"/>
                </a:solidFill>
                <a:latin typeface="Arial"/>
                <a:ea typeface="Arial"/>
                <a:cs typeface="Arial"/>
                <a:sym typeface="Arial"/>
              </a:rPr>
              <a:t>Sports Products</a:t>
            </a:r>
            <a:endParaRPr sz="3000" b="1">
              <a:solidFill>
                <a:schemeClr val="lt2"/>
              </a:solidFill>
              <a:latin typeface="Arial"/>
              <a:ea typeface="Arial"/>
              <a:cs typeface="Arial"/>
              <a:sym typeface="Arial"/>
            </a:endParaRPr>
          </a:p>
        </p:txBody>
      </p:sp>
      <p:cxnSp>
        <p:nvCxnSpPr>
          <p:cNvPr id="362" name="Google Shape;362;p6"/>
          <p:cNvCxnSpPr/>
          <p:nvPr/>
        </p:nvCxnSpPr>
        <p:spPr>
          <a:xfrm>
            <a:off x="3842700" y="966125"/>
            <a:ext cx="1458600" cy="0"/>
          </a:xfrm>
          <a:prstGeom prst="straightConnector1">
            <a:avLst/>
          </a:prstGeom>
          <a:noFill/>
          <a:ln w="9525" cap="flat" cmpd="sng">
            <a:solidFill>
              <a:schemeClr val="lt2"/>
            </a:solidFill>
            <a:prstDash val="solid"/>
            <a:round/>
            <a:headEnd type="none" w="sm" len="sm"/>
            <a:tailEnd type="none" w="sm" len="sm"/>
          </a:ln>
        </p:spPr>
      </p:cxnSp>
      <p:pic>
        <p:nvPicPr>
          <p:cNvPr id="363" name="Google Shape;363;p6"/>
          <p:cNvPicPr preferRelativeResize="0"/>
          <p:nvPr/>
        </p:nvPicPr>
        <p:blipFill rotWithShape="1">
          <a:blip r:embed="rId4">
            <a:alphaModFix/>
          </a:blip>
          <a:srcRect/>
          <a:stretch/>
        </p:blipFill>
        <p:spPr>
          <a:xfrm>
            <a:off x="545900" y="1164225"/>
            <a:ext cx="3296798" cy="3296798"/>
          </a:xfrm>
          <a:prstGeom prst="rect">
            <a:avLst/>
          </a:prstGeom>
          <a:noFill/>
          <a:ln>
            <a:noFill/>
          </a:ln>
        </p:spPr>
      </p:pic>
      <p:pic>
        <p:nvPicPr>
          <p:cNvPr id="364" name="Google Shape;364;p6"/>
          <p:cNvPicPr preferRelativeResize="0"/>
          <p:nvPr/>
        </p:nvPicPr>
        <p:blipFill rotWithShape="1">
          <a:blip r:embed="rId5">
            <a:alphaModFix/>
          </a:blip>
          <a:srcRect/>
          <a:stretch/>
        </p:blipFill>
        <p:spPr>
          <a:xfrm>
            <a:off x="5301300" y="1164225"/>
            <a:ext cx="3296798" cy="329679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7"/>
          <p:cNvSpPr txBox="1">
            <a:spLocks noGrp="1"/>
          </p:cNvSpPr>
          <p:nvPr>
            <p:ph type="title"/>
          </p:nvPr>
        </p:nvSpPr>
        <p:spPr>
          <a:xfrm>
            <a:off x="1805525" y="402175"/>
            <a:ext cx="5443500" cy="61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370" name="Google Shape;370;p7"/>
          <p:cNvSpPr txBox="1">
            <a:spLocks noGrp="1"/>
          </p:cNvSpPr>
          <p:nvPr>
            <p:ph type="subTitle" idx="1"/>
          </p:nvPr>
        </p:nvSpPr>
        <p:spPr>
          <a:xfrm>
            <a:off x="1805525" y="1428475"/>
            <a:ext cx="64791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sz="1600" b="1" dirty="0">
                <a:latin typeface="Arial"/>
                <a:ea typeface="Arial"/>
                <a:cs typeface="Arial"/>
                <a:sym typeface="Arial"/>
              </a:rPr>
              <a:t>Sports products fall into a variety of categories which could include:</a:t>
            </a:r>
            <a:endParaRPr sz="1600" b="1" dirty="0">
              <a:latin typeface="Arial"/>
              <a:ea typeface="Arial"/>
              <a:cs typeface="Arial"/>
              <a:sym typeface="Arial"/>
            </a:endParaRPr>
          </a:p>
          <a:p>
            <a:pPr marL="0" lvl="0" indent="0" algn="l" rtl="0">
              <a:lnSpc>
                <a:spcPct val="100000"/>
              </a:lnSpc>
              <a:spcBef>
                <a:spcPts val="0"/>
              </a:spcBef>
              <a:spcAft>
                <a:spcPts val="0"/>
              </a:spcAft>
              <a:buSzPts val="1800"/>
              <a:buNone/>
            </a:pPr>
            <a:endParaRPr sz="1600" dirty="0">
              <a:latin typeface="Arial"/>
              <a:ea typeface="Arial"/>
              <a:cs typeface="Arial"/>
              <a:sym typeface="Arial"/>
            </a:endParaRPr>
          </a:p>
          <a:p>
            <a:pPr marL="285750" lvl="0" indent="-285750" algn="l" rtl="0">
              <a:lnSpc>
                <a:spcPct val="100000"/>
              </a:lnSpc>
              <a:spcBef>
                <a:spcPts val="0"/>
              </a:spcBef>
              <a:spcAft>
                <a:spcPts val="0"/>
              </a:spcAft>
              <a:buSzPts val="1800"/>
              <a:buFont typeface="Arial" panose="020B0604020202020204" pitchFamily="34" charset="0"/>
              <a:buChar char="•"/>
            </a:pPr>
            <a:r>
              <a:rPr lang="en" sz="1600" dirty="0">
                <a:latin typeface="Arial"/>
                <a:ea typeface="Arial"/>
                <a:cs typeface="Arial"/>
                <a:sym typeface="Arial"/>
              </a:rPr>
              <a:t>Licensed merchandise </a:t>
            </a:r>
            <a:endParaRPr sz="1600" dirty="0">
              <a:latin typeface="Arial"/>
              <a:ea typeface="Arial"/>
              <a:cs typeface="Arial"/>
              <a:sym typeface="Arial"/>
            </a:endParaRPr>
          </a:p>
          <a:p>
            <a:pPr marL="285750" lvl="0" indent="-285750" algn="l" rtl="0">
              <a:lnSpc>
                <a:spcPct val="100000"/>
              </a:lnSpc>
              <a:spcBef>
                <a:spcPts val="0"/>
              </a:spcBef>
              <a:spcAft>
                <a:spcPts val="0"/>
              </a:spcAft>
              <a:buSzPts val="1800"/>
              <a:buFont typeface="Arial" panose="020B0604020202020204" pitchFamily="34" charset="0"/>
              <a:buChar char="•"/>
            </a:pPr>
            <a:r>
              <a:rPr lang="en" sz="1600" dirty="0">
                <a:latin typeface="Arial"/>
                <a:ea typeface="Arial"/>
                <a:cs typeface="Arial"/>
                <a:sym typeface="Arial"/>
              </a:rPr>
              <a:t>Participation</a:t>
            </a:r>
            <a:endParaRPr sz="1600" dirty="0">
              <a:latin typeface="Arial"/>
              <a:ea typeface="Arial"/>
              <a:cs typeface="Arial"/>
              <a:sym typeface="Arial"/>
            </a:endParaRPr>
          </a:p>
          <a:p>
            <a:pPr marL="285750" lvl="0" indent="-285750" algn="l" rtl="0">
              <a:lnSpc>
                <a:spcPct val="100000"/>
              </a:lnSpc>
              <a:spcBef>
                <a:spcPts val="0"/>
              </a:spcBef>
              <a:spcAft>
                <a:spcPts val="0"/>
              </a:spcAft>
              <a:buSzPts val="1800"/>
              <a:buFont typeface="Arial" panose="020B0604020202020204" pitchFamily="34" charset="0"/>
              <a:buChar char="•"/>
            </a:pPr>
            <a:r>
              <a:rPr lang="en" sz="1600" dirty="0">
                <a:latin typeface="Arial"/>
                <a:ea typeface="Arial"/>
                <a:cs typeface="Arial"/>
                <a:sym typeface="Arial"/>
              </a:rPr>
              <a:t>Equipment and apparel</a:t>
            </a:r>
            <a:endParaRPr sz="1600" dirty="0">
              <a:latin typeface="Arial"/>
              <a:ea typeface="Arial"/>
              <a:cs typeface="Arial"/>
              <a:sym typeface="Arial"/>
            </a:endParaRPr>
          </a:p>
          <a:p>
            <a:pPr marL="285750" lvl="0" indent="-285750" algn="l" rtl="0">
              <a:lnSpc>
                <a:spcPct val="100000"/>
              </a:lnSpc>
              <a:spcBef>
                <a:spcPts val="0"/>
              </a:spcBef>
              <a:spcAft>
                <a:spcPts val="0"/>
              </a:spcAft>
              <a:buSzPts val="1800"/>
              <a:buFont typeface="Arial" panose="020B0604020202020204" pitchFamily="34" charset="0"/>
              <a:buChar char="•"/>
            </a:pPr>
            <a:r>
              <a:rPr lang="en" sz="1600" dirty="0">
                <a:latin typeface="Arial"/>
                <a:ea typeface="Arial"/>
                <a:cs typeface="Arial"/>
                <a:sym typeface="Arial"/>
              </a:rPr>
              <a:t>Promotional items</a:t>
            </a:r>
            <a:endParaRPr sz="1600" dirty="0">
              <a:latin typeface="Arial"/>
              <a:ea typeface="Arial"/>
              <a:cs typeface="Arial"/>
              <a:sym typeface="Arial"/>
            </a:endParaRPr>
          </a:p>
          <a:p>
            <a:pPr marL="0" lvl="0" indent="0" algn="l" rtl="0">
              <a:lnSpc>
                <a:spcPct val="100000"/>
              </a:lnSpc>
              <a:spcBef>
                <a:spcPts val="0"/>
              </a:spcBef>
              <a:spcAft>
                <a:spcPts val="0"/>
              </a:spcAft>
              <a:buSzPts val="1800"/>
              <a:buNone/>
            </a:pPr>
            <a:endParaRPr sz="1600" dirty="0">
              <a:latin typeface="Arial"/>
              <a:ea typeface="Arial"/>
              <a:cs typeface="Arial"/>
              <a:sym typeface="Arial"/>
            </a:endParaRPr>
          </a:p>
          <a:p>
            <a:pPr marL="0" lvl="0" indent="0" algn="l" rtl="0">
              <a:lnSpc>
                <a:spcPct val="100000"/>
              </a:lnSpc>
              <a:spcBef>
                <a:spcPts val="0"/>
              </a:spcBef>
              <a:spcAft>
                <a:spcPts val="0"/>
              </a:spcAft>
              <a:buSzPts val="1800"/>
              <a:buNone/>
            </a:pPr>
            <a:r>
              <a:rPr lang="en" sz="1600" b="1" dirty="0">
                <a:latin typeface="Arial"/>
                <a:ea typeface="Arial"/>
                <a:cs typeface="Arial"/>
                <a:sym typeface="Arial"/>
              </a:rPr>
              <a:t>Think about each and then come up with an example of a sports product for each category.</a:t>
            </a:r>
            <a:endParaRPr sz="1600" b="1" dirty="0">
              <a:latin typeface="Arial"/>
              <a:ea typeface="Arial"/>
              <a:cs typeface="Arial"/>
              <a:sym typeface="Arial"/>
            </a:endParaRPr>
          </a:p>
        </p:txBody>
      </p:sp>
      <p:pic>
        <p:nvPicPr>
          <p:cNvPr id="371" name="Google Shape;371;p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72" name="Google Shape;372;p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373" name="Google Shape;373;p7"/>
          <p:cNvPicPr preferRelativeResize="0"/>
          <p:nvPr/>
        </p:nvPicPr>
        <p:blipFill rotWithShape="1">
          <a:blip r:embed="rId4">
            <a:alphaModFix/>
          </a:blip>
          <a:srcRect/>
          <a:stretch/>
        </p:blipFill>
        <p:spPr>
          <a:xfrm>
            <a:off x="572425" y="128150"/>
            <a:ext cx="1145575" cy="1160955"/>
          </a:xfrm>
          <a:prstGeom prst="rect">
            <a:avLst/>
          </a:prstGeom>
          <a:noFill/>
          <a:ln>
            <a:noFill/>
          </a:ln>
        </p:spPr>
      </p:pic>
      <p:sp>
        <p:nvSpPr>
          <p:cNvPr id="374" name="Google Shape;374;p7"/>
          <p:cNvSpPr txBox="1"/>
          <p:nvPr/>
        </p:nvSpPr>
        <p:spPr>
          <a:xfrm>
            <a:off x="4671998" y="2186250"/>
            <a:ext cx="4737900" cy="923400"/>
          </a:xfrm>
          <a:prstGeom prst="rect">
            <a:avLst/>
          </a:prstGeom>
          <a:noFill/>
          <a:ln>
            <a:noFill/>
          </a:ln>
        </p:spPr>
        <p:txBody>
          <a:bodyPr spcFirstLastPara="1" wrap="square" lIns="91425" tIns="91425" rIns="91425" bIns="91425" anchor="t" anchorCtr="0">
            <a:spAutoFit/>
          </a:bodyPr>
          <a:lstStyle/>
          <a:p>
            <a:pPr marL="285750" marR="0" lvl="0" indent="-285750" algn="l" rtl="0">
              <a:lnSpc>
                <a:spcPct val="100000"/>
              </a:lnSpc>
              <a:spcBef>
                <a:spcPts val="0"/>
              </a:spcBef>
              <a:spcAft>
                <a:spcPts val="0"/>
              </a:spcAft>
              <a:buClr>
                <a:schemeClr val="bg1"/>
              </a:buClr>
              <a:buSzPts val="1800"/>
              <a:buFont typeface="Arial" panose="020B0604020202020204" pitchFamily="34" charset="0"/>
              <a:buChar char="•"/>
            </a:pPr>
            <a:r>
              <a:rPr lang="en" sz="1600" b="0" i="0" u="none" strike="noStrike" cap="none" dirty="0">
                <a:solidFill>
                  <a:schemeClr val="bg1"/>
                </a:solidFill>
                <a:latin typeface="Arial"/>
                <a:ea typeface="Arial"/>
                <a:cs typeface="Arial"/>
                <a:sym typeface="Arial"/>
              </a:rPr>
              <a:t>Sports facilities </a:t>
            </a:r>
            <a:endParaRPr sz="1600" b="0" i="0" u="none" strike="noStrike" cap="none" dirty="0">
              <a:solidFill>
                <a:schemeClr val="bg1"/>
              </a:solidFill>
              <a:latin typeface="Arial"/>
              <a:ea typeface="Arial"/>
              <a:cs typeface="Arial"/>
              <a:sym typeface="Arial"/>
            </a:endParaRPr>
          </a:p>
          <a:p>
            <a:pPr marL="285750" marR="0" lvl="0" indent="-285750" algn="l" rtl="0">
              <a:lnSpc>
                <a:spcPct val="100000"/>
              </a:lnSpc>
              <a:spcBef>
                <a:spcPts val="0"/>
              </a:spcBef>
              <a:spcAft>
                <a:spcPts val="0"/>
              </a:spcAft>
              <a:buClr>
                <a:schemeClr val="bg1"/>
              </a:buClr>
              <a:buSzPts val="1800"/>
              <a:buFont typeface="Arial" panose="020B0604020202020204" pitchFamily="34" charset="0"/>
              <a:buChar char="•"/>
            </a:pPr>
            <a:r>
              <a:rPr lang="en" sz="1600" b="0" i="0" u="none" strike="noStrike" cap="none" dirty="0">
                <a:solidFill>
                  <a:schemeClr val="bg1"/>
                </a:solidFill>
                <a:latin typeface="Arial"/>
                <a:ea typeface="Arial"/>
                <a:cs typeface="Arial"/>
                <a:sym typeface="Arial"/>
              </a:rPr>
              <a:t>Marketing research </a:t>
            </a:r>
            <a:endParaRPr sz="1600" b="0" i="0" u="none" strike="noStrike" cap="none" dirty="0">
              <a:solidFill>
                <a:schemeClr val="bg1"/>
              </a:solidFill>
              <a:latin typeface="Arial"/>
              <a:ea typeface="Arial"/>
              <a:cs typeface="Arial"/>
              <a:sym typeface="Arial"/>
            </a:endParaRPr>
          </a:p>
          <a:p>
            <a:pPr marL="285750" marR="0" lvl="0" indent="-285750" algn="l" rtl="0">
              <a:lnSpc>
                <a:spcPct val="100000"/>
              </a:lnSpc>
              <a:spcBef>
                <a:spcPts val="0"/>
              </a:spcBef>
              <a:spcAft>
                <a:spcPts val="0"/>
              </a:spcAft>
              <a:buClr>
                <a:schemeClr val="bg1"/>
              </a:buClr>
              <a:buSzPts val="1800"/>
              <a:buFont typeface="Arial" panose="020B0604020202020204" pitchFamily="34" charset="0"/>
              <a:buChar char="•"/>
            </a:pPr>
            <a:r>
              <a:rPr lang="en" sz="1600" b="0" i="0" u="none" strike="noStrike" cap="none" dirty="0">
                <a:solidFill>
                  <a:schemeClr val="bg1"/>
                </a:solidFill>
                <a:latin typeface="Arial"/>
                <a:ea typeface="Arial"/>
                <a:cs typeface="Arial"/>
                <a:sym typeface="Arial"/>
              </a:rPr>
              <a:t>Marketing / Management  services </a:t>
            </a:r>
            <a:endParaRPr sz="1600" b="0" i="0" u="none" strike="noStrike" cap="none" dirty="0">
              <a:solidFill>
                <a:schemeClr val="bg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8"/>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ENTERTAINMENT PRODUCTS</a:t>
            </a:r>
            <a:endParaRPr b="1">
              <a:latin typeface="Arial"/>
              <a:ea typeface="Arial"/>
              <a:cs typeface="Arial"/>
              <a:sym typeface="Arial"/>
            </a:endParaRPr>
          </a:p>
        </p:txBody>
      </p:sp>
      <p:sp>
        <p:nvSpPr>
          <p:cNvPr id="380" name="Google Shape;380;p8"/>
          <p:cNvSpPr txBox="1">
            <a:spLocks noGrp="1"/>
          </p:cNvSpPr>
          <p:nvPr>
            <p:ph type="subTitle" idx="1"/>
          </p:nvPr>
        </p:nvSpPr>
        <p:spPr>
          <a:xfrm>
            <a:off x="938500" y="1467200"/>
            <a:ext cx="3501600" cy="2048400"/>
          </a:xfrm>
          <a:prstGeom prst="rect">
            <a:avLst/>
          </a:prstGeom>
          <a:noFill/>
          <a:ln>
            <a:noFill/>
          </a:ln>
        </p:spPr>
        <p:txBody>
          <a:bodyPr spcFirstLastPara="1" wrap="square" lIns="91425" tIns="91425" rIns="91425" bIns="91425" anchor="t" anchorCtr="0">
            <a:noAutofit/>
          </a:bodyPr>
          <a:lstStyle/>
          <a:p>
            <a:pPr marL="285750" lvl="0" indent="-285750" algn="l" rtl="0">
              <a:lnSpc>
                <a:spcPct val="100000"/>
              </a:lnSpc>
              <a:spcBef>
                <a:spcPts val="0"/>
              </a:spcBef>
              <a:spcAft>
                <a:spcPts val="0"/>
              </a:spcAft>
              <a:buSzPts val="1800"/>
              <a:buFont typeface="Arial" panose="020B0604020202020204" pitchFamily="34" charset="0"/>
              <a:buChar char="•"/>
            </a:pPr>
            <a:r>
              <a:rPr lang="en" dirty="0">
                <a:latin typeface="Arial"/>
                <a:ea typeface="Arial"/>
                <a:cs typeface="Arial"/>
                <a:sym typeface="Arial"/>
              </a:rPr>
              <a:t>Film and cinema</a:t>
            </a:r>
            <a:endParaRPr dirty="0">
              <a:latin typeface="Arial"/>
              <a:ea typeface="Arial"/>
              <a:cs typeface="Arial"/>
              <a:sym typeface="Arial"/>
            </a:endParaRPr>
          </a:p>
          <a:p>
            <a:pPr marL="285750" lvl="0" indent="-285750" algn="l" rtl="0">
              <a:lnSpc>
                <a:spcPct val="100000"/>
              </a:lnSpc>
              <a:spcBef>
                <a:spcPts val="0"/>
              </a:spcBef>
              <a:spcAft>
                <a:spcPts val="0"/>
              </a:spcAft>
              <a:buSzPts val="1800"/>
              <a:buFont typeface="Arial" panose="020B0604020202020204" pitchFamily="34" charset="0"/>
              <a:buChar char="•"/>
            </a:pPr>
            <a:r>
              <a:rPr lang="en" dirty="0">
                <a:latin typeface="Arial"/>
                <a:ea typeface="Arial"/>
                <a:cs typeface="Arial"/>
                <a:sym typeface="Arial"/>
              </a:rPr>
              <a:t>Television / streaming</a:t>
            </a:r>
            <a:endParaRPr dirty="0">
              <a:latin typeface="Arial"/>
              <a:ea typeface="Arial"/>
              <a:cs typeface="Arial"/>
              <a:sym typeface="Arial"/>
            </a:endParaRPr>
          </a:p>
          <a:p>
            <a:pPr marL="285750" lvl="0" indent="-285750" algn="l" rtl="0">
              <a:lnSpc>
                <a:spcPct val="100000"/>
              </a:lnSpc>
              <a:spcBef>
                <a:spcPts val="0"/>
              </a:spcBef>
              <a:spcAft>
                <a:spcPts val="0"/>
              </a:spcAft>
              <a:buSzPts val="1800"/>
              <a:buFont typeface="Arial" panose="020B0604020202020204" pitchFamily="34" charset="0"/>
              <a:buChar char="•"/>
            </a:pPr>
            <a:r>
              <a:rPr lang="en" dirty="0">
                <a:latin typeface="Arial"/>
                <a:ea typeface="Arial"/>
                <a:cs typeface="Arial"/>
                <a:sym typeface="Arial"/>
              </a:rPr>
              <a:t>Music </a:t>
            </a:r>
            <a:endParaRPr dirty="0">
              <a:latin typeface="Arial"/>
              <a:ea typeface="Arial"/>
              <a:cs typeface="Arial"/>
              <a:sym typeface="Arial"/>
            </a:endParaRPr>
          </a:p>
          <a:p>
            <a:pPr marL="285750" lvl="0" indent="-285750" algn="l" rtl="0">
              <a:lnSpc>
                <a:spcPct val="100000"/>
              </a:lnSpc>
              <a:spcBef>
                <a:spcPts val="0"/>
              </a:spcBef>
              <a:spcAft>
                <a:spcPts val="0"/>
              </a:spcAft>
              <a:buSzPts val="1800"/>
              <a:buFont typeface="Arial" panose="020B0604020202020204" pitchFamily="34" charset="0"/>
              <a:buChar char="•"/>
            </a:pPr>
            <a:r>
              <a:rPr lang="en" dirty="0">
                <a:latin typeface="Arial"/>
                <a:ea typeface="Arial"/>
                <a:cs typeface="Arial"/>
                <a:sym typeface="Arial"/>
              </a:rPr>
              <a:t>Radio</a:t>
            </a:r>
            <a:endParaRPr dirty="0">
              <a:latin typeface="Arial"/>
              <a:ea typeface="Arial"/>
              <a:cs typeface="Arial"/>
              <a:sym typeface="Arial"/>
            </a:endParaRPr>
          </a:p>
          <a:p>
            <a:pPr marL="285750" lvl="0" indent="-285750" algn="l" rtl="0">
              <a:lnSpc>
                <a:spcPct val="100000"/>
              </a:lnSpc>
              <a:spcBef>
                <a:spcPts val="0"/>
              </a:spcBef>
              <a:spcAft>
                <a:spcPts val="0"/>
              </a:spcAft>
              <a:buSzPts val="1800"/>
              <a:buFont typeface="Arial" panose="020B0604020202020204" pitchFamily="34" charset="0"/>
              <a:buChar char="•"/>
            </a:pPr>
            <a:r>
              <a:rPr lang="en" dirty="0">
                <a:latin typeface="Arial"/>
                <a:ea typeface="Arial"/>
                <a:cs typeface="Arial"/>
                <a:sym typeface="Arial"/>
              </a:rPr>
              <a:t>Gaming / Esports</a:t>
            </a:r>
            <a:endParaRPr dirty="0">
              <a:latin typeface="Arial"/>
              <a:ea typeface="Arial"/>
              <a:cs typeface="Arial"/>
              <a:sym typeface="Arial"/>
            </a:endParaRPr>
          </a:p>
          <a:p>
            <a:pPr marL="285750" lvl="0" indent="-285750" algn="l" rtl="0">
              <a:lnSpc>
                <a:spcPct val="100000"/>
              </a:lnSpc>
              <a:spcBef>
                <a:spcPts val="0"/>
              </a:spcBef>
              <a:spcAft>
                <a:spcPts val="0"/>
              </a:spcAft>
              <a:buSzPts val="1800"/>
              <a:buFont typeface="Arial" panose="020B0604020202020204" pitchFamily="34" charset="0"/>
              <a:buChar char="•"/>
            </a:pPr>
            <a:r>
              <a:rPr lang="en" dirty="0">
                <a:latin typeface="Arial"/>
                <a:ea typeface="Arial"/>
                <a:cs typeface="Arial"/>
                <a:sym typeface="Arial"/>
              </a:rPr>
              <a:t>Theme parks</a:t>
            </a:r>
            <a:endParaRPr dirty="0">
              <a:latin typeface="Arial"/>
              <a:ea typeface="Arial"/>
              <a:cs typeface="Arial"/>
              <a:sym typeface="Arial"/>
            </a:endParaRPr>
          </a:p>
        </p:txBody>
      </p:sp>
      <p:cxnSp>
        <p:nvCxnSpPr>
          <p:cNvPr id="381" name="Google Shape;381;p8"/>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82" name="Google Shape;382;p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83" name="Google Shape;383;p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384" name="Google Shape;384;p8"/>
          <p:cNvPicPr preferRelativeResize="0"/>
          <p:nvPr/>
        </p:nvPicPr>
        <p:blipFill rotWithShape="1">
          <a:blip r:embed="rId4">
            <a:alphaModFix/>
          </a:blip>
          <a:srcRect t="3755" b="3745"/>
          <a:stretch/>
        </p:blipFill>
        <p:spPr>
          <a:xfrm>
            <a:off x="5028300" y="1231825"/>
            <a:ext cx="3603600" cy="2222700"/>
          </a:xfrm>
          <a:prstGeom prst="snip2DiagRect">
            <a:avLst>
              <a:gd name="adj1" fmla="val 0"/>
              <a:gd name="adj2" fmla="val 16667"/>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9"/>
          <p:cNvSpPr txBox="1">
            <a:spLocks noGrp="1"/>
          </p:cNvSpPr>
          <p:nvPr>
            <p:ph type="title" idx="6"/>
          </p:nvPr>
        </p:nvSpPr>
        <p:spPr>
          <a:xfrm>
            <a:off x="1048450" y="2169725"/>
            <a:ext cx="3972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 sz="2400" b="1">
                <a:latin typeface="Arial"/>
                <a:ea typeface="Arial"/>
                <a:cs typeface="Arial"/>
                <a:sym typeface="Arial"/>
              </a:rPr>
              <a:t>1</a:t>
            </a:r>
            <a:endParaRPr sz="2400" b="1">
              <a:latin typeface="Arial"/>
              <a:ea typeface="Arial"/>
              <a:cs typeface="Arial"/>
              <a:sym typeface="Arial"/>
            </a:endParaRPr>
          </a:p>
        </p:txBody>
      </p:sp>
      <p:cxnSp>
        <p:nvCxnSpPr>
          <p:cNvPr id="390" name="Google Shape;390;p9"/>
          <p:cNvCxnSpPr/>
          <p:nvPr/>
        </p:nvCxnSpPr>
        <p:spPr>
          <a:xfrm>
            <a:off x="1048450" y="2820710"/>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sp>
        <p:nvSpPr>
          <p:cNvPr id="391" name="Google Shape;391;p9"/>
          <p:cNvSpPr txBox="1">
            <a:spLocks noGrp="1"/>
          </p:cNvSpPr>
          <p:nvPr>
            <p:ph type="ctrTitle" idx="4294967295"/>
          </p:nvPr>
        </p:nvSpPr>
        <p:spPr>
          <a:xfrm>
            <a:off x="1048450" y="1052225"/>
            <a:ext cx="8285700" cy="1041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2800"/>
              <a:buFont typeface="Montserrat"/>
              <a:buNone/>
            </a:pPr>
            <a:r>
              <a:rPr lang="en" sz="1600" b="0" i="0" u="none" strike="noStrike" cap="none">
                <a:solidFill>
                  <a:schemeClr val="lt1"/>
                </a:solidFill>
                <a:latin typeface="Arial"/>
                <a:ea typeface="Arial"/>
                <a:cs typeface="Arial"/>
                <a:sym typeface="Arial"/>
              </a:rPr>
              <a:t>Sports and entertainment products are unique in that they often share common characteristics of services.  </a:t>
            </a:r>
            <a:endParaRPr sz="1600" b="0" i="0" u="none" strike="noStrike" cap="none">
              <a:solidFill>
                <a:schemeClr val="lt1"/>
              </a:solidFill>
              <a:latin typeface="Arial"/>
              <a:ea typeface="Arial"/>
              <a:cs typeface="Arial"/>
              <a:sym typeface="Arial"/>
            </a:endParaRPr>
          </a:p>
          <a:p>
            <a:pPr marL="0" marR="0" lvl="0" indent="0" algn="l" rtl="0">
              <a:lnSpc>
                <a:spcPct val="100000"/>
              </a:lnSpc>
              <a:spcBef>
                <a:spcPts val="2000"/>
              </a:spcBef>
              <a:spcAft>
                <a:spcPts val="2000"/>
              </a:spcAft>
              <a:buClr>
                <a:schemeClr val="lt1"/>
              </a:buClr>
              <a:buSzPts val="2800"/>
              <a:buFont typeface="Montserrat"/>
              <a:buNone/>
            </a:pPr>
            <a:r>
              <a:rPr lang="en" sz="1600" b="1" i="0" u="none" strike="noStrike" cap="none">
                <a:solidFill>
                  <a:schemeClr val="lt1"/>
                </a:solidFill>
                <a:latin typeface="Arial"/>
                <a:ea typeface="Arial"/>
                <a:cs typeface="Arial"/>
                <a:sym typeface="Arial"/>
              </a:rPr>
              <a:t>Services feature two primary characteristics:</a:t>
            </a:r>
            <a:endParaRPr sz="1600" b="1" i="0" u="none" strike="noStrike" cap="none">
              <a:solidFill>
                <a:schemeClr val="lt1"/>
              </a:solidFill>
              <a:latin typeface="Arial"/>
              <a:ea typeface="Arial"/>
              <a:cs typeface="Arial"/>
              <a:sym typeface="Arial"/>
            </a:endParaRPr>
          </a:p>
        </p:txBody>
      </p:sp>
      <p:sp>
        <p:nvSpPr>
          <p:cNvPr id="392" name="Google Shape;392;p9"/>
          <p:cNvSpPr txBox="1">
            <a:spLocks noGrp="1"/>
          </p:cNvSpPr>
          <p:nvPr>
            <p:ph type="title"/>
          </p:nvPr>
        </p:nvSpPr>
        <p:spPr>
          <a:xfrm>
            <a:off x="1048450" y="234825"/>
            <a:ext cx="7947300" cy="7380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1800"/>
              <a:buNone/>
            </a:pPr>
            <a:r>
              <a:rPr lang="en" sz="2400" b="1">
                <a:solidFill>
                  <a:schemeClr val="lt2"/>
                </a:solidFill>
                <a:latin typeface="Arial"/>
                <a:ea typeface="Arial"/>
                <a:cs typeface="Arial"/>
                <a:sym typeface="Arial"/>
              </a:rPr>
              <a:t>SERVICES</a:t>
            </a:r>
            <a:endParaRPr sz="2400" b="1">
              <a:solidFill>
                <a:schemeClr val="lt2"/>
              </a:solidFill>
              <a:latin typeface="Arial"/>
              <a:ea typeface="Arial"/>
              <a:cs typeface="Arial"/>
              <a:sym typeface="Arial"/>
            </a:endParaRPr>
          </a:p>
        </p:txBody>
      </p:sp>
      <p:cxnSp>
        <p:nvCxnSpPr>
          <p:cNvPr id="393" name="Google Shape;393;p9"/>
          <p:cNvCxnSpPr/>
          <p:nvPr/>
        </p:nvCxnSpPr>
        <p:spPr>
          <a:xfrm>
            <a:off x="1158100" y="968775"/>
            <a:ext cx="1458600" cy="0"/>
          </a:xfrm>
          <a:prstGeom prst="straightConnector1">
            <a:avLst/>
          </a:prstGeom>
          <a:noFill/>
          <a:ln w="9525" cap="flat" cmpd="sng">
            <a:solidFill>
              <a:schemeClr val="lt2"/>
            </a:solidFill>
            <a:prstDash val="solid"/>
            <a:round/>
            <a:headEnd type="none" w="sm" len="sm"/>
            <a:tailEnd type="none" w="sm" len="sm"/>
          </a:ln>
        </p:spPr>
      </p:cxnSp>
      <p:sp>
        <p:nvSpPr>
          <p:cNvPr id="394" name="Google Shape;394;p9"/>
          <p:cNvSpPr txBox="1">
            <a:spLocks noGrp="1"/>
          </p:cNvSpPr>
          <p:nvPr>
            <p:ph type="ctrTitle" idx="4294967295"/>
          </p:nvPr>
        </p:nvSpPr>
        <p:spPr>
          <a:xfrm>
            <a:off x="1589900" y="2401525"/>
            <a:ext cx="5839500" cy="1041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2000"/>
              </a:spcAft>
              <a:buClr>
                <a:schemeClr val="lt1"/>
              </a:buClr>
              <a:buSzPts val="2800"/>
              <a:buFont typeface="Montserrat"/>
              <a:buNone/>
            </a:pPr>
            <a:r>
              <a:rPr lang="en" sz="1900" b="0" i="0" u="none" strike="noStrike" cap="none">
                <a:solidFill>
                  <a:schemeClr val="lt1"/>
                </a:solidFill>
                <a:latin typeface="Arial"/>
                <a:ea typeface="Arial"/>
                <a:cs typeface="Arial"/>
                <a:sym typeface="Arial"/>
              </a:rPr>
              <a:t>Services are </a:t>
            </a:r>
            <a:r>
              <a:rPr lang="en" sz="1900" b="1" i="0" u="none" strike="noStrike" cap="none">
                <a:solidFill>
                  <a:schemeClr val="dk2"/>
                </a:solidFill>
                <a:latin typeface="Arial"/>
                <a:ea typeface="Arial"/>
                <a:cs typeface="Arial"/>
                <a:sym typeface="Arial"/>
              </a:rPr>
              <a:t>PERISHABLE</a:t>
            </a:r>
            <a:endParaRPr sz="1900" b="1" i="0" u="none" strike="noStrike" cap="none">
              <a:solidFill>
                <a:schemeClr val="dk2"/>
              </a:solidFill>
              <a:latin typeface="Arial"/>
              <a:ea typeface="Arial"/>
              <a:cs typeface="Arial"/>
              <a:sym typeface="Arial"/>
            </a:endParaRPr>
          </a:p>
        </p:txBody>
      </p:sp>
      <p:sp>
        <p:nvSpPr>
          <p:cNvPr id="395" name="Google Shape;395;p9"/>
          <p:cNvSpPr txBox="1">
            <a:spLocks noGrp="1"/>
          </p:cNvSpPr>
          <p:nvPr>
            <p:ph type="ctrTitle" idx="4294967295"/>
          </p:nvPr>
        </p:nvSpPr>
        <p:spPr>
          <a:xfrm>
            <a:off x="1589900" y="3180850"/>
            <a:ext cx="5839500" cy="879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2000"/>
              </a:spcAft>
              <a:buClr>
                <a:schemeClr val="lt1"/>
              </a:buClr>
              <a:buSzPts val="2800"/>
              <a:buFont typeface="Montserrat"/>
              <a:buNone/>
            </a:pPr>
            <a:r>
              <a:rPr lang="en" sz="1800" b="0" i="0" u="none" strike="noStrike" cap="none">
                <a:solidFill>
                  <a:schemeClr val="lt1"/>
                </a:solidFill>
                <a:latin typeface="Arial"/>
                <a:ea typeface="Arial"/>
                <a:cs typeface="Arial"/>
                <a:sym typeface="Arial"/>
              </a:rPr>
              <a:t>Services are </a:t>
            </a:r>
            <a:r>
              <a:rPr lang="en" sz="1800" b="1" i="0" u="none" strike="noStrike" cap="none">
                <a:solidFill>
                  <a:schemeClr val="dk2"/>
                </a:solidFill>
                <a:latin typeface="Arial"/>
                <a:ea typeface="Arial"/>
                <a:cs typeface="Arial"/>
                <a:sym typeface="Arial"/>
              </a:rPr>
              <a:t>INTANGIBLE</a:t>
            </a:r>
            <a:endParaRPr sz="1800" b="1" i="0" u="none" strike="noStrike" cap="none">
              <a:solidFill>
                <a:schemeClr val="dk2"/>
              </a:solidFill>
              <a:latin typeface="Arial"/>
              <a:ea typeface="Arial"/>
              <a:cs typeface="Arial"/>
              <a:sym typeface="Arial"/>
            </a:endParaRPr>
          </a:p>
        </p:txBody>
      </p:sp>
      <p:sp>
        <p:nvSpPr>
          <p:cNvPr id="396" name="Google Shape;396;p9"/>
          <p:cNvSpPr txBox="1">
            <a:spLocks noGrp="1"/>
          </p:cNvSpPr>
          <p:nvPr>
            <p:ph type="title" idx="6"/>
          </p:nvPr>
        </p:nvSpPr>
        <p:spPr>
          <a:xfrm>
            <a:off x="1048450" y="2969825"/>
            <a:ext cx="3972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 sz="2400" b="1">
                <a:latin typeface="Arial"/>
                <a:ea typeface="Arial"/>
                <a:cs typeface="Arial"/>
                <a:sym typeface="Arial"/>
              </a:rPr>
              <a:t>2</a:t>
            </a:r>
            <a:endParaRPr sz="2400" b="1">
              <a:latin typeface="Arial"/>
              <a:ea typeface="Arial"/>
              <a:cs typeface="Arial"/>
              <a:sym typeface="Arial"/>
            </a:endParaRPr>
          </a:p>
        </p:txBody>
      </p:sp>
      <p:cxnSp>
        <p:nvCxnSpPr>
          <p:cNvPr id="397" name="Google Shape;397;p9"/>
          <p:cNvCxnSpPr/>
          <p:nvPr/>
        </p:nvCxnSpPr>
        <p:spPr>
          <a:xfrm>
            <a:off x="1048450" y="3620810"/>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1271</Words>
  <Application>Microsoft Macintosh PowerPoint</Application>
  <PresentationFormat>On-screen Show (16:9)</PresentationFormat>
  <Paragraphs>121</Paragraphs>
  <Slides>24</Slides>
  <Notes>24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24</vt:i4>
      </vt:variant>
    </vt:vector>
  </HeadingPairs>
  <TitlesOfParts>
    <vt:vector size="31" baseType="lpstr">
      <vt:lpstr>Proxima Nova</vt:lpstr>
      <vt:lpstr>Montserrat</vt:lpstr>
      <vt:lpstr>Oswald</vt:lpstr>
      <vt:lpstr>Arial</vt:lpstr>
      <vt:lpstr>Futuristic Background by Slidesgo</vt:lpstr>
      <vt:lpstr>Futuristic Background by Slidesgo</vt:lpstr>
      <vt:lpstr>Slidesgo Final Pages</vt:lpstr>
      <vt:lpstr>UNDERSTANDING THE PRODUCT</vt:lpstr>
      <vt:lpstr>Products are tangible, physical goods but can also be represented by something digital or virtual, a service or an idea that is offered to satisfy a consumer want or need.   Services are intangible and something satisfies an identified need through some form of exchange.  Service products are presented in the form of things like restaurants, educational institutions, consulting firms and hotels, which are represented in a variety of ways throughout the sports and entertainment industry.</vt:lpstr>
      <vt:lpstr>SPORTS PRODUCTS</vt:lpstr>
      <vt:lpstr>Sports Products</vt:lpstr>
      <vt:lpstr>Sports Products</vt:lpstr>
      <vt:lpstr>Sports Products</vt:lpstr>
      <vt:lpstr>TIME OUT!</vt:lpstr>
      <vt:lpstr>ENTERTAINMENT PRODUCTS</vt:lpstr>
      <vt:lpstr>1</vt:lpstr>
      <vt:lpstr>PERISHABILITY</vt:lpstr>
      <vt:lpstr>INTANGIBLE PRODUCT ATTRIBUTES</vt:lpstr>
      <vt:lpstr>Tangible vs. Intangible</vt:lpstr>
      <vt:lpstr>IMPORTANCE OF A QUALITY PRODUCT</vt:lpstr>
      <vt:lpstr>QUALITY PRODUCT</vt:lpstr>
      <vt:lpstr>TIME OUT!</vt:lpstr>
      <vt:lpstr>QUALITY CONTROL</vt:lpstr>
      <vt:lpstr>1</vt:lpstr>
      <vt:lpstr>219%</vt:lpstr>
      <vt:lpstr>4</vt:lpstr>
      <vt:lpstr>$255 million</vt:lpstr>
      <vt:lpstr>$200 million</vt:lpstr>
      <vt:lpstr>Importance of a  Quality Product</vt:lpstr>
      <vt:lpstr>QUALITY PRODUCTS IN ENTERTAINMENT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THE PRODUCT</dc:title>
  <cp:lastModifiedBy>Laura Bennett</cp:lastModifiedBy>
  <cp:revision>1</cp:revision>
  <dcterms:modified xsi:type="dcterms:W3CDTF">2023-08-10T21:34:22Z</dcterms:modified>
</cp:coreProperties>
</file>