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0" r:id="rId2"/>
    <p:sldMasterId id="2147483660" r:id="rId3"/>
    <p:sldMasterId id="2147483662" r:id="rId4"/>
    <p:sldMasterId id="2147483664" r:id="rId5"/>
  </p:sldMasterIdLst>
  <p:notesMasterIdLst>
    <p:notesMasterId r:id="rId3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Lst>
  <p:sldSz cx="12192000" cy="6858000"/>
  <p:notesSz cx="6858000" cy="9144000"/>
  <p:embeddedFontLst>
    <p:embeddedFont>
      <p:font typeface="Bookman Old Style" panose="02050604050505020204" pitchFamily="18" charset="0"/>
      <p:regular r:id="rId31"/>
      <p:bold r:id="rId32"/>
      <p:italic r:id="rId33"/>
      <p:boldItalic r:id="rId34"/>
    </p:embeddedFont>
    <p:embeddedFont>
      <p:font typeface="Calibri" panose="020F0502020204030204" pitchFamily="34" charset="0"/>
      <p:regular r:id="rId35"/>
      <p:bold r:id="rId36"/>
      <p:italic r:id="rId37"/>
      <p:boldItalic r:id="rId38"/>
    </p:embeddedFont>
    <p:embeddedFont>
      <p:font typeface="Libre Franklin" pitchFamily="2" charset="77"/>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3" roundtripDataSignature="AMtx7mgyCOHHAe3GlGsFrsJkKLDd8C88O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672"/>
  </p:normalViewPr>
  <p:slideViewPr>
    <p:cSldViewPr snapToGrid="0">
      <p:cViewPr varScale="1">
        <p:scale>
          <a:sx n="99" d="100"/>
          <a:sy n="99" d="100"/>
        </p:scale>
        <p:origin x="520"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9.fntdata"/><Relationship Id="rId21" Type="http://schemas.openxmlformats.org/officeDocument/2006/relationships/slide" Target="slides/slide16.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6.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font" Target="fonts/font5.fntdata"/><Relationship Id="rId43" Type="http://customschemas.google.com/relationships/presentationmetadata" Target="metadata"/><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5.xml"/><Relationship Id="rId41" Type="http://schemas.openxmlformats.org/officeDocument/2006/relationships/font" Target="fonts/font1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7" name="Google Shape;197;p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1" name="Google Shape;291;p1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04" name="Google Shape;304;p1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8" name="Google Shape;318;p1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31" name="Google Shape;331;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3" name="Google Shape;343;p1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260aedf66b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55" name="Google Shape;355;g260aedf66b6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67" name="Google Shape;367;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9" name="Google Shape;379;p1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91" name="Google Shape;391;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00" name="Google Shape;400;p1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9" name="Google Shape;209;p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2" name="Google Shape;412;p1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21" name="Google Shape;421;p20: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0" name="Google Shape;430;p21: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39" name="Google Shape;439;p22: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p2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7" name="Google Shape;227;p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6" name="Google Shape;236;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5" name="Google Shape;245;p6: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4" name="Google Shape;254;p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6" name="Google Shape;266;p8: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9" name="Google Shape;279;p9: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3"/>
        <p:cNvGrpSpPr/>
        <p:nvPr/>
      </p:nvGrpSpPr>
      <p:grpSpPr>
        <a:xfrm>
          <a:off x="0" y="0"/>
          <a:ext cx="0" cy="0"/>
          <a:chOff x="0" y="0"/>
          <a:chExt cx="0" cy="0"/>
        </a:xfrm>
      </p:grpSpPr>
      <p:sp>
        <p:nvSpPr>
          <p:cNvPr id="14" name="Google Shape;14;p27"/>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7"/>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 name="Google Shape;16;p27"/>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17" name="Google Shape;17;p27"/>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18" name="Google Shape;18;p2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2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85"/>
        <p:cNvGrpSpPr/>
        <p:nvPr/>
      </p:nvGrpSpPr>
      <p:grpSpPr>
        <a:xfrm>
          <a:off x="0" y="0"/>
          <a:ext cx="0" cy="0"/>
          <a:chOff x="0" y="0"/>
          <a:chExt cx="0" cy="0"/>
        </a:xfrm>
      </p:grpSpPr>
      <p:sp>
        <p:nvSpPr>
          <p:cNvPr id="86" name="Google Shape;86;p42"/>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42"/>
          <p:cNvSpPr>
            <a:spLocks noGrp="1"/>
          </p:cNvSpPr>
          <p:nvPr>
            <p:ph type="pic" idx="2"/>
          </p:nvPr>
        </p:nvSpPr>
        <p:spPr>
          <a:xfrm>
            <a:off x="15" y="0"/>
            <a:ext cx="12191985" cy="4578350"/>
          </a:xfrm>
          <a:prstGeom prst="rect">
            <a:avLst/>
          </a:prstGeom>
          <a:solidFill>
            <a:srgbClr val="D8D8D8"/>
          </a:solidFill>
          <a:ln>
            <a:noFill/>
          </a:ln>
        </p:spPr>
      </p:sp>
      <p:sp>
        <p:nvSpPr>
          <p:cNvPr id="88" name="Google Shape;88;p42"/>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9" name="Google Shape;89;p42"/>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90" name="Google Shape;90;p4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1" name="Google Shape;91;p4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2" name="Google Shape;92;p4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1"/>
        <p:cNvGrpSpPr/>
        <p:nvPr/>
      </p:nvGrpSpPr>
      <p:grpSpPr>
        <a:xfrm>
          <a:off x="0" y="0"/>
          <a:ext cx="0" cy="0"/>
          <a:chOff x="0" y="0"/>
          <a:chExt cx="0" cy="0"/>
        </a:xfrm>
      </p:grpSpPr>
      <p:sp>
        <p:nvSpPr>
          <p:cNvPr id="102" name="Google Shape;102;p30"/>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EFEFE"/>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30"/>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FEFEFE"/>
              </a:buClr>
              <a:buSzPts val="1800"/>
              <a:buChar char="◦"/>
              <a:defRPr/>
            </a:lvl2pPr>
            <a:lvl3pPr marL="1371600" lvl="2" indent="-342900" algn="l">
              <a:lnSpc>
                <a:spcPct val="100000"/>
              </a:lnSpc>
              <a:spcBef>
                <a:spcPts val="400"/>
              </a:spcBef>
              <a:spcAft>
                <a:spcPts val="0"/>
              </a:spcAft>
              <a:buClr>
                <a:srgbClr val="FEFEFE"/>
              </a:buClr>
              <a:buSzPts val="1800"/>
              <a:buChar char="◦"/>
              <a:defRPr/>
            </a:lvl3pPr>
            <a:lvl4pPr marL="1828800" lvl="3" indent="-342900" algn="l">
              <a:lnSpc>
                <a:spcPct val="100000"/>
              </a:lnSpc>
              <a:spcBef>
                <a:spcPts val="400"/>
              </a:spcBef>
              <a:spcAft>
                <a:spcPts val="0"/>
              </a:spcAft>
              <a:buClr>
                <a:srgbClr val="FEFEFE"/>
              </a:buClr>
              <a:buSzPts val="1800"/>
              <a:buChar char="◦"/>
              <a:defRPr/>
            </a:lvl4pPr>
            <a:lvl5pPr marL="2286000" lvl="4" indent="-342900" algn="l">
              <a:lnSpc>
                <a:spcPct val="100000"/>
              </a:lnSpc>
              <a:spcBef>
                <a:spcPts val="400"/>
              </a:spcBef>
              <a:spcAft>
                <a:spcPts val="0"/>
              </a:spcAft>
              <a:buClr>
                <a:srgbClr val="FEFEFE"/>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04" name="Google Shape;104;p30"/>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30"/>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30"/>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15"/>
        <p:cNvGrpSpPr/>
        <p:nvPr/>
      </p:nvGrpSpPr>
      <p:grpSpPr>
        <a:xfrm>
          <a:off x="0" y="0"/>
          <a:ext cx="0" cy="0"/>
          <a:chOff x="0" y="0"/>
          <a:chExt cx="0" cy="0"/>
        </a:xfrm>
      </p:grpSpPr>
      <p:sp>
        <p:nvSpPr>
          <p:cNvPr id="116" name="Google Shape;116;p34"/>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34"/>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8" name="Google Shape;118;p34"/>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119" name="Google Shape;119;p34"/>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120" name="Google Shape;120;p34"/>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1" name="Google Shape;121;p34"/>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2" name="Google Shape;122;p34"/>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p35"/>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3" name="Google Shape;133;p35"/>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34" name="Google Shape;134;p35"/>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5" name="Google Shape;135;p35"/>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6" name="Google Shape;136;p35"/>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137"/>
        <p:cNvGrpSpPr/>
        <p:nvPr/>
      </p:nvGrpSpPr>
      <p:grpSpPr>
        <a:xfrm>
          <a:off x="0" y="0"/>
          <a:ext cx="0" cy="0"/>
          <a:chOff x="0" y="0"/>
          <a:chExt cx="0" cy="0"/>
        </a:xfrm>
      </p:grpSpPr>
      <p:sp>
        <p:nvSpPr>
          <p:cNvPr id="138" name="Google Shape;138;p3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33"/>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0" name="Google Shape;140;p33"/>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141" name="Google Shape;141;p33"/>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142" name="Google Shape;142;p3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3" name="Google Shape;143;p3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4" name="Google Shape;144;p3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145"/>
        <p:cNvGrpSpPr/>
        <p:nvPr/>
      </p:nvGrpSpPr>
      <p:grpSpPr>
        <a:xfrm>
          <a:off x="0" y="0"/>
          <a:ext cx="0" cy="0"/>
          <a:chOff x="0" y="0"/>
          <a:chExt cx="0" cy="0"/>
        </a:xfrm>
      </p:grpSpPr>
      <p:sp>
        <p:nvSpPr>
          <p:cNvPr id="146" name="Google Shape;146;p43"/>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43"/>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b="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3"/>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149" name="Google Shape;149;p43"/>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150" name="Google Shape;150;p43"/>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1" name="Google Shape;151;p43"/>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2" name="Google Shape;152;p43"/>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53"/>
        <p:cNvGrpSpPr/>
        <p:nvPr/>
      </p:nvGrpSpPr>
      <p:grpSpPr>
        <a:xfrm>
          <a:off x="0" y="0"/>
          <a:ext cx="0" cy="0"/>
          <a:chOff x="0" y="0"/>
          <a:chExt cx="0" cy="0"/>
        </a:xfrm>
      </p:grpSpPr>
      <p:sp>
        <p:nvSpPr>
          <p:cNvPr id="154" name="Google Shape;154;p44"/>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55" name="Google Shape;155;p44"/>
          <p:cNvSpPr txBox="1">
            <a:spLocks noGrp="1"/>
          </p:cNvSpPr>
          <p:nvPr>
            <p:ph type="body" idx="1"/>
          </p:nvPr>
        </p:nvSpPr>
        <p:spPr>
          <a:xfrm>
            <a:off x="1097280" y="2120900"/>
            <a:ext cx="4639736" cy="3748193"/>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56" name="Google Shape;156;p44"/>
          <p:cNvSpPr txBox="1">
            <a:spLocks noGrp="1"/>
          </p:cNvSpPr>
          <p:nvPr>
            <p:ph type="body" idx="2"/>
          </p:nvPr>
        </p:nvSpPr>
        <p:spPr>
          <a:xfrm>
            <a:off x="6515944" y="2120900"/>
            <a:ext cx="4639736" cy="3748194"/>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57" name="Google Shape;157;p44"/>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8" name="Google Shape;158;p44"/>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9" name="Google Shape;159;p44"/>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60"/>
        <p:cNvGrpSpPr/>
        <p:nvPr/>
      </p:nvGrpSpPr>
      <p:grpSpPr>
        <a:xfrm>
          <a:off x="0" y="0"/>
          <a:ext cx="0" cy="0"/>
          <a:chOff x="0" y="0"/>
          <a:chExt cx="0" cy="0"/>
        </a:xfrm>
      </p:grpSpPr>
      <p:sp>
        <p:nvSpPr>
          <p:cNvPr id="161" name="Google Shape;161;p45"/>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45"/>
          <p:cNvSpPr txBox="1">
            <a:spLocks noGrp="1"/>
          </p:cNvSpPr>
          <p:nvPr>
            <p:ph type="body" idx="1"/>
          </p:nvPr>
        </p:nvSpPr>
        <p:spPr>
          <a:xfrm>
            <a:off x="1097280"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163" name="Google Shape;163;p45"/>
          <p:cNvSpPr txBox="1">
            <a:spLocks noGrp="1"/>
          </p:cNvSpPr>
          <p:nvPr>
            <p:ph type="body" idx="2"/>
          </p:nvPr>
        </p:nvSpPr>
        <p:spPr>
          <a:xfrm>
            <a:off x="1097280" y="2958274"/>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64" name="Google Shape;164;p45"/>
          <p:cNvSpPr txBox="1">
            <a:spLocks noGrp="1"/>
          </p:cNvSpPr>
          <p:nvPr>
            <p:ph type="body" idx="3"/>
          </p:nvPr>
        </p:nvSpPr>
        <p:spPr>
          <a:xfrm>
            <a:off x="6515944"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165" name="Google Shape;165;p45"/>
          <p:cNvSpPr txBox="1">
            <a:spLocks noGrp="1"/>
          </p:cNvSpPr>
          <p:nvPr>
            <p:ph type="body" idx="4"/>
          </p:nvPr>
        </p:nvSpPr>
        <p:spPr>
          <a:xfrm>
            <a:off x="6515944" y="2958273"/>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66" name="Google Shape;166;p45"/>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7" name="Google Shape;167;p45"/>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8" name="Google Shape;168;p45"/>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9"/>
        <p:cNvGrpSpPr/>
        <p:nvPr/>
      </p:nvGrpSpPr>
      <p:grpSpPr>
        <a:xfrm>
          <a:off x="0" y="0"/>
          <a:ext cx="0" cy="0"/>
          <a:chOff x="0" y="0"/>
          <a:chExt cx="0" cy="0"/>
        </a:xfrm>
      </p:grpSpPr>
      <p:sp>
        <p:nvSpPr>
          <p:cNvPr id="170" name="Google Shape;170;p46"/>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1" name="Google Shape;171;p4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2" name="Google Shape;172;p4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3" name="Google Shape;173;p4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174"/>
        <p:cNvGrpSpPr/>
        <p:nvPr/>
      </p:nvGrpSpPr>
      <p:grpSpPr>
        <a:xfrm>
          <a:off x="0" y="0"/>
          <a:ext cx="0" cy="0"/>
          <a:chOff x="0" y="0"/>
          <a:chExt cx="0" cy="0"/>
        </a:xfrm>
      </p:grpSpPr>
      <p:sp>
        <p:nvSpPr>
          <p:cNvPr id="175" name="Google Shape;175;p47"/>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4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7" name="Google Shape;177;p4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8" name="Google Shape;178;p4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9"/>
        <p:cNvGrpSpPr/>
        <p:nvPr/>
      </p:nvGrpSpPr>
      <p:grpSpPr>
        <a:xfrm>
          <a:off x="0" y="0"/>
          <a:ext cx="0" cy="0"/>
          <a:chOff x="0" y="0"/>
          <a:chExt cx="0" cy="0"/>
        </a:xfrm>
      </p:grpSpPr>
      <p:sp>
        <p:nvSpPr>
          <p:cNvPr id="30" name="Google Shape;30;p28"/>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8"/>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32" name="Google Shape;32;p28"/>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8"/>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179"/>
        <p:cNvGrpSpPr/>
        <p:nvPr/>
      </p:nvGrpSpPr>
      <p:grpSpPr>
        <a:xfrm>
          <a:off x="0" y="0"/>
          <a:ext cx="0" cy="0"/>
          <a:chOff x="0" y="0"/>
          <a:chExt cx="0" cy="0"/>
        </a:xfrm>
      </p:grpSpPr>
      <p:sp>
        <p:nvSpPr>
          <p:cNvPr id="180" name="Google Shape;180;p48"/>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48"/>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2" name="Google Shape;182;p48"/>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183" name="Google Shape;183;p48"/>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184" name="Google Shape;184;p48"/>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5" name="Google Shape;185;p48"/>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6" name="Google Shape;186;p4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800">
                <a:solidFill>
                  <a:schemeClr val="dk2"/>
                </a:solidFill>
                <a:latin typeface="Libre Franklin"/>
                <a:ea typeface="Libre Franklin"/>
                <a:cs typeface="Libre Franklin"/>
                <a:sym typeface="Libre Franklin"/>
              </a:defRPr>
            </a:lvl1pPr>
            <a:lvl2pPr marL="0" lvl="1" indent="0" algn="l">
              <a:spcBef>
                <a:spcPts val="0"/>
              </a:spcBef>
              <a:buNone/>
              <a:defRPr sz="800">
                <a:solidFill>
                  <a:schemeClr val="dk2"/>
                </a:solidFill>
                <a:latin typeface="Libre Franklin"/>
                <a:ea typeface="Libre Franklin"/>
                <a:cs typeface="Libre Franklin"/>
                <a:sym typeface="Libre Franklin"/>
              </a:defRPr>
            </a:lvl2pPr>
            <a:lvl3pPr marL="0" lvl="2" indent="0" algn="l">
              <a:spcBef>
                <a:spcPts val="0"/>
              </a:spcBef>
              <a:buNone/>
              <a:defRPr sz="800">
                <a:solidFill>
                  <a:schemeClr val="dk2"/>
                </a:solidFill>
                <a:latin typeface="Libre Franklin"/>
                <a:ea typeface="Libre Franklin"/>
                <a:cs typeface="Libre Franklin"/>
                <a:sym typeface="Libre Franklin"/>
              </a:defRPr>
            </a:lvl3pPr>
            <a:lvl4pPr marL="0" lvl="3" indent="0" algn="l">
              <a:spcBef>
                <a:spcPts val="0"/>
              </a:spcBef>
              <a:buNone/>
              <a:defRPr sz="800">
                <a:solidFill>
                  <a:schemeClr val="dk2"/>
                </a:solidFill>
                <a:latin typeface="Libre Franklin"/>
                <a:ea typeface="Libre Franklin"/>
                <a:cs typeface="Libre Franklin"/>
                <a:sym typeface="Libre Franklin"/>
              </a:defRPr>
            </a:lvl4pPr>
            <a:lvl5pPr marL="0" lvl="4" indent="0" algn="l">
              <a:spcBef>
                <a:spcPts val="0"/>
              </a:spcBef>
              <a:buNone/>
              <a:defRPr sz="800">
                <a:solidFill>
                  <a:schemeClr val="dk2"/>
                </a:solidFill>
                <a:latin typeface="Libre Franklin"/>
                <a:ea typeface="Libre Franklin"/>
                <a:cs typeface="Libre Franklin"/>
                <a:sym typeface="Libre Franklin"/>
              </a:defRPr>
            </a:lvl5pPr>
            <a:lvl6pPr marL="0" lvl="5" indent="0" algn="l">
              <a:spcBef>
                <a:spcPts val="0"/>
              </a:spcBef>
              <a:buNone/>
              <a:defRPr sz="800">
                <a:solidFill>
                  <a:schemeClr val="dk2"/>
                </a:solidFill>
                <a:latin typeface="Libre Franklin"/>
                <a:ea typeface="Libre Franklin"/>
                <a:cs typeface="Libre Franklin"/>
                <a:sym typeface="Libre Franklin"/>
              </a:defRPr>
            </a:lvl6pPr>
            <a:lvl7pPr marL="0" lvl="6" indent="0" algn="l">
              <a:spcBef>
                <a:spcPts val="0"/>
              </a:spcBef>
              <a:buNone/>
              <a:defRPr sz="800">
                <a:solidFill>
                  <a:schemeClr val="dk2"/>
                </a:solidFill>
                <a:latin typeface="Libre Franklin"/>
                <a:ea typeface="Libre Franklin"/>
                <a:cs typeface="Libre Franklin"/>
                <a:sym typeface="Libre Franklin"/>
              </a:defRPr>
            </a:lvl7pPr>
            <a:lvl8pPr marL="0" lvl="7" indent="0" algn="l">
              <a:spcBef>
                <a:spcPts val="0"/>
              </a:spcBef>
              <a:buNone/>
              <a:defRPr sz="800">
                <a:solidFill>
                  <a:schemeClr val="dk2"/>
                </a:solidFill>
                <a:latin typeface="Libre Franklin"/>
                <a:ea typeface="Libre Franklin"/>
                <a:cs typeface="Libre Franklin"/>
                <a:sym typeface="Libre Franklin"/>
              </a:defRPr>
            </a:lvl8pPr>
            <a:lvl9pPr marL="0" lvl="8" indent="0" algn="l">
              <a:spcBef>
                <a:spcPts val="0"/>
              </a:spcBef>
              <a:buNone/>
              <a:defRPr sz="800">
                <a:solidFill>
                  <a:schemeClr val="dk2"/>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187"/>
        <p:cNvGrpSpPr/>
        <p:nvPr/>
      </p:nvGrpSpPr>
      <p:grpSpPr>
        <a:xfrm>
          <a:off x="0" y="0"/>
          <a:ext cx="0" cy="0"/>
          <a:chOff x="0" y="0"/>
          <a:chExt cx="0" cy="0"/>
        </a:xfrm>
      </p:grpSpPr>
      <p:sp>
        <p:nvSpPr>
          <p:cNvPr id="188" name="Google Shape;188;p49"/>
          <p:cNvSpPr/>
          <p:nvPr/>
        </p:nvSpPr>
        <p:spPr>
          <a:xfrm>
            <a:off x="0" y="4578350"/>
            <a:ext cx="12188825" cy="227965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9"/>
          <p:cNvSpPr>
            <a:spLocks noGrp="1"/>
          </p:cNvSpPr>
          <p:nvPr>
            <p:ph type="pic" idx="2"/>
          </p:nvPr>
        </p:nvSpPr>
        <p:spPr>
          <a:xfrm>
            <a:off x="15" y="0"/>
            <a:ext cx="12191985" cy="4578350"/>
          </a:xfrm>
          <a:prstGeom prst="rect">
            <a:avLst/>
          </a:prstGeom>
          <a:solidFill>
            <a:srgbClr val="D8D8D8"/>
          </a:solidFill>
          <a:ln>
            <a:noFill/>
          </a:ln>
        </p:spPr>
      </p:sp>
      <p:sp>
        <p:nvSpPr>
          <p:cNvPr id="190" name="Google Shape;190;p49"/>
          <p:cNvSpPr txBox="1">
            <a:spLocks noGrp="1"/>
          </p:cNvSpPr>
          <p:nvPr>
            <p:ph type="title"/>
          </p:nvPr>
        </p:nvSpPr>
        <p:spPr>
          <a:xfrm>
            <a:off x="1097279" y="4799362"/>
            <a:ext cx="10113645" cy="743682"/>
          </a:xfrm>
          <a:prstGeom prst="rect">
            <a:avLst/>
          </a:prstGeom>
          <a:noFill/>
          <a:ln>
            <a:noFill/>
          </a:ln>
        </p:spPr>
        <p:txBody>
          <a:bodyPr spcFirstLastPara="1" wrap="square" lIns="91425" tIns="0" rIns="91425" bIns="0" anchor="b" anchorCtr="0">
            <a:no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49"/>
          <p:cNvSpPr txBox="1">
            <a:spLocks noGrp="1"/>
          </p:cNvSpPr>
          <p:nvPr>
            <p:ph type="body" idx="1"/>
          </p:nvPr>
        </p:nvSpPr>
        <p:spPr>
          <a:xfrm>
            <a:off x="1097279" y="5715000"/>
            <a:ext cx="10113264" cy="609600"/>
          </a:xfrm>
          <a:prstGeom prst="rect">
            <a:avLst/>
          </a:prstGeom>
          <a:noFill/>
          <a:ln>
            <a:noFill/>
          </a:ln>
        </p:spPr>
        <p:txBody>
          <a:bodyPr spcFirstLastPara="1" wrap="square" lIns="91425" tIns="0" rIns="91425" bIns="0" anchor="t" anchorCtr="0">
            <a:normAutofit/>
          </a:bodyPr>
          <a:lstStyle>
            <a:lvl1pPr marL="457200" lvl="0" indent="-228600" algn="l">
              <a:lnSpc>
                <a:spcPct val="110000"/>
              </a:lnSpc>
              <a:spcBef>
                <a:spcPts val="0"/>
              </a:spcBef>
              <a:spcAft>
                <a:spcPts val="0"/>
              </a:spcAft>
              <a:buSzPts val="1800"/>
              <a:buNone/>
              <a:defRPr sz="1800">
                <a:solidFill>
                  <a:srgbClr val="FFFFFF"/>
                </a:solidFill>
              </a:defRPr>
            </a:lvl1pPr>
            <a:lvl2pPr marL="914400" lvl="1" indent="-228600" algn="l">
              <a:lnSpc>
                <a:spcPct val="100000"/>
              </a:lnSpc>
              <a:spcBef>
                <a:spcPts val="6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192" name="Google Shape;192;p49"/>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49"/>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49"/>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35"/>
        <p:cNvGrpSpPr/>
        <p:nvPr/>
      </p:nvGrpSpPr>
      <p:grpSpPr>
        <a:xfrm>
          <a:off x="0" y="0"/>
          <a:ext cx="0" cy="0"/>
          <a:chOff x="0" y="0"/>
          <a:chExt cx="0" cy="0"/>
        </a:xfrm>
      </p:grpSpPr>
      <p:sp>
        <p:nvSpPr>
          <p:cNvPr id="36" name="Google Shape;36;p26"/>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26"/>
          <p:cNvSpPr txBox="1">
            <a:spLocks noGrp="1"/>
          </p:cNvSpPr>
          <p:nvPr>
            <p:ph type="ctr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26"/>
          <p:cNvSpPr txBox="1">
            <a:spLocks noGrp="1"/>
          </p:cNvSpPr>
          <p:nvPr>
            <p:ph type="subTitle" idx="1"/>
          </p:nvPr>
        </p:nvSpPr>
        <p:spPr>
          <a:xfrm>
            <a:off x="1100051" y="4645152"/>
            <a:ext cx="10058400" cy="1143000"/>
          </a:xfrm>
          <a:prstGeom prst="rect">
            <a:avLst/>
          </a:prstGeom>
          <a:noFill/>
          <a:ln>
            <a:noFill/>
          </a:ln>
        </p:spPr>
        <p:txBody>
          <a:bodyPr spcFirstLastPara="1" wrap="square" lIns="91425" tIns="45700" rIns="91425" bIns="45700" anchor="t" anchorCtr="0">
            <a:normAutofit/>
          </a:bodyPr>
          <a:lstStyle>
            <a:lvl1pPr lvl="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lvl="1" algn="ctr">
              <a:lnSpc>
                <a:spcPct val="100000"/>
              </a:lnSpc>
              <a:spcBef>
                <a:spcPts val="200"/>
              </a:spcBef>
              <a:spcAft>
                <a:spcPts val="0"/>
              </a:spcAft>
              <a:buClr>
                <a:srgbClr val="3F3F3F"/>
              </a:buClr>
              <a:buSzPts val="2400"/>
              <a:buNone/>
              <a:defRPr sz="2400"/>
            </a:lvl2pPr>
            <a:lvl3pPr lvl="2" algn="ctr">
              <a:lnSpc>
                <a:spcPct val="100000"/>
              </a:lnSpc>
              <a:spcBef>
                <a:spcPts val="400"/>
              </a:spcBef>
              <a:spcAft>
                <a:spcPts val="0"/>
              </a:spcAft>
              <a:buClr>
                <a:srgbClr val="3F3F3F"/>
              </a:buClr>
              <a:buSzPts val="2400"/>
              <a:buNone/>
              <a:defRPr sz="2400"/>
            </a:lvl3pPr>
            <a:lvl4pPr lvl="3" algn="ctr">
              <a:lnSpc>
                <a:spcPct val="100000"/>
              </a:lnSpc>
              <a:spcBef>
                <a:spcPts val="400"/>
              </a:spcBef>
              <a:spcAft>
                <a:spcPts val="0"/>
              </a:spcAft>
              <a:buClr>
                <a:srgbClr val="3F3F3F"/>
              </a:buClr>
              <a:buSzPts val="2000"/>
              <a:buNone/>
              <a:defRPr sz="2000"/>
            </a:lvl4pPr>
            <a:lvl5pPr lvl="4" algn="ctr">
              <a:lnSpc>
                <a:spcPct val="100000"/>
              </a:lnSpc>
              <a:spcBef>
                <a:spcPts val="400"/>
              </a:spcBef>
              <a:spcAft>
                <a:spcPts val="0"/>
              </a:spcAft>
              <a:buClr>
                <a:srgbClr val="3F3F3F"/>
              </a:buClr>
              <a:buSzPts val="2000"/>
              <a:buNone/>
              <a:defRPr sz="2000"/>
            </a:lvl5pPr>
            <a:lvl6pPr lvl="5" algn="ctr">
              <a:lnSpc>
                <a:spcPct val="90000"/>
              </a:lnSpc>
              <a:spcBef>
                <a:spcPts val="400"/>
              </a:spcBef>
              <a:spcAft>
                <a:spcPts val="0"/>
              </a:spcAft>
              <a:buSzPts val="2000"/>
              <a:buNone/>
              <a:defRPr sz="2000"/>
            </a:lvl6pPr>
            <a:lvl7pPr lvl="6" algn="ctr">
              <a:lnSpc>
                <a:spcPct val="90000"/>
              </a:lnSpc>
              <a:spcBef>
                <a:spcPts val="400"/>
              </a:spcBef>
              <a:spcAft>
                <a:spcPts val="0"/>
              </a:spcAft>
              <a:buSzPts val="2000"/>
              <a:buNone/>
              <a:defRPr sz="2000"/>
            </a:lvl7pPr>
            <a:lvl8pPr lvl="7" algn="ctr">
              <a:lnSpc>
                <a:spcPct val="90000"/>
              </a:lnSpc>
              <a:spcBef>
                <a:spcPts val="400"/>
              </a:spcBef>
              <a:spcAft>
                <a:spcPts val="0"/>
              </a:spcAft>
              <a:buSzPts val="2000"/>
              <a:buNone/>
              <a:defRPr sz="2000"/>
            </a:lvl8pPr>
            <a:lvl9pPr lvl="8" algn="ctr">
              <a:lnSpc>
                <a:spcPct val="90000"/>
              </a:lnSpc>
              <a:spcBef>
                <a:spcPts val="400"/>
              </a:spcBef>
              <a:spcAft>
                <a:spcPts val="400"/>
              </a:spcAft>
              <a:buSzPts val="2000"/>
              <a:buNone/>
              <a:defRPr sz="2000"/>
            </a:lvl9pPr>
          </a:lstStyle>
          <a:p>
            <a:endParaRPr/>
          </a:p>
        </p:txBody>
      </p:sp>
      <p:cxnSp>
        <p:nvCxnSpPr>
          <p:cNvPr id="39" name="Google Shape;39;p26"/>
          <p:cNvCxnSpPr/>
          <p:nvPr/>
        </p:nvCxnSpPr>
        <p:spPr>
          <a:xfrm>
            <a:off x="1207658" y="4474741"/>
            <a:ext cx="9875520" cy="0"/>
          </a:xfrm>
          <a:prstGeom prst="straightConnector1">
            <a:avLst/>
          </a:prstGeom>
          <a:noFill/>
          <a:ln w="12700" cap="flat" cmpd="sng">
            <a:solidFill>
              <a:srgbClr val="3F3F3F"/>
            </a:solidFill>
            <a:prstDash val="solid"/>
            <a:round/>
            <a:headEnd type="none" w="sm" len="sm"/>
            <a:tailEnd type="none" w="sm" len="sm"/>
          </a:ln>
        </p:spPr>
      </p:cxnSp>
      <p:sp>
        <p:nvSpPr>
          <p:cNvPr id="40" name="Google Shape;40;p2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1" name="Google Shape;41;p2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bg>
      <p:bgPr>
        <a:solidFill>
          <a:schemeClr val="lt1"/>
        </a:solidFill>
        <a:effectLst/>
      </p:bgPr>
    </p:bg>
    <p:spTree>
      <p:nvGrpSpPr>
        <p:cNvPr id="1" name="Shape 43"/>
        <p:cNvGrpSpPr/>
        <p:nvPr/>
      </p:nvGrpSpPr>
      <p:grpSpPr>
        <a:xfrm>
          <a:off x="0" y="0"/>
          <a:ext cx="0" cy="0"/>
          <a:chOff x="0" y="0"/>
          <a:chExt cx="0" cy="0"/>
        </a:xfrm>
      </p:grpSpPr>
      <p:sp>
        <p:nvSpPr>
          <p:cNvPr id="44" name="Google Shape;44;p36"/>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36"/>
          <p:cNvSpPr txBox="1">
            <a:spLocks noGrp="1"/>
          </p:cNvSpPr>
          <p:nvPr>
            <p:ph type="title"/>
          </p:nvPr>
        </p:nvSpPr>
        <p:spPr>
          <a:xfrm>
            <a:off x="1097280" y="758952"/>
            <a:ext cx="10058400" cy="356616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262626"/>
              </a:buClr>
              <a:buSzPts val="8000"/>
              <a:buFont typeface="Bookman Old Style"/>
              <a:buNone/>
              <a:defRPr sz="8000" b="0">
                <a:solidFill>
                  <a:srgbClr val="26262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36"/>
          <p:cNvSpPr txBox="1">
            <a:spLocks noGrp="1"/>
          </p:cNvSpPr>
          <p:nvPr>
            <p:ph type="body" idx="1"/>
          </p:nvPr>
        </p:nvSpPr>
        <p:spPr>
          <a:xfrm>
            <a:off x="1097280" y="4663440"/>
            <a:ext cx="10058400" cy="1143000"/>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2400"/>
              <a:buNone/>
              <a:defRPr sz="2400" cap="none">
                <a:solidFill>
                  <a:schemeClr val="dk1"/>
                </a:solidFill>
                <a:latin typeface="Libre Franklin"/>
                <a:ea typeface="Libre Franklin"/>
                <a:cs typeface="Libre Franklin"/>
                <a:sym typeface="Libre Franklin"/>
              </a:defRPr>
            </a:lvl1pPr>
            <a:lvl2pPr marL="914400" lvl="1" indent="-228600" algn="l">
              <a:lnSpc>
                <a:spcPct val="100000"/>
              </a:lnSpc>
              <a:spcBef>
                <a:spcPts val="200"/>
              </a:spcBef>
              <a:spcAft>
                <a:spcPts val="0"/>
              </a:spcAft>
              <a:buClr>
                <a:srgbClr val="888888"/>
              </a:buClr>
              <a:buSzPts val="1800"/>
              <a:buNone/>
              <a:defRPr sz="1800">
                <a:solidFill>
                  <a:srgbClr val="888888"/>
                </a:solidFill>
              </a:defRPr>
            </a:lvl2pPr>
            <a:lvl3pPr marL="1371600" lvl="2" indent="-228600" algn="l">
              <a:lnSpc>
                <a:spcPct val="100000"/>
              </a:lnSpc>
              <a:spcBef>
                <a:spcPts val="400"/>
              </a:spcBef>
              <a:spcAft>
                <a:spcPts val="0"/>
              </a:spcAft>
              <a:buClr>
                <a:srgbClr val="888888"/>
              </a:buClr>
              <a:buSzPts val="1600"/>
              <a:buNone/>
              <a:defRPr sz="1600">
                <a:solidFill>
                  <a:srgbClr val="888888"/>
                </a:solidFill>
              </a:defRPr>
            </a:lvl3pPr>
            <a:lvl4pPr marL="1828800" lvl="3" indent="-228600" algn="l">
              <a:lnSpc>
                <a:spcPct val="100000"/>
              </a:lnSpc>
              <a:spcBef>
                <a:spcPts val="400"/>
              </a:spcBef>
              <a:spcAft>
                <a:spcPts val="0"/>
              </a:spcAft>
              <a:buClr>
                <a:srgbClr val="888888"/>
              </a:buClr>
              <a:buSzPts val="1400"/>
              <a:buNone/>
              <a:defRPr sz="1400">
                <a:solidFill>
                  <a:srgbClr val="888888"/>
                </a:solidFill>
              </a:defRPr>
            </a:lvl4pPr>
            <a:lvl5pPr marL="2286000" lvl="4" indent="-228600" algn="l">
              <a:lnSpc>
                <a:spcPct val="100000"/>
              </a:lnSpc>
              <a:spcBef>
                <a:spcPts val="400"/>
              </a:spcBef>
              <a:spcAft>
                <a:spcPts val="0"/>
              </a:spcAft>
              <a:buClr>
                <a:srgbClr val="888888"/>
              </a:buClr>
              <a:buSzPts val="1400"/>
              <a:buNone/>
              <a:defRPr sz="1400">
                <a:solidFill>
                  <a:srgbClr val="888888"/>
                </a:solidFill>
              </a:defRPr>
            </a:lvl5pPr>
            <a:lvl6pPr marL="2743200" lvl="5" indent="-228600" algn="l">
              <a:lnSpc>
                <a:spcPct val="90000"/>
              </a:lnSpc>
              <a:spcBef>
                <a:spcPts val="400"/>
              </a:spcBef>
              <a:spcAft>
                <a:spcPts val="0"/>
              </a:spcAft>
              <a:buSzPts val="1400"/>
              <a:buNone/>
              <a:defRPr sz="1400">
                <a:solidFill>
                  <a:srgbClr val="888888"/>
                </a:solidFill>
              </a:defRPr>
            </a:lvl6pPr>
            <a:lvl7pPr marL="3200400" lvl="6" indent="-228600" algn="l">
              <a:lnSpc>
                <a:spcPct val="90000"/>
              </a:lnSpc>
              <a:spcBef>
                <a:spcPts val="400"/>
              </a:spcBef>
              <a:spcAft>
                <a:spcPts val="0"/>
              </a:spcAft>
              <a:buSzPts val="1400"/>
              <a:buNone/>
              <a:defRPr sz="1400">
                <a:solidFill>
                  <a:srgbClr val="888888"/>
                </a:solidFill>
              </a:defRPr>
            </a:lvl7pPr>
            <a:lvl8pPr marL="3657600" lvl="7" indent="-228600" algn="l">
              <a:lnSpc>
                <a:spcPct val="90000"/>
              </a:lnSpc>
              <a:spcBef>
                <a:spcPts val="400"/>
              </a:spcBef>
              <a:spcAft>
                <a:spcPts val="0"/>
              </a:spcAft>
              <a:buSzPts val="1400"/>
              <a:buNone/>
              <a:defRPr sz="1400">
                <a:solidFill>
                  <a:srgbClr val="888888"/>
                </a:solidFill>
              </a:defRPr>
            </a:lvl8pPr>
            <a:lvl9pPr marL="4114800" lvl="8" indent="-228600" algn="l">
              <a:lnSpc>
                <a:spcPct val="90000"/>
              </a:lnSpc>
              <a:spcBef>
                <a:spcPts val="400"/>
              </a:spcBef>
              <a:spcAft>
                <a:spcPts val="400"/>
              </a:spcAft>
              <a:buSzPts val="1400"/>
              <a:buNone/>
              <a:defRPr sz="1400">
                <a:solidFill>
                  <a:srgbClr val="888888"/>
                </a:solidFill>
              </a:defRPr>
            </a:lvl9pPr>
          </a:lstStyle>
          <a:p>
            <a:endParaRPr/>
          </a:p>
        </p:txBody>
      </p:sp>
      <p:cxnSp>
        <p:nvCxnSpPr>
          <p:cNvPr id="47" name="Google Shape;47;p36"/>
          <p:cNvCxnSpPr/>
          <p:nvPr/>
        </p:nvCxnSpPr>
        <p:spPr>
          <a:xfrm>
            <a:off x="1207658" y="4485132"/>
            <a:ext cx="9875520" cy="0"/>
          </a:xfrm>
          <a:prstGeom prst="straightConnector1">
            <a:avLst/>
          </a:prstGeom>
          <a:noFill/>
          <a:ln w="12700" cap="flat" cmpd="sng">
            <a:solidFill>
              <a:srgbClr val="3F3F3F"/>
            </a:solidFill>
            <a:prstDash val="solid"/>
            <a:round/>
            <a:headEnd type="none" w="sm" len="sm"/>
            <a:tailEnd type="none" w="sm" len="sm"/>
          </a:ln>
        </p:spPr>
      </p:cxnSp>
      <p:sp>
        <p:nvSpPr>
          <p:cNvPr id="48" name="Google Shape;48;p36"/>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6"/>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36"/>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51"/>
        <p:cNvGrpSpPr/>
        <p:nvPr/>
      </p:nvGrpSpPr>
      <p:grpSpPr>
        <a:xfrm>
          <a:off x="0" y="0"/>
          <a:ext cx="0" cy="0"/>
          <a:chOff x="0" y="0"/>
          <a:chExt cx="0" cy="0"/>
        </a:xfrm>
      </p:grpSpPr>
      <p:sp>
        <p:nvSpPr>
          <p:cNvPr id="52" name="Google Shape;52;p37"/>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3" name="Google Shape;53;p37"/>
          <p:cNvSpPr txBox="1">
            <a:spLocks noGrp="1"/>
          </p:cNvSpPr>
          <p:nvPr>
            <p:ph type="body" idx="1"/>
          </p:nvPr>
        </p:nvSpPr>
        <p:spPr>
          <a:xfrm>
            <a:off x="1097280" y="2120900"/>
            <a:ext cx="4639736" cy="3748193"/>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4" name="Google Shape;54;p37"/>
          <p:cNvSpPr txBox="1">
            <a:spLocks noGrp="1"/>
          </p:cNvSpPr>
          <p:nvPr>
            <p:ph type="body" idx="2"/>
          </p:nvPr>
        </p:nvSpPr>
        <p:spPr>
          <a:xfrm>
            <a:off x="6515944" y="2120900"/>
            <a:ext cx="4639736" cy="3748194"/>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55" name="Google Shape;55;p37"/>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6" name="Google Shape;56;p37"/>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37"/>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58"/>
        <p:cNvGrpSpPr/>
        <p:nvPr/>
      </p:nvGrpSpPr>
      <p:grpSpPr>
        <a:xfrm>
          <a:off x="0" y="0"/>
          <a:ext cx="0" cy="0"/>
          <a:chOff x="0" y="0"/>
          <a:chExt cx="0" cy="0"/>
        </a:xfrm>
      </p:grpSpPr>
      <p:sp>
        <p:nvSpPr>
          <p:cNvPr id="59" name="Google Shape;59;p38"/>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8"/>
          <p:cNvSpPr txBox="1">
            <a:spLocks noGrp="1"/>
          </p:cNvSpPr>
          <p:nvPr>
            <p:ph type="body" idx="1"/>
          </p:nvPr>
        </p:nvSpPr>
        <p:spPr>
          <a:xfrm>
            <a:off x="1097280"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61" name="Google Shape;61;p38"/>
          <p:cNvSpPr txBox="1">
            <a:spLocks noGrp="1"/>
          </p:cNvSpPr>
          <p:nvPr>
            <p:ph type="body" idx="2"/>
          </p:nvPr>
        </p:nvSpPr>
        <p:spPr>
          <a:xfrm>
            <a:off x="1097280" y="2958274"/>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2" name="Google Shape;62;p38"/>
          <p:cNvSpPr txBox="1">
            <a:spLocks noGrp="1"/>
          </p:cNvSpPr>
          <p:nvPr>
            <p:ph type="body" idx="3"/>
          </p:nvPr>
        </p:nvSpPr>
        <p:spPr>
          <a:xfrm>
            <a:off x="6515944" y="2057400"/>
            <a:ext cx="4639736" cy="73628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1200"/>
              </a:spcBef>
              <a:spcAft>
                <a:spcPts val="0"/>
              </a:spcAft>
              <a:buSzPts val="2000"/>
              <a:buNone/>
              <a:defRPr sz="2000" b="0" cap="none">
                <a:solidFill>
                  <a:schemeClr val="dk1"/>
                </a:solidFill>
              </a:defRPr>
            </a:lvl1pPr>
            <a:lvl2pPr marL="914400" lvl="1" indent="-228600" algn="l">
              <a:lnSpc>
                <a:spcPct val="100000"/>
              </a:lnSpc>
              <a:spcBef>
                <a:spcPts val="200"/>
              </a:spcBef>
              <a:spcAft>
                <a:spcPts val="0"/>
              </a:spcAft>
              <a:buClr>
                <a:srgbClr val="3F3F3F"/>
              </a:buClr>
              <a:buSzPts val="2000"/>
              <a:buNone/>
              <a:defRPr sz="2000" b="1"/>
            </a:lvl2pPr>
            <a:lvl3pPr marL="1371600" lvl="2" indent="-228600" algn="l">
              <a:lnSpc>
                <a:spcPct val="100000"/>
              </a:lnSpc>
              <a:spcBef>
                <a:spcPts val="400"/>
              </a:spcBef>
              <a:spcAft>
                <a:spcPts val="0"/>
              </a:spcAft>
              <a:buClr>
                <a:srgbClr val="3F3F3F"/>
              </a:buClr>
              <a:buSzPts val="1800"/>
              <a:buNone/>
              <a:defRPr sz="1800" b="1"/>
            </a:lvl3pPr>
            <a:lvl4pPr marL="1828800" lvl="3" indent="-228600" algn="l">
              <a:lnSpc>
                <a:spcPct val="100000"/>
              </a:lnSpc>
              <a:spcBef>
                <a:spcPts val="400"/>
              </a:spcBef>
              <a:spcAft>
                <a:spcPts val="0"/>
              </a:spcAft>
              <a:buClr>
                <a:srgbClr val="3F3F3F"/>
              </a:buClr>
              <a:buSzPts val="1600"/>
              <a:buNone/>
              <a:defRPr sz="1600" b="1"/>
            </a:lvl4pPr>
            <a:lvl5pPr marL="2286000" lvl="4" indent="-228600" algn="l">
              <a:lnSpc>
                <a:spcPct val="100000"/>
              </a:lnSpc>
              <a:spcBef>
                <a:spcPts val="400"/>
              </a:spcBef>
              <a:spcAft>
                <a:spcPts val="0"/>
              </a:spcAft>
              <a:buClr>
                <a:srgbClr val="3F3F3F"/>
              </a:buClr>
              <a:buSzPts val="1600"/>
              <a:buNone/>
              <a:defRPr sz="1600" b="1"/>
            </a:lvl5pPr>
            <a:lvl6pPr marL="2743200" lvl="5" indent="-228600" algn="l">
              <a:lnSpc>
                <a:spcPct val="90000"/>
              </a:lnSpc>
              <a:spcBef>
                <a:spcPts val="400"/>
              </a:spcBef>
              <a:spcAft>
                <a:spcPts val="0"/>
              </a:spcAft>
              <a:buSzPts val="1600"/>
              <a:buNone/>
              <a:defRPr sz="1600" b="1"/>
            </a:lvl6pPr>
            <a:lvl7pPr marL="3200400" lvl="6" indent="-228600" algn="l">
              <a:lnSpc>
                <a:spcPct val="90000"/>
              </a:lnSpc>
              <a:spcBef>
                <a:spcPts val="400"/>
              </a:spcBef>
              <a:spcAft>
                <a:spcPts val="0"/>
              </a:spcAft>
              <a:buSzPts val="1600"/>
              <a:buNone/>
              <a:defRPr sz="1600" b="1"/>
            </a:lvl7pPr>
            <a:lvl8pPr marL="3657600" lvl="7" indent="-228600" algn="l">
              <a:lnSpc>
                <a:spcPct val="90000"/>
              </a:lnSpc>
              <a:spcBef>
                <a:spcPts val="400"/>
              </a:spcBef>
              <a:spcAft>
                <a:spcPts val="0"/>
              </a:spcAft>
              <a:buSzPts val="1600"/>
              <a:buNone/>
              <a:defRPr sz="1600" b="1"/>
            </a:lvl8pPr>
            <a:lvl9pPr marL="4114800" lvl="8" indent="-228600" algn="l">
              <a:lnSpc>
                <a:spcPct val="90000"/>
              </a:lnSpc>
              <a:spcBef>
                <a:spcPts val="400"/>
              </a:spcBef>
              <a:spcAft>
                <a:spcPts val="400"/>
              </a:spcAft>
              <a:buSzPts val="1600"/>
              <a:buNone/>
              <a:defRPr sz="1600" b="1"/>
            </a:lvl9pPr>
          </a:lstStyle>
          <a:p>
            <a:endParaRPr/>
          </a:p>
        </p:txBody>
      </p:sp>
      <p:sp>
        <p:nvSpPr>
          <p:cNvPr id="63" name="Google Shape;63;p38"/>
          <p:cNvSpPr txBox="1">
            <a:spLocks noGrp="1"/>
          </p:cNvSpPr>
          <p:nvPr>
            <p:ph type="body" idx="4"/>
          </p:nvPr>
        </p:nvSpPr>
        <p:spPr>
          <a:xfrm>
            <a:off x="6515944" y="2958273"/>
            <a:ext cx="4639736" cy="2910821"/>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64" name="Google Shape;64;p38"/>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5" name="Google Shape;65;p38"/>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8"/>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7"/>
        <p:cNvGrpSpPr/>
        <p:nvPr/>
      </p:nvGrpSpPr>
      <p:grpSpPr>
        <a:xfrm>
          <a:off x="0" y="0"/>
          <a:ext cx="0" cy="0"/>
          <a:chOff x="0" y="0"/>
          <a:chExt cx="0" cy="0"/>
        </a:xfrm>
      </p:grpSpPr>
      <p:sp>
        <p:nvSpPr>
          <p:cNvPr id="68" name="Google Shape;68;p39"/>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3F3F3F"/>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9" name="Google Shape;69;p39"/>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9"/>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9"/>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72"/>
        <p:cNvGrpSpPr/>
        <p:nvPr/>
      </p:nvGrpSpPr>
      <p:grpSpPr>
        <a:xfrm>
          <a:off x="0" y="0"/>
          <a:ext cx="0" cy="0"/>
          <a:chOff x="0" y="0"/>
          <a:chExt cx="0" cy="0"/>
        </a:xfrm>
      </p:grpSpPr>
      <p:sp>
        <p:nvSpPr>
          <p:cNvPr id="73" name="Google Shape;73;p40"/>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40"/>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40"/>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40"/>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a:lvl1pPr>
            <a:lvl2pPr marL="0" lvl="1" indent="0" algn="l">
              <a:spcBef>
                <a:spcPts val="0"/>
              </a:spcBef>
              <a:buNone/>
              <a:defRPr/>
            </a:lvl2pPr>
            <a:lvl3pPr marL="0" lvl="2" indent="0" algn="l">
              <a:spcBef>
                <a:spcPts val="0"/>
              </a:spcBef>
              <a:buNone/>
              <a:defRPr/>
            </a:lvl3pPr>
            <a:lvl4pPr marL="0" lvl="3" indent="0" algn="l">
              <a:spcBef>
                <a:spcPts val="0"/>
              </a:spcBef>
              <a:buNone/>
              <a:defRPr/>
            </a:lvl4pPr>
            <a:lvl5pPr marL="0" lvl="4" indent="0" algn="l">
              <a:spcBef>
                <a:spcPts val="0"/>
              </a:spcBef>
              <a:buNone/>
              <a:defRPr/>
            </a:lvl5pPr>
            <a:lvl6pPr marL="0" lvl="5" indent="0" algn="l">
              <a:spcBef>
                <a:spcPts val="0"/>
              </a:spcBef>
              <a:buNone/>
              <a:defRPr/>
            </a:lvl6pPr>
            <a:lvl7pPr marL="0" lvl="6" indent="0" algn="l">
              <a:spcBef>
                <a:spcPts val="0"/>
              </a:spcBef>
              <a:buNone/>
              <a:defRPr/>
            </a:lvl7pPr>
            <a:lvl8pPr marL="0" lvl="7" indent="0" algn="l">
              <a:spcBef>
                <a:spcPts val="0"/>
              </a:spcBef>
              <a:buNone/>
              <a:defRPr/>
            </a:lvl8pPr>
            <a:lvl9pPr marL="0" lvl="8" indent="0" algn="l">
              <a:spcBef>
                <a:spcPts val="0"/>
              </a:spcBef>
              <a:buNone/>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77"/>
        <p:cNvGrpSpPr/>
        <p:nvPr/>
      </p:nvGrpSpPr>
      <p:grpSpPr>
        <a:xfrm>
          <a:off x="0" y="0"/>
          <a:ext cx="0" cy="0"/>
          <a:chOff x="0" y="0"/>
          <a:chExt cx="0" cy="0"/>
        </a:xfrm>
      </p:grpSpPr>
      <p:sp>
        <p:nvSpPr>
          <p:cNvPr id="78" name="Google Shape;78;p41"/>
          <p:cNvSpPr/>
          <p:nvPr/>
        </p:nvSpPr>
        <p:spPr>
          <a:xfrm>
            <a:off x="16" y="0"/>
            <a:ext cx="4654296" cy="68580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41"/>
          <p:cNvSpPr txBox="1">
            <a:spLocks noGrp="1"/>
          </p:cNvSpPr>
          <p:nvPr>
            <p:ph type="title"/>
          </p:nvPr>
        </p:nvSpPr>
        <p:spPr>
          <a:xfrm>
            <a:off x="643466" y="786383"/>
            <a:ext cx="3517567" cy="2093975"/>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rgbClr val="FFFFFF"/>
              </a:buClr>
              <a:buSzPts val="3600"/>
              <a:buFont typeface="Bookman Old Style"/>
              <a:buNone/>
              <a:defRPr sz="3600" b="0">
                <a:solidFill>
                  <a:srgbClr val="FFFFF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41"/>
          <p:cNvSpPr txBox="1">
            <a:spLocks noGrp="1"/>
          </p:cNvSpPr>
          <p:nvPr>
            <p:ph type="body" idx="1"/>
          </p:nvPr>
        </p:nvSpPr>
        <p:spPr>
          <a:xfrm>
            <a:off x="5458984" y="812799"/>
            <a:ext cx="5928344" cy="5294757"/>
          </a:xfrm>
          <a:prstGeom prst="rect">
            <a:avLst/>
          </a:prstGeom>
          <a:noFill/>
          <a:ln>
            <a:noFill/>
          </a:ln>
        </p:spPr>
        <p:txBody>
          <a:bodyPr spcFirstLastPara="1" wrap="square" lIns="0" tIns="45700" rIns="0" bIns="45700" anchor="t" anchorCtr="0">
            <a:normAutofit/>
          </a:bodyPr>
          <a:lstStyle>
            <a:lvl1pPr marL="457200" lvl="0" indent="-342900" algn="l">
              <a:lnSpc>
                <a:spcPct val="110000"/>
              </a:lnSpc>
              <a:spcBef>
                <a:spcPts val="1200"/>
              </a:spcBef>
              <a:spcAft>
                <a:spcPts val="0"/>
              </a:spcAft>
              <a:buSzPts val="1800"/>
              <a:buChar char=" "/>
              <a:defRPr/>
            </a:lvl1pPr>
            <a:lvl2pPr marL="914400" lvl="1" indent="-342900" algn="l">
              <a:lnSpc>
                <a:spcPct val="100000"/>
              </a:lnSpc>
              <a:spcBef>
                <a:spcPts val="200"/>
              </a:spcBef>
              <a:spcAft>
                <a:spcPts val="0"/>
              </a:spcAft>
              <a:buClr>
                <a:srgbClr val="3F3F3F"/>
              </a:buClr>
              <a:buSzPts val="1800"/>
              <a:buChar char="◦"/>
              <a:defRPr/>
            </a:lvl2pPr>
            <a:lvl3pPr marL="1371600" lvl="2" indent="-342900" algn="l">
              <a:lnSpc>
                <a:spcPct val="100000"/>
              </a:lnSpc>
              <a:spcBef>
                <a:spcPts val="400"/>
              </a:spcBef>
              <a:spcAft>
                <a:spcPts val="0"/>
              </a:spcAft>
              <a:buClr>
                <a:srgbClr val="3F3F3F"/>
              </a:buClr>
              <a:buSzPts val="1800"/>
              <a:buChar char="◦"/>
              <a:defRPr/>
            </a:lvl3pPr>
            <a:lvl4pPr marL="1828800" lvl="3" indent="-342900" algn="l">
              <a:lnSpc>
                <a:spcPct val="100000"/>
              </a:lnSpc>
              <a:spcBef>
                <a:spcPts val="400"/>
              </a:spcBef>
              <a:spcAft>
                <a:spcPts val="0"/>
              </a:spcAft>
              <a:buClr>
                <a:srgbClr val="3F3F3F"/>
              </a:buClr>
              <a:buSzPts val="1800"/>
              <a:buChar char="◦"/>
              <a:defRPr/>
            </a:lvl4pPr>
            <a:lvl5pPr marL="2286000" lvl="4" indent="-342900" algn="l">
              <a:lnSpc>
                <a:spcPct val="100000"/>
              </a:lnSpc>
              <a:spcBef>
                <a:spcPts val="400"/>
              </a:spcBef>
              <a:spcAft>
                <a:spcPts val="0"/>
              </a:spcAft>
              <a:buClr>
                <a:srgbClr val="3F3F3F"/>
              </a:buClr>
              <a:buSzPts val="1800"/>
              <a:buChar char="◦"/>
              <a:defRPr/>
            </a:lvl5pPr>
            <a:lvl6pPr marL="2743200" lvl="5" indent="-342900" algn="l">
              <a:lnSpc>
                <a:spcPct val="90000"/>
              </a:lnSpc>
              <a:spcBef>
                <a:spcPts val="400"/>
              </a:spcBef>
              <a:spcAft>
                <a:spcPts val="0"/>
              </a:spcAft>
              <a:buSzPts val="1800"/>
              <a:buChar char="◦"/>
              <a:defRPr/>
            </a:lvl6pPr>
            <a:lvl7pPr marL="3200400" lvl="6" indent="-342900" algn="l">
              <a:lnSpc>
                <a:spcPct val="90000"/>
              </a:lnSpc>
              <a:spcBef>
                <a:spcPts val="400"/>
              </a:spcBef>
              <a:spcAft>
                <a:spcPts val="0"/>
              </a:spcAft>
              <a:buSzPts val="1800"/>
              <a:buChar char="◦"/>
              <a:defRPr/>
            </a:lvl7pPr>
            <a:lvl8pPr marL="3657600" lvl="7" indent="-342900" algn="l">
              <a:lnSpc>
                <a:spcPct val="90000"/>
              </a:lnSpc>
              <a:spcBef>
                <a:spcPts val="400"/>
              </a:spcBef>
              <a:spcAft>
                <a:spcPts val="0"/>
              </a:spcAft>
              <a:buSzPts val="1800"/>
              <a:buChar char="◦"/>
              <a:defRPr/>
            </a:lvl8pPr>
            <a:lvl9pPr marL="4114800" lvl="8" indent="-342900" algn="l">
              <a:lnSpc>
                <a:spcPct val="90000"/>
              </a:lnSpc>
              <a:spcBef>
                <a:spcPts val="400"/>
              </a:spcBef>
              <a:spcAft>
                <a:spcPts val="400"/>
              </a:spcAft>
              <a:buSzPts val="1800"/>
              <a:buChar char="◦"/>
              <a:defRPr/>
            </a:lvl9pPr>
          </a:lstStyle>
          <a:p>
            <a:endParaRPr/>
          </a:p>
        </p:txBody>
      </p:sp>
      <p:sp>
        <p:nvSpPr>
          <p:cNvPr id="81" name="Google Shape;81;p41"/>
          <p:cNvSpPr txBox="1">
            <a:spLocks noGrp="1"/>
          </p:cNvSpPr>
          <p:nvPr>
            <p:ph type="body" idx="2"/>
          </p:nvPr>
        </p:nvSpPr>
        <p:spPr>
          <a:xfrm>
            <a:off x="643465" y="3043050"/>
            <a:ext cx="3517567" cy="3064505"/>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1200"/>
              </a:spcBef>
              <a:spcAft>
                <a:spcPts val="0"/>
              </a:spcAft>
              <a:buSzPts val="1800"/>
              <a:buNone/>
              <a:defRPr sz="1800">
                <a:solidFill>
                  <a:srgbClr val="FFFFFF"/>
                </a:solidFill>
              </a:defRPr>
            </a:lvl1pPr>
            <a:lvl2pPr marL="914400" lvl="1" indent="-228600" algn="l">
              <a:lnSpc>
                <a:spcPct val="100000"/>
              </a:lnSpc>
              <a:spcBef>
                <a:spcPts val="200"/>
              </a:spcBef>
              <a:spcAft>
                <a:spcPts val="0"/>
              </a:spcAft>
              <a:buClr>
                <a:srgbClr val="3F3F3F"/>
              </a:buClr>
              <a:buSzPts val="1200"/>
              <a:buNone/>
              <a:defRPr sz="1200"/>
            </a:lvl2pPr>
            <a:lvl3pPr marL="1371600" lvl="2" indent="-228600" algn="l">
              <a:lnSpc>
                <a:spcPct val="100000"/>
              </a:lnSpc>
              <a:spcBef>
                <a:spcPts val="400"/>
              </a:spcBef>
              <a:spcAft>
                <a:spcPts val="0"/>
              </a:spcAft>
              <a:buClr>
                <a:srgbClr val="3F3F3F"/>
              </a:buClr>
              <a:buSzPts val="1000"/>
              <a:buNone/>
              <a:defRPr sz="1000"/>
            </a:lvl3pPr>
            <a:lvl4pPr marL="1828800" lvl="3" indent="-228600" algn="l">
              <a:lnSpc>
                <a:spcPct val="100000"/>
              </a:lnSpc>
              <a:spcBef>
                <a:spcPts val="400"/>
              </a:spcBef>
              <a:spcAft>
                <a:spcPts val="0"/>
              </a:spcAft>
              <a:buClr>
                <a:srgbClr val="3F3F3F"/>
              </a:buClr>
              <a:buSzPts val="900"/>
              <a:buNone/>
              <a:defRPr sz="900"/>
            </a:lvl4pPr>
            <a:lvl5pPr marL="2286000" lvl="4" indent="-228600" algn="l">
              <a:lnSpc>
                <a:spcPct val="100000"/>
              </a:lnSpc>
              <a:spcBef>
                <a:spcPts val="400"/>
              </a:spcBef>
              <a:spcAft>
                <a:spcPts val="0"/>
              </a:spcAft>
              <a:buClr>
                <a:srgbClr val="3F3F3F"/>
              </a:buClr>
              <a:buSzPts val="900"/>
              <a:buNone/>
              <a:defRPr sz="900"/>
            </a:lvl5pPr>
            <a:lvl6pPr marL="2743200" lvl="5" indent="-228600" algn="l">
              <a:lnSpc>
                <a:spcPct val="90000"/>
              </a:lnSpc>
              <a:spcBef>
                <a:spcPts val="400"/>
              </a:spcBef>
              <a:spcAft>
                <a:spcPts val="0"/>
              </a:spcAft>
              <a:buSzPts val="900"/>
              <a:buNone/>
              <a:defRPr sz="900"/>
            </a:lvl6pPr>
            <a:lvl7pPr marL="3200400" lvl="6" indent="-228600" algn="l">
              <a:lnSpc>
                <a:spcPct val="90000"/>
              </a:lnSpc>
              <a:spcBef>
                <a:spcPts val="400"/>
              </a:spcBef>
              <a:spcAft>
                <a:spcPts val="0"/>
              </a:spcAft>
              <a:buSzPts val="900"/>
              <a:buNone/>
              <a:defRPr sz="900"/>
            </a:lvl7pPr>
            <a:lvl8pPr marL="3657600" lvl="7" indent="-228600" algn="l">
              <a:lnSpc>
                <a:spcPct val="90000"/>
              </a:lnSpc>
              <a:spcBef>
                <a:spcPts val="400"/>
              </a:spcBef>
              <a:spcAft>
                <a:spcPts val="0"/>
              </a:spcAft>
              <a:buSzPts val="900"/>
              <a:buNone/>
              <a:defRPr sz="900"/>
            </a:lvl8pPr>
            <a:lvl9pPr marL="4114800" lvl="8" indent="-228600" algn="l">
              <a:lnSpc>
                <a:spcPct val="90000"/>
              </a:lnSpc>
              <a:spcBef>
                <a:spcPts val="400"/>
              </a:spcBef>
              <a:spcAft>
                <a:spcPts val="400"/>
              </a:spcAft>
              <a:buSzPts val="900"/>
              <a:buNone/>
              <a:defRPr sz="900"/>
            </a:lvl9pPr>
          </a:lstStyle>
          <a:p>
            <a:endParaRPr/>
          </a:p>
        </p:txBody>
      </p:sp>
      <p:sp>
        <p:nvSpPr>
          <p:cNvPr id="82" name="Google Shape;82;p41"/>
          <p:cNvSpPr txBox="1">
            <a:spLocks noGrp="1"/>
          </p:cNvSpPr>
          <p:nvPr>
            <p:ph type="dt" idx="10"/>
          </p:nvPr>
        </p:nvSpPr>
        <p:spPr>
          <a:xfrm>
            <a:off x="643464" y="6446520"/>
            <a:ext cx="3517568"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41"/>
          <p:cNvSpPr txBox="1">
            <a:spLocks noGrp="1"/>
          </p:cNvSpPr>
          <p:nvPr>
            <p:ph type="ftr" idx="11"/>
          </p:nvPr>
        </p:nvSpPr>
        <p:spPr>
          <a:xfrm>
            <a:off x="5458983" y="6446520"/>
            <a:ext cx="5334019"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4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lvl="0" indent="0" algn="l">
              <a:spcBef>
                <a:spcPts val="0"/>
              </a:spcBef>
              <a:buNone/>
              <a:defRPr sz="800">
                <a:solidFill>
                  <a:schemeClr val="dk2"/>
                </a:solidFill>
                <a:latin typeface="Libre Franklin"/>
                <a:ea typeface="Libre Franklin"/>
                <a:cs typeface="Libre Franklin"/>
                <a:sym typeface="Libre Franklin"/>
              </a:defRPr>
            </a:lvl1pPr>
            <a:lvl2pPr marL="0" lvl="1" indent="0" algn="l">
              <a:spcBef>
                <a:spcPts val="0"/>
              </a:spcBef>
              <a:buNone/>
              <a:defRPr sz="800">
                <a:solidFill>
                  <a:schemeClr val="dk2"/>
                </a:solidFill>
                <a:latin typeface="Libre Franklin"/>
                <a:ea typeface="Libre Franklin"/>
                <a:cs typeface="Libre Franklin"/>
                <a:sym typeface="Libre Franklin"/>
              </a:defRPr>
            </a:lvl2pPr>
            <a:lvl3pPr marL="0" lvl="2" indent="0" algn="l">
              <a:spcBef>
                <a:spcPts val="0"/>
              </a:spcBef>
              <a:buNone/>
              <a:defRPr sz="800">
                <a:solidFill>
                  <a:schemeClr val="dk2"/>
                </a:solidFill>
                <a:latin typeface="Libre Franklin"/>
                <a:ea typeface="Libre Franklin"/>
                <a:cs typeface="Libre Franklin"/>
                <a:sym typeface="Libre Franklin"/>
              </a:defRPr>
            </a:lvl3pPr>
            <a:lvl4pPr marL="0" lvl="3" indent="0" algn="l">
              <a:spcBef>
                <a:spcPts val="0"/>
              </a:spcBef>
              <a:buNone/>
              <a:defRPr sz="800">
                <a:solidFill>
                  <a:schemeClr val="dk2"/>
                </a:solidFill>
                <a:latin typeface="Libre Franklin"/>
                <a:ea typeface="Libre Franklin"/>
                <a:cs typeface="Libre Franklin"/>
                <a:sym typeface="Libre Franklin"/>
              </a:defRPr>
            </a:lvl4pPr>
            <a:lvl5pPr marL="0" lvl="4" indent="0" algn="l">
              <a:spcBef>
                <a:spcPts val="0"/>
              </a:spcBef>
              <a:buNone/>
              <a:defRPr sz="800">
                <a:solidFill>
                  <a:schemeClr val="dk2"/>
                </a:solidFill>
                <a:latin typeface="Libre Franklin"/>
                <a:ea typeface="Libre Franklin"/>
                <a:cs typeface="Libre Franklin"/>
                <a:sym typeface="Libre Franklin"/>
              </a:defRPr>
            </a:lvl5pPr>
            <a:lvl6pPr marL="0" lvl="5" indent="0" algn="l">
              <a:spcBef>
                <a:spcPts val="0"/>
              </a:spcBef>
              <a:buNone/>
              <a:defRPr sz="800">
                <a:solidFill>
                  <a:schemeClr val="dk2"/>
                </a:solidFill>
                <a:latin typeface="Libre Franklin"/>
                <a:ea typeface="Libre Franklin"/>
                <a:cs typeface="Libre Franklin"/>
                <a:sym typeface="Libre Franklin"/>
              </a:defRPr>
            </a:lvl6pPr>
            <a:lvl7pPr marL="0" lvl="6" indent="0" algn="l">
              <a:spcBef>
                <a:spcPts val="0"/>
              </a:spcBef>
              <a:buNone/>
              <a:defRPr sz="800">
                <a:solidFill>
                  <a:schemeClr val="dk2"/>
                </a:solidFill>
                <a:latin typeface="Libre Franklin"/>
                <a:ea typeface="Libre Franklin"/>
                <a:cs typeface="Libre Franklin"/>
                <a:sym typeface="Libre Franklin"/>
              </a:defRPr>
            </a:lvl7pPr>
            <a:lvl8pPr marL="0" lvl="7" indent="0" algn="l">
              <a:spcBef>
                <a:spcPts val="0"/>
              </a:spcBef>
              <a:buNone/>
              <a:defRPr sz="800">
                <a:solidFill>
                  <a:schemeClr val="dk2"/>
                </a:solidFill>
                <a:latin typeface="Libre Franklin"/>
                <a:ea typeface="Libre Franklin"/>
                <a:cs typeface="Libre Franklin"/>
                <a:sym typeface="Libre Franklin"/>
              </a:defRPr>
            </a:lvl8pPr>
            <a:lvl9pPr marL="0" lvl="8" indent="0" algn="l">
              <a:spcBef>
                <a:spcPts val="0"/>
              </a:spcBef>
              <a:buNone/>
              <a:defRPr sz="800">
                <a:solidFill>
                  <a:schemeClr val="dk2"/>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1.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1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theme" Target="../theme/theme5.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5"/>
          <p:cNvSpPr/>
          <p:nvPr/>
        </p:nvSpPr>
        <p:spPr>
          <a:xfrm>
            <a:off x="3175" y="6400800"/>
            <a:ext cx="12188825" cy="4572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7" name="Google Shape;7;p25"/>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8" name="Google Shape;8;p25"/>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9" name="Google Shape;9;p25"/>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0" name="Google Shape;10;p25"/>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1" name="Google Shape;11;p25"/>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b="0" u="none">
                <a:solidFill>
                  <a:srgbClr val="FFFFFF"/>
                </a:solidFill>
                <a:latin typeface="Libre Franklin"/>
                <a:ea typeface="Libre Franklin"/>
                <a:cs typeface="Libre Franklin"/>
                <a:sym typeface="Libre Franklin"/>
              </a:defRPr>
            </a:lvl1pPr>
            <a:lvl2pPr marL="0" marR="0" lvl="1" indent="0" algn="l" rtl="0">
              <a:spcBef>
                <a:spcPts val="0"/>
              </a:spcBef>
              <a:buNone/>
              <a:defRPr sz="800" b="0" u="none">
                <a:solidFill>
                  <a:srgbClr val="FFFFFF"/>
                </a:solidFill>
                <a:latin typeface="Libre Franklin"/>
                <a:ea typeface="Libre Franklin"/>
                <a:cs typeface="Libre Franklin"/>
                <a:sym typeface="Libre Franklin"/>
              </a:defRPr>
            </a:lvl2pPr>
            <a:lvl3pPr marL="0" marR="0" lvl="2" indent="0" algn="l" rtl="0">
              <a:spcBef>
                <a:spcPts val="0"/>
              </a:spcBef>
              <a:buNone/>
              <a:defRPr sz="800" b="0" u="none">
                <a:solidFill>
                  <a:srgbClr val="FFFFFF"/>
                </a:solidFill>
                <a:latin typeface="Libre Franklin"/>
                <a:ea typeface="Libre Franklin"/>
                <a:cs typeface="Libre Franklin"/>
                <a:sym typeface="Libre Franklin"/>
              </a:defRPr>
            </a:lvl3pPr>
            <a:lvl4pPr marL="0" marR="0" lvl="3" indent="0" algn="l" rtl="0">
              <a:spcBef>
                <a:spcPts val="0"/>
              </a:spcBef>
              <a:buNone/>
              <a:defRPr sz="800" b="0" u="none">
                <a:solidFill>
                  <a:srgbClr val="FFFFFF"/>
                </a:solidFill>
                <a:latin typeface="Libre Franklin"/>
                <a:ea typeface="Libre Franklin"/>
                <a:cs typeface="Libre Franklin"/>
                <a:sym typeface="Libre Franklin"/>
              </a:defRPr>
            </a:lvl4pPr>
            <a:lvl5pPr marL="0" marR="0" lvl="4" indent="0" algn="l" rtl="0">
              <a:spcBef>
                <a:spcPts val="0"/>
              </a:spcBef>
              <a:buNone/>
              <a:defRPr sz="800" b="0" u="none">
                <a:solidFill>
                  <a:srgbClr val="FFFFFF"/>
                </a:solidFill>
                <a:latin typeface="Libre Franklin"/>
                <a:ea typeface="Libre Franklin"/>
                <a:cs typeface="Libre Franklin"/>
                <a:sym typeface="Libre Franklin"/>
              </a:defRPr>
            </a:lvl5pPr>
            <a:lvl6pPr marL="0" marR="0" lvl="5" indent="0" algn="l" rtl="0">
              <a:spcBef>
                <a:spcPts val="0"/>
              </a:spcBef>
              <a:buNone/>
              <a:defRPr sz="800" b="0" u="none">
                <a:solidFill>
                  <a:srgbClr val="FFFFFF"/>
                </a:solidFill>
                <a:latin typeface="Libre Franklin"/>
                <a:ea typeface="Libre Franklin"/>
                <a:cs typeface="Libre Franklin"/>
                <a:sym typeface="Libre Franklin"/>
              </a:defRPr>
            </a:lvl6pPr>
            <a:lvl7pPr marL="0" marR="0" lvl="6" indent="0" algn="l" rtl="0">
              <a:spcBef>
                <a:spcPts val="0"/>
              </a:spcBef>
              <a:buNone/>
              <a:defRPr sz="800" b="0" u="none">
                <a:solidFill>
                  <a:srgbClr val="FFFFFF"/>
                </a:solidFill>
                <a:latin typeface="Libre Franklin"/>
                <a:ea typeface="Libre Franklin"/>
                <a:cs typeface="Libre Franklin"/>
                <a:sym typeface="Libre Franklin"/>
              </a:defRPr>
            </a:lvl7pPr>
            <a:lvl8pPr marL="0" marR="0" lvl="7" indent="0" algn="l" rtl="0">
              <a:spcBef>
                <a:spcPts val="0"/>
              </a:spcBef>
              <a:buNone/>
              <a:defRPr sz="800" b="0" u="none">
                <a:solidFill>
                  <a:srgbClr val="FFFFFF"/>
                </a:solidFill>
                <a:latin typeface="Libre Franklin"/>
                <a:ea typeface="Libre Franklin"/>
                <a:cs typeface="Libre Franklin"/>
                <a:sym typeface="Libre Franklin"/>
              </a:defRPr>
            </a:lvl8pPr>
            <a:lvl9pPr marL="0" marR="0" lvl="8" indent="0" algn="l" rtl="0">
              <a:spcBef>
                <a:spcPts val="0"/>
              </a:spcBef>
              <a:buNone/>
              <a:defRPr sz="800" b="0" u="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12" name="Google Shape;12;p25"/>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
        <p:cNvGrpSpPr/>
        <p:nvPr/>
      </p:nvGrpSpPr>
      <p:grpSpPr>
        <a:xfrm>
          <a:off x="0" y="0"/>
          <a:ext cx="0" cy="0"/>
          <a:chOff x="0" y="0"/>
          <a:chExt cx="0" cy="0"/>
        </a:xfrm>
      </p:grpSpPr>
      <p:sp>
        <p:nvSpPr>
          <p:cNvPr id="22" name="Google Shape;22;p24"/>
          <p:cNvSpPr/>
          <p:nvPr/>
        </p:nvSpPr>
        <p:spPr>
          <a:xfrm>
            <a:off x="3175" y="6400800"/>
            <a:ext cx="12188825" cy="4572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3" name="Google Shape;23;p24"/>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4" name="Google Shape;24;p24"/>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25" name="Google Shape;25;p24"/>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26" name="Google Shape;26;p24"/>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27" name="Google Shape;27;p24"/>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b="0" u="none">
                <a:solidFill>
                  <a:srgbClr val="FFFFFF"/>
                </a:solidFill>
                <a:latin typeface="Libre Franklin"/>
                <a:ea typeface="Libre Franklin"/>
                <a:cs typeface="Libre Franklin"/>
                <a:sym typeface="Libre Franklin"/>
              </a:defRPr>
            </a:lvl1pPr>
            <a:lvl2pPr marL="0" marR="0" lvl="1" indent="0" algn="l" rtl="0">
              <a:spcBef>
                <a:spcPts val="0"/>
              </a:spcBef>
              <a:buNone/>
              <a:defRPr sz="800" b="0" u="none">
                <a:solidFill>
                  <a:srgbClr val="FFFFFF"/>
                </a:solidFill>
                <a:latin typeface="Libre Franklin"/>
                <a:ea typeface="Libre Franklin"/>
                <a:cs typeface="Libre Franklin"/>
                <a:sym typeface="Libre Franklin"/>
              </a:defRPr>
            </a:lvl2pPr>
            <a:lvl3pPr marL="0" marR="0" lvl="2" indent="0" algn="l" rtl="0">
              <a:spcBef>
                <a:spcPts val="0"/>
              </a:spcBef>
              <a:buNone/>
              <a:defRPr sz="800" b="0" u="none">
                <a:solidFill>
                  <a:srgbClr val="FFFFFF"/>
                </a:solidFill>
                <a:latin typeface="Libre Franklin"/>
                <a:ea typeface="Libre Franklin"/>
                <a:cs typeface="Libre Franklin"/>
                <a:sym typeface="Libre Franklin"/>
              </a:defRPr>
            </a:lvl3pPr>
            <a:lvl4pPr marL="0" marR="0" lvl="3" indent="0" algn="l" rtl="0">
              <a:spcBef>
                <a:spcPts val="0"/>
              </a:spcBef>
              <a:buNone/>
              <a:defRPr sz="800" b="0" u="none">
                <a:solidFill>
                  <a:srgbClr val="FFFFFF"/>
                </a:solidFill>
                <a:latin typeface="Libre Franklin"/>
                <a:ea typeface="Libre Franklin"/>
                <a:cs typeface="Libre Franklin"/>
                <a:sym typeface="Libre Franklin"/>
              </a:defRPr>
            </a:lvl4pPr>
            <a:lvl5pPr marL="0" marR="0" lvl="4" indent="0" algn="l" rtl="0">
              <a:spcBef>
                <a:spcPts val="0"/>
              </a:spcBef>
              <a:buNone/>
              <a:defRPr sz="800" b="0" u="none">
                <a:solidFill>
                  <a:srgbClr val="FFFFFF"/>
                </a:solidFill>
                <a:latin typeface="Libre Franklin"/>
                <a:ea typeface="Libre Franklin"/>
                <a:cs typeface="Libre Franklin"/>
                <a:sym typeface="Libre Franklin"/>
              </a:defRPr>
            </a:lvl5pPr>
            <a:lvl6pPr marL="0" marR="0" lvl="5" indent="0" algn="l" rtl="0">
              <a:spcBef>
                <a:spcPts val="0"/>
              </a:spcBef>
              <a:buNone/>
              <a:defRPr sz="800" b="0" u="none">
                <a:solidFill>
                  <a:srgbClr val="FFFFFF"/>
                </a:solidFill>
                <a:latin typeface="Libre Franklin"/>
                <a:ea typeface="Libre Franklin"/>
                <a:cs typeface="Libre Franklin"/>
                <a:sym typeface="Libre Franklin"/>
              </a:defRPr>
            </a:lvl6pPr>
            <a:lvl7pPr marL="0" marR="0" lvl="6" indent="0" algn="l" rtl="0">
              <a:spcBef>
                <a:spcPts val="0"/>
              </a:spcBef>
              <a:buNone/>
              <a:defRPr sz="800" b="0" u="none">
                <a:solidFill>
                  <a:srgbClr val="FFFFFF"/>
                </a:solidFill>
                <a:latin typeface="Libre Franklin"/>
                <a:ea typeface="Libre Franklin"/>
                <a:cs typeface="Libre Franklin"/>
                <a:sym typeface="Libre Franklin"/>
              </a:defRPr>
            </a:lvl7pPr>
            <a:lvl8pPr marL="0" marR="0" lvl="7" indent="0" algn="l" rtl="0">
              <a:spcBef>
                <a:spcPts val="0"/>
              </a:spcBef>
              <a:buNone/>
              <a:defRPr sz="800" b="0" u="none">
                <a:solidFill>
                  <a:srgbClr val="FFFFFF"/>
                </a:solidFill>
                <a:latin typeface="Libre Franklin"/>
                <a:ea typeface="Libre Franklin"/>
                <a:cs typeface="Libre Franklin"/>
                <a:sym typeface="Libre Franklin"/>
              </a:defRPr>
            </a:lvl8pPr>
            <a:lvl9pPr marL="0" marR="0" lvl="8" indent="0" algn="l" rtl="0">
              <a:spcBef>
                <a:spcPts val="0"/>
              </a:spcBef>
              <a:buNone/>
              <a:defRPr sz="800" b="0" u="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28" name="Google Shape;28;p24"/>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93"/>
        <p:cNvGrpSpPr/>
        <p:nvPr/>
      </p:nvGrpSpPr>
      <p:grpSpPr>
        <a:xfrm>
          <a:off x="0" y="0"/>
          <a:ext cx="0" cy="0"/>
          <a:chOff x="0" y="0"/>
          <a:chExt cx="0" cy="0"/>
        </a:xfrm>
      </p:grpSpPr>
      <p:sp>
        <p:nvSpPr>
          <p:cNvPr id="94" name="Google Shape;94;p29"/>
          <p:cNvSpPr/>
          <p:nvPr/>
        </p:nvSpPr>
        <p:spPr>
          <a:xfrm>
            <a:off x="3175" y="6400800"/>
            <a:ext cx="12188825" cy="4572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95" name="Google Shape;95;p29"/>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FEFEFE"/>
              </a:buClr>
              <a:buSzPts val="4700"/>
              <a:buFont typeface="Bookman Old Style"/>
              <a:buNone/>
              <a:defRPr sz="4700" b="0" i="0" u="none" strike="noStrike" cap="none">
                <a:solidFill>
                  <a:srgbClr val="FEFEFE"/>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96" name="Google Shape;96;p29"/>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FEFEFE"/>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FEFEFE"/>
              </a:buClr>
              <a:buSzPts val="1700"/>
              <a:buFont typeface="Calibri"/>
              <a:buChar char="◦"/>
              <a:defRPr sz="1700" b="0" i="0" u="none" strike="noStrike" cap="none">
                <a:solidFill>
                  <a:srgbClr val="FEFEFE"/>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FEFEFE"/>
              </a:buClr>
              <a:buSzPts val="1300"/>
              <a:buFont typeface="Calibri"/>
              <a:buChar char="◦"/>
              <a:defRPr sz="1300" b="0" i="0" u="none" strike="noStrike" cap="none">
                <a:solidFill>
                  <a:srgbClr val="FEFEFE"/>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FEFEFE"/>
              </a:buClr>
              <a:buSzPts val="1300"/>
              <a:buFont typeface="Calibri"/>
              <a:buChar char="◦"/>
              <a:defRPr sz="1300" b="0" i="0" u="none" strike="noStrike" cap="none">
                <a:solidFill>
                  <a:srgbClr val="FEFEFE"/>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FEFEFE"/>
              </a:buClr>
              <a:buSzPts val="1300"/>
              <a:buFont typeface="Calibri"/>
              <a:buChar char="◦"/>
              <a:defRPr sz="1300" b="0" i="0" u="none" strike="noStrike" cap="none">
                <a:solidFill>
                  <a:srgbClr val="FEFEFE"/>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FEFEFE"/>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FEFEFE"/>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FEFEFE"/>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FEFEFE"/>
                </a:solidFill>
                <a:latin typeface="Libre Franklin"/>
                <a:ea typeface="Libre Franklin"/>
                <a:cs typeface="Libre Franklin"/>
                <a:sym typeface="Libre Franklin"/>
              </a:defRPr>
            </a:lvl9pPr>
          </a:lstStyle>
          <a:p>
            <a:endParaRPr/>
          </a:p>
        </p:txBody>
      </p:sp>
      <p:sp>
        <p:nvSpPr>
          <p:cNvPr id="97" name="Google Shape;97;p29"/>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9pPr>
          </a:lstStyle>
          <a:p>
            <a:endParaRPr/>
          </a:p>
        </p:txBody>
      </p:sp>
      <p:sp>
        <p:nvSpPr>
          <p:cNvPr id="98" name="Google Shape;98;p29"/>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lt1"/>
                </a:solidFill>
                <a:latin typeface="Libre Franklin"/>
                <a:ea typeface="Libre Franklin"/>
                <a:cs typeface="Libre Franklin"/>
                <a:sym typeface="Libre Franklin"/>
              </a:defRPr>
            </a:lvl9pPr>
          </a:lstStyle>
          <a:p>
            <a:endParaRPr/>
          </a:p>
        </p:txBody>
      </p:sp>
      <p:sp>
        <p:nvSpPr>
          <p:cNvPr id="99" name="Google Shape;99;p29"/>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b="0" u="none">
                <a:solidFill>
                  <a:srgbClr val="FFFFFF"/>
                </a:solidFill>
                <a:latin typeface="Libre Franklin"/>
                <a:ea typeface="Libre Franklin"/>
                <a:cs typeface="Libre Franklin"/>
                <a:sym typeface="Libre Franklin"/>
              </a:defRPr>
            </a:lvl1pPr>
            <a:lvl2pPr marL="0" marR="0" lvl="1" indent="0" algn="l" rtl="0">
              <a:spcBef>
                <a:spcPts val="0"/>
              </a:spcBef>
              <a:buNone/>
              <a:defRPr sz="800" b="0" u="none">
                <a:solidFill>
                  <a:srgbClr val="FFFFFF"/>
                </a:solidFill>
                <a:latin typeface="Libre Franklin"/>
                <a:ea typeface="Libre Franklin"/>
                <a:cs typeface="Libre Franklin"/>
                <a:sym typeface="Libre Franklin"/>
              </a:defRPr>
            </a:lvl2pPr>
            <a:lvl3pPr marL="0" marR="0" lvl="2" indent="0" algn="l" rtl="0">
              <a:spcBef>
                <a:spcPts val="0"/>
              </a:spcBef>
              <a:buNone/>
              <a:defRPr sz="800" b="0" u="none">
                <a:solidFill>
                  <a:srgbClr val="FFFFFF"/>
                </a:solidFill>
                <a:latin typeface="Libre Franklin"/>
                <a:ea typeface="Libre Franklin"/>
                <a:cs typeface="Libre Franklin"/>
                <a:sym typeface="Libre Franklin"/>
              </a:defRPr>
            </a:lvl3pPr>
            <a:lvl4pPr marL="0" marR="0" lvl="3" indent="0" algn="l" rtl="0">
              <a:spcBef>
                <a:spcPts val="0"/>
              </a:spcBef>
              <a:buNone/>
              <a:defRPr sz="800" b="0" u="none">
                <a:solidFill>
                  <a:srgbClr val="FFFFFF"/>
                </a:solidFill>
                <a:latin typeface="Libre Franklin"/>
                <a:ea typeface="Libre Franklin"/>
                <a:cs typeface="Libre Franklin"/>
                <a:sym typeface="Libre Franklin"/>
              </a:defRPr>
            </a:lvl4pPr>
            <a:lvl5pPr marL="0" marR="0" lvl="4" indent="0" algn="l" rtl="0">
              <a:spcBef>
                <a:spcPts val="0"/>
              </a:spcBef>
              <a:buNone/>
              <a:defRPr sz="800" b="0" u="none">
                <a:solidFill>
                  <a:srgbClr val="FFFFFF"/>
                </a:solidFill>
                <a:latin typeface="Libre Franklin"/>
                <a:ea typeface="Libre Franklin"/>
                <a:cs typeface="Libre Franklin"/>
                <a:sym typeface="Libre Franklin"/>
              </a:defRPr>
            </a:lvl5pPr>
            <a:lvl6pPr marL="0" marR="0" lvl="5" indent="0" algn="l" rtl="0">
              <a:spcBef>
                <a:spcPts val="0"/>
              </a:spcBef>
              <a:buNone/>
              <a:defRPr sz="800" b="0" u="none">
                <a:solidFill>
                  <a:srgbClr val="FFFFFF"/>
                </a:solidFill>
                <a:latin typeface="Libre Franklin"/>
                <a:ea typeface="Libre Franklin"/>
                <a:cs typeface="Libre Franklin"/>
                <a:sym typeface="Libre Franklin"/>
              </a:defRPr>
            </a:lvl6pPr>
            <a:lvl7pPr marL="0" marR="0" lvl="6" indent="0" algn="l" rtl="0">
              <a:spcBef>
                <a:spcPts val="0"/>
              </a:spcBef>
              <a:buNone/>
              <a:defRPr sz="800" b="0" u="none">
                <a:solidFill>
                  <a:srgbClr val="FFFFFF"/>
                </a:solidFill>
                <a:latin typeface="Libre Franklin"/>
                <a:ea typeface="Libre Franklin"/>
                <a:cs typeface="Libre Franklin"/>
                <a:sym typeface="Libre Franklin"/>
              </a:defRPr>
            </a:lvl7pPr>
            <a:lvl8pPr marL="0" marR="0" lvl="7" indent="0" algn="l" rtl="0">
              <a:spcBef>
                <a:spcPts val="0"/>
              </a:spcBef>
              <a:buNone/>
              <a:defRPr sz="800" b="0" u="none">
                <a:solidFill>
                  <a:srgbClr val="FFFFFF"/>
                </a:solidFill>
                <a:latin typeface="Libre Franklin"/>
                <a:ea typeface="Libre Franklin"/>
                <a:cs typeface="Libre Franklin"/>
                <a:sym typeface="Libre Franklin"/>
              </a:defRPr>
            </a:lvl8pPr>
            <a:lvl9pPr marL="0" marR="0" lvl="8" indent="0" algn="l" rtl="0">
              <a:spcBef>
                <a:spcPts val="0"/>
              </a:spcBef>
              <a:buNone/>
              <a:defRPr sz="800" b="0" u="none">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100" name="Google Shape;100;p29"/>
          <p:cNvCxnSpPr/>
          <p:nvPr/>
        </p:nvCxnSpPr>
        <p:spPr>
          <a:xfrm>
            <a:off x="1193532" y="1897380"/>
            <a:ext cx="9966960" cy="0"/>
          </a:xfrm>
          <a:prstGeom prst="straightConnector1">
            <a:avLst/>
          </a:prstGeom>
          <a:noFill/>
          <a:ln w="12700" cap="flat" cmpd="sng">
            <a:solidFill>
              <a:srgbClr val="FEFEFE"/>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1"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p32"/>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32"/>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0" name="Google Shape;110;p32"/>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111" name="Google Shape;111;p32"/>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12" name="Google Shape;112;p32"/>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13" name="Google Shape;113;p32"/>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a:solidFill>
                  <a:srgbClr val="FFFFFF"/>
                </a:solidFill>
                <a:latin typeface="Libre Franklin"/>
                <a:ea typeface="Libre Franklin"/>
                <a:cs typeface="Libre Franklin"/>
                <a:sym typeface="Libre Franklin"/>
              </a:defRPr>
            </a:lvl1pPr>
            <a:lvl2pPr marL="0" marR="0" lvl="1" indent="0" algn="l" rtl="0">
              <a:spcBef>
                <a:spcPts val="0"/>
              </a:spcBef>
              <a:buNone/>
              <a:defRPr sz="800">
                <a:solidFill>
                  <a:srgbClr val="FFFFFF"/>
                </a:solidFill>
                <a:latin typeface="Libre Franklin"/>
                <a:ea typeface="Libre Franklin"/>
                <a:cs typeface="Libre Franklin"/>
                <a:sym typeface="Libre Franklin"/>
              </a:defRPr>
            </a:lvl2pPr>
            <a:lvl3pPr marL="0" marR="0" lvl="2" indent="0" algn="l" rtl="0">
              <a:spcBef>
                <a:spcPts val="0"/>
              </a:spcBef>
              <a:buNone/>
              <a:defRPr sz="800">
                <a:solidFill>
                  <a:srgbClr val="FFFFFF"/>
                </a:solidFill>
                <a:latin typeface="Libre Franklin"/>
                <a:ea typeface="Libre Franklin"/>
                <a:cs typeface="Libre Franklin"/>
                <a:sym typeface="Libre Franklin"/>
              </a:defRPr>
            </a:lvl3pPr>
            <a:lvl4pPr marL="0" marR="0" lvl="3" indent="0" algn="l" rtl="0">
              <a:spcBef>
                <a:spcPts val="0"/>
              </a:spcBef>
              <a:buNone/>
              <a:defRPr sz="800">
                <a:solidFill>
                  <a:srgbClr val="FFFFFF"/>
                </a:solidFill>
                <a:latin typeface="Libre Franklin"/>
                <a:ea typeface="Libre Franklin"/>
                <a:cs typeface="Libre Franklin"/>
                <a:sym typeface="Libre Franklin"/>
              </a:defRPr>
            </a:lvl4pPr>
            <a:lvl5pPr marL="0" marR="0" lvl="4" indent="0" algn="l" rtl="0">
              <a:spcBef>
                <a:spcPts val="0"/>
              </a:spcBef>
              <a:buNone/>
              <a:defRPr sz="800">
                <a:solidFill>
                  <a:srgbClr val="FFFFFF"/>
                </a:solidFill>
                <a:latin typeface="Libre Franklin"/>
                <a:ea typeface="Libre Franklin"/>
                <a:cs typeface="Libre Franklin"/>
                <a:sym typeface="Libre Franklin"/>
              </a:defRPr>
            </a:lvl5pPr>
            <a:lvl6pPr marL="0" marR="0" lvl="5" indent="0" algn="l" rtl="0">
              <a:spcBef>
                <a:spcPts val="0"/>
              </a:spcBef>
              <a:buNone/>
              <a:defRPr sz="800">
                <a:solidFill>
                  <a:srgbClr val="FFFFFF"/>
                </a:solidFill>
                <a:latin typeface="Libre Franklin"/>
                <a:ea typeface="Libre Franklin"/>
                <a:cs typeface="Libre Franklin"/>
                <a:sym typeface="Libre Franklin"/>
              </a:defRPr>
            </a:lvl6pPr>
            <a:lvl7pPr marL="0" marR="0" lvl="6" indent="0" algn="l" rtl="0">
              <a:spcBef>
                <a:spcPts val="0"/>
              </a:spcBef>
              <a:buNone/>
              <a:defRPr sz="800">
                <a:solidFill>
                  <a:srgbClr val="FFFFFF"/>
                </a:solidFill>
                <a:latin typeface="Libre Franklin"/>
                <a:ea typeface="Libre Franklin"/>
                <a:cs typeface="Libre Franklin"/>
                <a:sym typeface="Libre Franklin"/>
              </a:defRPr>
            </a:lvl7pPr>
            <a:lvl8pPr marL="0" marR="0" lvl="7" indent="0" algn="l" rtl="0">
              <a:spcBef>
                <a:spcPts val="0"/>
              </a:spcBef>
              <a:buNone/>
              <a:defRPr sz="800">
                <a:solidFill>
                  <a:srgbClr val="FFFFFF"/>
                </a:solidFill>
                <a:latin typeface="Libre Franklin"/>
                <a:ea typeface="Libre Franklin"/>
                <a:cs typeface="Libre Franklin"/>
                <a:sym typeface="Libre Franklin"/>
              </a:defRPr>
            </a:lvl8pPr>
            <a:lvl9pPr marL="0" marR="0" lvl="8" indent="0" algn="l" rtl="0">
              <a:spcBef>
                <a:spcPts val="0"/>
              </a:spcBef>
              <a:buNone/>
              <a:defRPr sz="800">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114" name="Google Shape;114;p32"/>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3"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3"/>
        <p:cNvGrpSpPr/>
        <p:nvPr/>
      </p:nvGrpSpPr>
      <p:grpSpPr>
        <a:xfrm>
          <a:off x="0" y="0"/>
          <a:ext cx="0" cy="0"/>
          <a:chOff x="0" y="0"/>
          <a:chExt cx="0" cy="0"/>
        </a:xfrm>
      </p:grpSpPr>
      <p:sp>
        <p:nvSpPr>
          <p:cNvPr id="124" name="Google Shape;124;p31"/>
          <p:cNvSpPr/>
          <p:nvPr/>
        </p:nvSpPr>
        <p:spPr>
          <a:xfrm>
            <a:off x="3175" y="6400800"/>
            <a:ext cx="12188825" cy="457200"/>
          </a:xfrm>
          <a:prstGeom prst="rect">
            <a:avLst/>
          </a:prstGeom>
          <a:solidFill>
            <a:srgbClr val="26262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31"/>
          <p:cNvSpPr txBox="1">
            <a:spLocks noGrp="1"/>
          </p:cNvSpPr>
          <p:nvPr>
            <p:ph type="title"/>
          </p:nvPr>
        </p:nvSpPr>
        <p:spPr>
          <a:xfrm>
            <a:off x="1097280" y="286603"/>
            <a:ext cx="10058400" cy="1450757"/>
          </a:xfrm>
          <a:prstGeom prst="rect">
            <a:avLst/>
          </a:prstGeom>
          <a:noFill/>
          <a:ln>
            <a:noFill/>
          </a:ln>
        </p:spPr>
        <p:txBody>
          <a:bodyPr spcFirstLastPara="1" wrap="square" lIns="91425" tIns="45700" rIns="91425" bIns="45700" anchor="b" anchorCtr="0">
            <a:normAutofit/>
          </a:bodyPr>
          <a:lstStyle>
            <a:lvl1pPr marR="0" lvl="0" algn="l" rtl="0">
              <a:lnSpc>
                <a:spcPct val="90000"/>
              </a:lnSpc>
              <a:spcBef>
                <a:spcPts val="0"/>
              </a:spcBef>
              <a:spcAft>
                <a:spcPts val="0"/>
              </a:spcAft>
              <a:buClr>
                <a:srgbClr val="3F3F3F"/>
              </a:buClr>
              <a:buSzPts val="4700"/>
              <a:buFont typeface="Bookman Old Style"/>
              <a:buNone/>
              <a:defRPr sz="4700" b="0" i="0" u="none" strike="noStrike" cap="none">
                <a:solidFill>
                  <a:srgbClr val="3F3F3F"/>
                </a:solidFill>
                <a:latin typeface="Bookman Old Style"/>
                <a:ea typeface="Bookman Old Style"/>
                <a:cs typeface="Bookman Old Style"/>
                <a:sym typeface="Bookman Old Styl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26" name="Google Shape;126;p31"/>
          <p:cNvSpPr txBox="1">
            <a:spLocks noGrp="1"/>
          </p:cNvSpPr>
          <p:nvPr>
            <p:ph type="body" idx="1"/>
          </p:nvPr>
        </p:nvSpPr>
        <p:spPr>
          <a:xfrm>
            <a:off x="1097280" y="2108201"/>
            <a:ext cx="10058400" cy="3760891"/>
          </a:xfrm>
          <a:prstGeom prst="rect">
            <a:avLst/>
          </a:prstGeom>
          <a:noFill/>
          <a:ln>
            <a:noFill/>
          </a:ln>
        </p:spPr>
        <p:txBody>
          <a:bodyPr spcFirstLastPara="1" wrap="square" lIns="0" tIns="45700" rIns="0" bIns="45700" anchor="t" anchorCtr="0">
            <a:normAutofit/>
          </a:bodyPr>
          <a:lstStyle>
            <a:lvl1pPr marL="457200" marR="0" lvl="0" indent="-349250" algn="l" rtl="0">
              <a:lnSpc>
                <a:spcPct val="110000"/>
              </a:lnSpc>
              <a:spcBef>
                <a:spcPts val="1200"/>
              </a:spcBef>
              <a:spcAft>
                <a:spcPts val="0"/>
              </a:spcAft>
              <a:buClr>
                <a:schemeClr val="accent1"/>
              </a:buClr>
              <a:buSzPts val="1900"/>
              <a:buFont typeface="Calibri"/>
              <a:buChar char=" "/>
              <a:defRPr sz="1900" b="0" i="0" u="none" strike="noStrike" cap="none">
                <a:solidFill>
                  <a:srgbClr val="3F3F3F"/>
                </a:solidFill>
                <a:latin typeface="Libre Franklin"/>
                <a:ea typeface="Libre Franklin"/>
                <a:cs typeface="Libre Franklin"/>
                <a:sym typeface="Libre Franklin"/>
              </a:defRPr>
            </a:lvl1pPr>
            <a:lvl2pPr marL="914400" marR="0" lvl="1" indent="-336550" algn="l" rtl="0">
              <a:lnSpc>
                <a:spcPct val="100000"/>
              </a:lnSpc>
              <a:spcBef>
                <a:spcPts val="200"/>
              </a:spcBef>
              <a:spcAft>
                <a:spcPts val="0"/>
              </a:spcAft>
              <a:buClr>
                <a:srgbClr val="3F3F3F"/>
              </a:buClr>
              <a:buSzPts val="1700"/>
              <a:buFont typeface="Calibri"/>
              <a:buChar char="◦"/>
              <a:defRPr sz="1700" b="0" i="0" u="none" strike="noStrike" cap="none">
                <a:solidFill>
                  <a:srgbClr val="3F3F3F"/>
                </a:solidFill>
                <a:latin typeface="Libre Franklin"/>
                <a:ea typeface="Libre Franklin"/>
                <a:cs typeface="Libre Franklin"/>
                <a:sym typeface="Libre Franklin"/>
              </a:defRPr>
            </a:lvl2pPr>
            <a:lvl3pPr marL="1371600" marR="0" lvl="2"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3pPr>
            <a:lvl4pPr marL="1828800" marR="0" lvl="3"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4pPr>
            <a:lvl5pPr marL="2286000" marR="0" lvl="4" indent="-311150" algn="l" rtl="0">
              <a:lnSpc>
                <a:spcPct val="100000"/>
              </a:lnSpc>
              <a:spcBef>
                <a:spcPts val="400"/>
              </a:spcBef>
              <a:spcAft>
                <a:spcPts val="0"/>
              </a:spcAft>
              <a:buClr>
                <a:srgbClr val="3F3F3F"/>
              </a:buClr>
              <a:buSzPts val="1300"/>
              <a:buFont typeface="Calibri"/>
              <a:buChar char="◦"/>
              <a:defRPr sz="1300" b="0" i="0" u="none" strike="noStrike" cap="none">
                <a:solidFill>
                  <a:srgbClr val="3F3F3F"/>
                </a:solidFill>
                <a:latin typeface="Libre Franklin"/>
                <a:ea typeface="Libre Franklin"/>
                <a:cs typeface="Libre Franklin"/>
                <a:sym typeface="Libre Franklin"/>
              </a:defRPr>
            </a:lvl5pPr>
            <a:lvl6pPr marL="2743200" marR="0" lvl="5"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6pPr>
            <a:lvl7pPr marL="3200400" marR="0" lvl="6"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7pPr>
            <a:lvl8pPr marL="3657600" marR="0" lvl="7" indent="-317500" algn="l" rtl="0">
              <a:lnSpc>
                <a:spcPct val="90000"/>
              </a:lnSpc>
              <a:spcBef>
                <a:spcPts val="400"/>
              </a:spcBef>
              <a:spcAft>
                <a:spcPts val="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8pPr>
            <a:lvl9pPr marL="4114800" marR="0" lvl="8" indent="-317500" algn="l" rtl="0">
              <a:lnSpc>
                <a:spcPct val="90000"/>
              </a:lnSpc>
              <a:spcBef>
                <a:spcPts val="400"/>
              </a:spcBef>
              <a:spcAft>
                <a:spcPts val="400"/>
              </a:spcAft>
              <a:buClr>
                <a:schemeClr val="accent1"/>
              </a:buClr>
              <a:buSzPts val="1400"/>
              <a:buFont typeface="Calibri"/>
              <a:buChar char="◦"/>
              <a:defRPr sz="1400" b="0" i="0" u="none" strike="noStrike" cap="none">
                <a:solidFill>
                  <a:srgbClr val="3F3F3F"/>
                </a:solidFill>
                <a:latin typeface="Libre Franklin"/>
                <a:ea typeface="Libre Franklin"/>
                <a:cs typeface="Libre Franklin"/>
                <a:sym typeface="Libre Franklin"/>
              </a:defRPr>
            </a:lvl9pPr>
          </a:lstStyle>
          <a:p>
            <a:endParaRPr/>
          </a:p>
        </p:txBody>
      </p:sp>
      <p:sp>
        <p:nvSpPr>
          <p:cNvPr id="127" name="Google Shape;127;p31"/>
          <p:cNvSpPr txBox="1">
            <a:spLocks noGrp="1"/>
          </p:cNvSpPr>
          <p:nvPr>
            <p:ph type="dt" idx="10"/>
          </p:nvPr>
        </p:nvSpPr>
        <p:spPr>
          <a:xfrm>
            <a:off x="8218426" y="6446838"/>
            <a:ext cx="2584850" cy="365125"/>
          </a:xfrm>
          <a:prstGeom prst="rect">
            <a:avLst/>
          </a:prstGeom>
          <a:noFill/>
          <a:ln>
            <a:noFill/>
          </a:ln>
        </p:spPr>
        <p:txBody>
          <a:bodyPr spcFirstLastPara="1" wrap="square" lIns="91425" tIns="45700" rIns="91425" bIns="45700" anchor="ctr" anchorCtr="0">
            <a:noAutofit/>
          </a:bodyPr>
          <a:lstStyle>
            <a:lvl1pPr marR="0" lvl="0" algn="r" rtl="0">
              <a:spcBef>
                <a:spcPts val="0"/>
              </a:spcBef>
              <a:spcAft>
                <a:spcPts val="0"/>
              </a:spcAft>
              <a:buSzPts val="1400"/>
              <a:buNone/>
              <a:defRPr sz="800">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28" name="Google Shape;128;p31"/>
          <p:cNvSpPr txBox="1">
            <a:spLocks noGrp="1"/>
          </p:cNvSpPr>
          <p:nvPr>
            <p:ph type="ftr" idx="11"/>
          </p:nvPr>
        </p:nvSpPr>
        <p:spPr>
          <a:xfrm>
            <a:off x="1097279" y="6446838"/>
            <a:ext cx="6818262"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800" cap="none">
                <a:solidFill>
                  <a:srgbClr val="FFFFFF"/>
                </a:solidFill>
                <a:latin typeface="Libre Franklin"/>
                <a:ea typeface="Libre Franklin"/>
                <a:cs typeface="Libre Franklin"/>
                <a:sym typeface="Libre Franklin"/>
              </a:defRPr>
            </a:lvl1pPr>
            <a:lvl2pPr marR="0" lvl="1"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2pPr>
            <a:lvl3pPr marR="0" lvl="2"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3pPr>
            <a:lvl4pPr marR="0" lvl="3"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4pPr>
            <a:lvl5pPr marR="0" lvl="4"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5pPr>
            <a:lvl6pPr marR="0" lvl="5"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6pPr>
            <a:lvl7pPr marR="0" lvl="6"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7pPr>
            <a:lvl8pPr marR="0" lvl="7"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8pPr>
            <a:lvl9pPr marR="0" lvl="8" algn="l" rtl="0">
              <a:spcBef>
                <a:spcPts val="0"/>
              </a:spcBef>
              <a:spcAft>
                <a:spcPts val="0"/>
              </a:spcAft>
              <a:buSzPts val="1400"/>
              <a:buNone/>
              <a:defRPr sz="1800" b="0" i="0" u="none" strike="noStrike" cap="none">
                <a:solidFill>
                  <a:schemeClr val="dk1"/>
                </a:solidFill>
                <a:latin typeface="Libre Franklin"/>
                <a:ea typeface="Libre Franklin"/>
                <a:cs typeface="Libre Franklin"/>
                <a:sym typeface="Libre Franklin"/>
              </a:defRPr>
            </a:lvl9pPr>
          </a:lstStyle>
          <a:p>
            <a:endParaRPr/>
          </a:p>
        </p:txBody>
      </p:sp>
      <p:sp>
        <p:nvSpPr>
          <p:cNvPr id="129" name="Google Shape;129;p31"/>
          <p:cNvSpPr txBox="1">
            <a:spLocks noGrp="1"/>
          </p:cNvSpPr>
          <p:nvPr>
            <p:ph type="sldNum" idx="12"/>
          </p:nvPr>
        </p:nvSpPr>
        <p:spPr>
          <a:xfrm>
            <a:off x="10993582" y="6446838"/>
            <a:ext cx="780010" cy="365125"/>
          </a:xfrm>
          <a:prstGeom prst="rect">
            <a:avLst/>
          </a:prstGeom>
          <a:noFill/>
          <a:ln>
            <a:noFill/>
          </a:ln>
        </p:spPr>
        <p:txBody>
          <a:bodyPr spcFirstLastPara="1" wrap="square" lIns="91425" tIns="45700" rIns="91425" bIns="45700" anchor="ctr" anchorCtr="0">
            <a:noAutofit/>
          </a:bodyPr>
          <a:lstStyle>
            <a:lvl1pPr marL="0" marR="0" lvl="0" indent="0" algn="l" rtl="0">
              <a:spcBef>
                <a:spcPts val="0"/>
              </a:spcBef>
              <a:buNone/>
              <a:defRPr sz="800">
                <a:solidFill>
                  <a:srgbClr val="FFFFFF"/>
                </a:solidFill>
                <a:latin typeface="Libre Franklin"/>
                <a:ea typeface="Libre Franklin"/>
                <a:cs typeface="Libre Franklin"/>
                <a:sym typeface="Libre Franklin"/>
              </a:defRPr>
            </a:lvl1pPr>
            <a:lvl2pPr marL="0" marR="0" lvl="1" indent="0" algn="l" rtl="0">
              <a:spcBef>
                <a:spcPts val="0"/>
              </a:spcBef>
              <a:buNone/>
              <a:defRPr sz="800">
                <a:solidFill>
                  <a:srgbClr val="FFFFFF"/>
                </a:solidFill>
                <a:latin typeface="Libre Franklin"/>
                <a:ea typeface="Libre Franklin"/>
                <a:cs typeface="Libre Franklin"/>
                <a:sym typeface="Libre Franklin"/>
              </a:defRPr>
            </a:lvl2pPr>
            <a:lvl3pPr marL="0" marR="0" lvl="2" indent="0" algn="l" rtl="0">
              <a:spcBef>
                <a:spcPts val="0"/>
              </a:spcBef>
              <a:buNone/>
              <a:defRPr sz="800">
                <a:solidFill>
                  <a:srgbClr val="FFFFFF"/>
                </a:solidFill>
                <a:latin typeface="Libre Franklin"/>
                <a:ea typeface="Libre Franklin"/>
                <a:cs typeface="Libre Franklin"/>
                <a:sym typeface="Libre Franklin"/>
              </a:defRPr>
            </a:lvl3pPr>
            <a:lvl4pPr marL="0" marR="0" lvl="3" indent="0" algn="l" rtl="0">
              <a:spcBef>
                <a:spcPts val="0"/>
              </a:spcBef>
              <a:buNone/>
              <a:defRPr sz="800">
                <a:solidFill>
                  <a:srgbClr val="FFFFFF"/>
                </a:solidFill>
                <a:latin typeface="Libre Franklin"/>
                <a:ea typeface="Libre Franklin"/>
                <a:cs typeface="Libre Franklin"/>
                <a:sym typeface="Libre Franklin"/>
              </a:defRPr>
            </a:lvl4pPr>
            <a:lvl5pPr marL="0" marR="0" lvl="4" indent="0" algn="l" rtl="0">
              <a:spcBef>
                <a:spcPts val="0"/>
              </a:spcBef>
              <a:buNone/>
              <a:defRPr sz="800">
                <a:solidFill>
                  <a:srgbClr val="FFFFFF"/>
                </a:solidFill>
                <a:latin typeface="Libre Franklin"/>
                <a:ea typeface="Libre Franklin"/>
                <a:cs typeface="Libre Franklin"/>
                <a:sym typeface="Libre Franklin"/>
              </a:defRPr>
            </a:lvl5pPr>
            <a:lvl6pPr marL="0" marR="0" lvl="5" indent="0" algn="l" rtl="0">
              <a:spcBef>
                <a:spcPts val="0"/>
              </a:spcBef>
              <a:buNone/>
              <a:defRPr sz="800">
                <a:solidFill>
                  <a:srgbClr val="FFFFFF"/>
                </a:solidFill>
                <a:latin typeface="Libre Franklin"/>
                <a:ea typeface="Libre Franklin"/>
                <a:cs typeface="Libre Franklin"/>
                <a:sym typeface="Libre Franklin"/>
              </a:defRPr>
            </a:lvl6pPr>
            <a:lvl7pPr marL="0" marR="0" lvl="6" indent="0" algn="l" rtl="0">
              <a:spcBef>
                <a:spcPts val="0"/>
              </a:spcBef>
              <a:buNone/>
              <a:defRPr sz="800">
                <a:solidFill>
                  <a:srgbClr val="FFFFFF"/>
                </a:solidFill>
                <a:latin typeface="Libre Franklin"/>
                <a:ea typeface="Libre Franklin"/>
                <a:cs typeface="Libre Franklin"/>
                <a:sym typeface="Libre Franklin"/>
              </a:defRPr>
            </a:lvl7pPr>
            <a:lvl8pPr marL="0" marR="0" lvl="7" indent="0" algn="l" rtl="0">
              <a:spcBef>
                <a:spcPts val="0"/>
              </a:spcBef>
              <a:buNone/>
              <a:defRPr sz="800">
                <a:solidFill>
                  <a:srgbClr val="FFFFFF"/>
                </a:solidFill>
                <a:latin typeface="Libre Franklin"/>
                <a:ea typeface="Libre Franklin"/>
                <a:cs typeface="Libre Franklin"/>
                <a:sym typeface="Libre Franklin"/>
              </a:defRPr>
            </a:lvl8pPr>
            <a:lvl9pPr marL="0" marR="0" lvl="8" indent="0" algn="l" rtl="0">
              <a:spcBef>
                <a:spcPts val="0"/>
              </a:spcBef>
              <a:buNone/>
              <a:defRPr sz="800">
                <a:solidFill>
                  <a:srgbClr val="FFFFFF"/>
                </a:solidFill>
                <a:latin typeface="Libre Franklin"/>
                <a:ea typeface="Libre Franklin"/>
                <a:cs typeface="Libre Franklin"/>
                <a:sym typeface="Libre Franklin"/>
              </a:defRPr>
            </a:lvl9pPr>
          </a:lstStyle>
          <a:p>
            <a:pPr marL="0" lvl="0" indent="0" algn="l" rtl="0">
              <a:spcBef>
                <a:spcPts val="0"/>
              </a:spcBef>
              <a:spcAft>
                <a:spcPts val="0"/>
              </a:spcAft>
              <a:buNone/>
            </a:pPr>
            <a:fld id="{00000000-1234-1234-1234-123412341234}" type="slidenum">
              <a:rPr lang="en-US"/>
              <a:t>‹#›</a:t>
            </a:fld>
            <a:endParaRPr/>
          </a:p>
        </p:txBody>
      </p:sp>
      <p:cxnSp>
        <p:nvCxnSpPr>
          <p:cNvPr id="130" name="Google Shape;130;p31"/>
          <p:cNvCxnSpPr/>
          <p:nvPr/>
        </p:nvCxnSpPr>
        <p:spPr>
          <a:xfrm>
            <a:off x="1193532" y="1897380"/>
            <a:ext cx="9966960" cy="0"/>
          </a:xfrm>
          <a:prstGeom prst="straightConnector1">
            <a:avLst/>
          </a:prstGeom>
          <a:noFill/>
          <a:ln w="12700" cap="flat" cmpd="sng">
            <a:solidFill>
              <a:srgbClr val="3F3F3F"/>
            </a:solidFill>
            <a:prstDash val="solid"/>
            <a:round/>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9" r:id="rId5"/>
    <p:sldLayoutId id="2147483670" r:id="rId6"/>
    <p:sldLayoutId id="2147483671" r:id="rId7"/>
    <p:sldLayoutId id="2147483672" r:id="rId8"/>
    <p:sldLayoutId id="2147483673"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g"/></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7.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10.jpg"/><Relationship Id="rId4"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11.xml"/><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3.gif"/><Relationship Id="rId4" Type="http://schemas.openxmlformats.org/officeDocument/2006/relationships/image" Target="../media/image2.jpg"/></Relationships>
</file>

<file path=ppt/slides/_rels/slide18.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9.xml"/><Relationship Id="rId1" Type="http://schemas.openxmlformats.org/officeDocument/2006/relationships/slideLayout" Target="../slideLayouts/slideLayout12.xml"/><Relationship Id="rId5" Type="http://schemas.openxmlformats.org/officeDocument/2006/relationships/image" Target="../media/image3.gif"/><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2.xml"/><Relationship Id="rId5" Type="http://schemas.openxmlformats.org/officeDocument/2006/relationships/image" Target="../media/image3.gif"/><Relationship Id="rId4" Type="http://schemas.openxmlformats.org/officeDocument/2006/relationships/image" Target="../media/image2.jpg"/></Relationships>
</file>

<file path=ppt/slides/_rels/slide24.xml.rels><?xml version="1.0" encoding="UTF-8" standalone="yes"?>
<Relationships xmlns="http://schemas.openxmlformats.org/package/2006/relationships"><Relationship Id="rId8" Type="http://schemas.openxmlformats.org/officeDocument/2006/relationships/hyperlink" Target="https://www.highsnobiety.com/p/nike-air-max-270-paris-pop-up/" TargetMode="External"/><Relationship Id="rId13" Type="http://schemas.openxmlformats.org/officeDocument/2006/relationships/hyperlink" Target="https://www.baltimoreravens.com/news/ravens-launch-pop-up-shop-with-exclusive-merchandise" TargetMode="External"/><Relationship Id="rId3" Type="http://schemas.openxmlformats.org/officeDocument/2006/relationships/hyperlink" Target="https://www.usatoday.com/story/money/2020/02/13/nintendo-opens-game-lounges-at-us-airports/41220321/" TargetMode="External"/><Relationship Id="rId7" Type="http://schemas.openxmlformats.org/officeDocument/2006/relationships/hyperlink" Target="https://www.engadget.com/2019-02-03-nike-snkrs-atlanta-pop-up-store.html" TargetMode="External"/><Relationship Id="rId12" Type="http://schemas.openxmlformats.org/officeDocument/2006/relationships/hyperlink" Target="https://www.lagalaxy.com/post/2020/03/07/la-galaxy-open-pop-shop-venice-beach-vbfc" TargetMode="External"/><Relationship Id="rId2" Type="http://schemas.openxmlformats.org/officeDocument/2006/relationships/notesSlide" Target="../notesSlides/notesSlide24.xml"/><Relationship Id="rId1" Type="http://schemas.openxmlformats.org/officeDocument/2006/relationships/slideLayout" Target="../slideLayouts/slideLayout13.xml"/><Relationship Id="rId6" Type="http://schemas.openxmlformats.org/officeDocument/2006/relationships/hyperlink" Target="https://www.thestorefront.com/mag/4-pop-up-stores-sur-le-theme-du-sport/" TargetMode="External"/><Relationship Id="rId11" Type="http://schemas.openxmlformats.org/officeDocument/2006/relationships/hyperlink" Target="https://www.edsheeran.com/popups" TargetMode="External"/><Relationship Id="rId5" Type="http://schemas.openxmlformats.org/officeDocument/2006/relationships/hyperlink" Target="https://www.commarts.com/exhibit/nike-pop-up-store" TargetMode="External"/><Relationship Id="rId10" Type="http://schemas.openxmlformats.org/officeDocument/2006/relationships/hyperlink" Target="https://magazine.promomarketing.com/article/pop-up-stores-are-the-new-normal-in-music-merch/" TargetMode="External"/><Relationship Id="rId4" Type="http://schemas.openxmlformats.org/officeDocument/2006/relationships/hyperlink" Target="https://www.nike.com/launch/t/snkrs-atlanta-southern-sneaker-hospitality" TargetMode="External"/><Relationship Id="rId9" Type="http://schemas.openxmlformats.org/officeDocument/2006/relationships/hyperlink" Target="https://frontofficesports.com/homage-unveils-pop-up-shop-at-mlb-asg/" TargetMode="External"/><Relationship Id="rId1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gif"/><Relationship Id="rId4" Type="http://schemas.openxmlformats.org/officeDocument/2006/relationships/image" Target="../media/image2.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1.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8"/>
        <p:cNvGrpSpPr/>
        <p:nvPr/>
      </p:nvGrpSpPr>
      <p:grpSpPr>
        <a:xfrm>
          <a:off x="0" y="0"/>
          <a:ext cx="0" cy="0"/>
          <a:chOff x="0" y="0"/>
          <a:chExt cx="0" cy="0"/>
        </a:xfrm>
      </p:grpSpPr>
      <p:sp>
        <p:nvSpPr>
          <p:cNvPr id="199" name="Google Shape;199;p1"/>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00" name="Google Shape;200;p1"/>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01" name="Google Shape;201;p1"/>
          <p:cNvSpPr txBox="1">
            <a:spLocks noGrp="1"/>
          </p:cNvSpPr>
          <p:nvPr>
            <p:ph type="ctrTitle"/>
          </p:nvPr>
        </p:nvSpPr>
        <p:spPr>
          <a:xfrm>
            <a:off x="5021821" y="3812955"/>
            <a:ext cx="6465287" cy="148619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5400"/>
              <a:buFont typeface="Bookman Old Style"/>
              <a:buNone/>
            </a:pPr>
            <a:r>
              <a:rPr lang="en-US" sz="5400">
                <a:solidFill>
                  <a:schemeClr val="lt1"/>
                </a:solidFill>
              </a:rPr>
              <a:t>Industry Trends</a:t>
            </a:r>
            <a:endParaRPr/>
          </a:p>
        </p:txBody>
      </p:sp>
      <p:sp>
        <p:nvSpPr>
          <p:cNvPr id="202" name="Google Shape;202;p1"/>
          <p:cNvSpPr txBox="1">
            <a:spLocks noGrp="1"/>
          </p:cNvSpPr>
          <p:nvPr>
            <p:ph type="subTitle" idx="1"/>
          </p:nvPr>
        </p:nvSpPr>
        <p:spPr>
          <a:xfrm>
            <a:off x="5021821" y="5497884"/>
            <a:ext cx="6465286" cy="750216"/>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SzPts val="2400"/>
              <a:buNone/>
            </a:pPr>
            <a:r>
              <a:rPr lang="en-US">
                <a:solidFill>
                  <a:schemeClr val="lt1"/>
                </a:solidFill>
              </a:rPr>
              <a:t>LESSON 3.4</a:t>
            </a:r>
            <a:endParaRPr/>
          </a:p>
        </p:txBody>
      </p:sp>
      <p:pic>
        <p:nvPicPr>
          <p:cNvPr id="203" name="Google Shape;203;p1"/>
          <p:cNvPicPr preferRelativeResize="0"/>
          <p:nvPr/>
        </p:nvPicPr>
        <p:blipFill rotWithShape="1">
          <a:blip r:embed="rId3">
            <a:alphaModFix/>
          </a:blip>
          <a:srcRect l="35169" r="27173" b="-1"/>
          <a:stretch/>
        </p:blipFill>
        <p:spPr>
          <a:xfrm>
            <a:off x="317635" y="321733"/>
            <a:ext cx="4160452" cy="6214534"/>
          </a:xfrm>
          <a:prstGeom prst="rect">
            <a:avLst/>
          </a:prstGeom>
          <a:noFill/>
          <a:ln>
            <a:noFill/>
          </a:ln>
        </p:spPr>
      </p:pic>
      <p:cxnSp>
        <p:nvCxnSpPr>
          <p:cNvPr id="204" name="Google Shape;204;p1"/>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205" name="Google Shape;205;p1" descr="Nintendo will host Switch pop-up lounges in four US airports ..."/>
          <p:cNvPicPr preferRelativeResize="0"/>
          <p:nvPr/>
        </p:nvPicPr>
        <p:blipFill rotWithShape="1">
          <a:blip r:embed="rId4">
            <a:alphaModFix/>
          </a:blip>
          <a:srcRect/>
          <a:stretch/>
        </p:blipFill>
        <p:spPr>
          <a:xfrm>
            <a:off x="5750034" y="358539"/>
            <a:ext cx="5008860" cy="2921722"/>
          </a:xfrm>
          <a:prstGeom prst="rect">
            <a:avLst/>
          </a:prstGeom>
          <a:noFill/>
          <a:ln>
            <a:noFill/>
          </a:ln>
        </p:spPr>
      </p:pic>
      <p:pic>
        <p:nvPicPr>
          <p:cNvPr id="206" name="Google Shape;206;p1" descr="A close up of a logo&#10;&#10;Description automatically generated"/>
          <p:cNvPicPr preferRelativeResize="0"/>
          <p:nvPr/>
        </p:nvPicPr>
        <p:blipFill rotWithShape="1">
          <a:blip r:embed="rId5">
            <a:alphaModFix/>
          </a:blip>
          <a:srcRect/>
          <a:stretch/>
        </p:blipFill>
        <p:spPr>
          <a:xfrm>
            <a:off x="2892901" y="4556051"/>
            <a:ext cx="1447191" cy="152612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2"/>
        <p:cNvGrpSpPr/>
        <p:nvPr/>
      </p:nvGrpSpPr>
      <p:grpSpPr>
        <a:xfrm>
          <a:off x="0" y="0"/>
          <a:ext cx="0" cy="0"/>
          <a:chOff x="0" y="0"/>
          <a:chExt cx="0" cy="0"/>
        </a:xfrm>
      </p:grpSpPr>
      <p:sp>
        <p:nvSpPr>
          <p:cNvPr id="293" name="Google Shape;293;p10"/>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294" name="Google Shape;294;p10"/>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295" name="Google Shape;295;p10"/>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96" name="Google Shape;296;p10"/>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97" name="Google Shape;297;p10"/>
          <p:cNvSpPr txBox="1"/>
          <p:nvPr/>
        </p:nvSpPr>
        <p:spPr>
          <a:xfrm>
            <a:off x="182880" y="164267"/>
            <a:ext cx="4619707" cy="1163601"/>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Homage &amp; MLB All-Star Festivities</a:t>
            </a:r>
            <a:endParaRPr/>
          </a:p>
        </p:txBody>
      </p:sp>
      <p:sp>
        <p:nvSpPr>
          <p:cNvPr id="298" name="Google Shape;298;p10"/>
          <p:cNvSpPr txBox="1"/>
          <p:nvPr/>
        </p:nvSpPr>
        <p:spPr>
          <a:xfrm>
            <a:off x="292612" y="1660350"/>
            <a:ext cx="4428876"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Last year, clothing brand Homage opened a baseball-themed pop-up in Cleveland during Major League Baseball’s All-Star festivities, selling unreleased clothing commemorating the United States women’s national soccer team’s World Cup victory, WWE and NBA merchandise in addition to the company’s Major League Baseball product</a:t>
            </a:r>
            <a:r>
              <a:rPr lang="en-US" sz="1600">
                <a:solidFill>
                  <a:srgbClr val="FFFFFF"/>
                </a:solidFill>
                <a:latin typeface="Libre Franklin"/>
                <a:ea typeface="Libre Franklin"/>
                <a:cs typeface="Libre Franklin"/>
                <a:sym typeface="Libre Franklin"/>
              </a:rPr>
              <a:t>s.</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Elliott May, vice president of business and licensing at Homage, said in an interview that the company has found success launching pop-up shops alongside big sports events.  </a:t>
            </a:r>
            <a:endParaRPr sz="1600"/>
          </a:p>
        </p:txBody>
      </p:sp>
      <p:cxnSp>
        <p:nvCxnSpPr>
          <p:cNvPr id="299" name="Google Shape;299;p10"/>
          <p:cNvCxnSpPr/>
          <p:nvPr/>
        </p:nvCxnSpPr>
        <p:spPr>
          <a:xfrm>
            <a:off x="286247" y="1439186"/>
            <a:ext cx="4428876" cy="0"/>
          </a:xfrm>
          <a:prstGeom prst="straightConnector1">
            <a:avLst/>
          </a:prstGeom>
          <a:noFill/>
          <a:ln w="12700" cap="flat" cmpd="sng">
            <a:solidFill>
              <a:schemeClr val="accent1"/>
            </a:solidFill>
            <a:prstDash val="solid"/>
            <a:round/>
            <a:headEnd type="none" w="sm" len="sm"/>
            <a:tailEnd type="none" w="sm" len="sm"/>
          </a:ln>
        </p:spPr>
      </p:cxnSp>
      <p:pic>
        <p:nvPicPr>
          <p:cNvPr id="300" name="Google Shape;300;p10"/>
          <p:cNvPicPr preferRelativeResize="0"/>
          <p:nvPr/>
        </p:nvPicPr>
        <p:blipFill rotWithShape="1">
          <a:blip r:embed="rId3">
            <a:alphaModFix/>
          </a:blip>
          <a:srcRect/>
          <a:stretch/>
        </p:blipFill>
        <p:spPr>
          <a:xfrm>
            <a:off x="5363845" y="79511"/>
            <a:ext cx="4147599" cy="5530132"/>
          </a:xfrm>
          <a:prstGeom prst="rect">
            <a:avLst/>
          </a:prstGeom>
          <a:noFill/>
          <a:ln>
            <a:noFill/>
          </a:ln>
        </p:spPr>
      </p:pic>
      <p:pic>
        <p:nvPicPr>
          <p:cNvPr id="301" name="Google Shape;301;p10"/>
          <p:cNvPicPr preferRelativeResize="0"/>
          <p:nvPr/>
        </p:nvPicPr>
        <p:blipFill rotWithShape="1">
          <a:blip r:embed="rId4">
            <a:alphaModFix/>
          </a:blip>
          <a:srcRect/>
          <a:stretch/>
        </p:blipFill>
        <p:spPr>
          <a:xfrm>
            <a:off x="7703014" y="3429000"/>
            <a:ext cx="4370566" cy="32779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5"/>
        <p:cNvGrpSpPr/>
        <p:nvPr/>
      </p:nvGrpSpPr>
      <p:grpSpPr>
        <a:xfrm>
          <a:off x="0" y="0"/>
          <a:ext cx="0" cy="0"/>
          <a:chOff x="0" y="0"/>
          <a:chExt cx="0" cy="0"/>
        </a:xfrm>
      </p:grpSpPr>
      <p:sp>
        <p:nvSpPr>
          <p:cNvPr id="306" name="Google Shape;306;p11"/>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07" name="Google Shape;307;p11"/>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308" name="Google Shape;308;p11"/>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09" name="Google Shape;309;p11"/>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10" name="Google Shape;310;p11"/>
          <p:cNvSpPr txBox="1"/>
          <p:nvPr/>
        </p:nvSpPr>
        <p:spPr>
          <a:xfrm>
            <a:off x="182880" y="164267"/>
            <a:ext cx="4619707" cy="1163601"/>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Nike Pop-Ups</a:t>
            </a:r>
            <a:endParaRPr/>
          </a:p>
        </p:txBody>
      </p:sp>
      <p:sp>
        <p:nvSpPr>
          <p:cNvPr id="311" name="Google Shape;311;p11"/>
          <p:cNvSpPr txBox="1"/>
          <p:nvPr/>
        </p:nvSpPr>
        <p:spPr>
          <a:xfrm>
            <a:off x="292612" y="1660350"/>
            <a:ext cx="4721078"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Nike has launched pop-ups around the world, including a shipping container converted into a Nike “store” in Berlin, a SNKRS-branded (a Nike app) retail experience at the Super Bowl in Atlanta, and dropped an exclusive Air-Max sneaker at a pop-up in France.</a:t>
            </a:r>
            <a:endParaRPr sz="1600">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Nike sold </a:t>
            </a:r>
            <a:r>
              <a:rPr lang="en-US" sz="1600">
                <a:solidFill>
                  <a:srgbClr val="FFFFFF"/>
                </a:solidFill>
                <a:latin typeface="Libre Franklin"/>
                <a:ea typeface="Libre Franklin"/>
                <a:cs typeface="Libre Franklin"/>
                <a:sym typeface="Libre Franklin"/>
              </a:rPr>
              <a:t>exclusive </a:t>
            </a:r>
            <a:r>
              <a:rPr lang="en-US" sz="1600" b="0" i="0" u="none" strike="noStrike" cap="none">
                <a:solidFill>
                  <a:srgbClr val="FFFFFF"/>
                </a:solidFill>
                <a:latin typeface="Libre Franklin"/>
                <a:ea typeface="Libre Franklin"/>
                <a:cs typeface="Libre Franklin"/>
                <a:sym typeface="Libre Franklin"/>
              </a:rPr>
              <a:t>SNKRS merchandise at its SNKRS pop-up.  The pop-up also featured a vending machine that served SNKRS and city of Atlanta-themed swag for free, such as stickers, pins and smartphone cases. To </a:t>
            </a:r>
            <a:r>
              <a:rPr lang="en-US" sz="1600">
                <a:solidFill>
                  <a:srgbClr val="FFFFFF"/>
                </a:solidFill>
                <a:latin typeface="Libre Franklin"/>
                <a:ea typeface="Libre Franklin"/>
                <a:cs typeface="Libre Franklin"/>
                <a:sym typeface="Libre Franklin"/>
              </a:rPr>
              <a:t>get the freebies, consumers had to </a:t>
            </a:r>
            <a:r>
              <a:rPr lang="en-US" sz="1600" b="0" i="0" u="none" strike="noStrike" cap="none">
                <a:solidFill>
                  <a:srgbClr val="FFFFFF"/>
                </a:solidFill>
                <a:latin typeface="Libre Franklin"/>
                <a:ea typeface="Libre Franklin"/>
                <a:cs typeface="Libre Franklin"/>
                <a:sym typeface="Libre Franklin"/>
              </a:rPr>
              <a:t>scan their “Nike+ Pass”, a QR code in the profile section of the consumers’ SNKRS app.</a:t>
            </a:r>
            <a:endParaRPr sz="1600"/>
          </a:p>
        </p:txBody>
      </p:sp>
      <p:cxnSp>
        <p:nvCxnSpPr>
          <p:cNvPr id="312" name="Google Shape;312;p11"/>
          <p:cNvCxnSpPr/>
          <p:nvPr/>
        </p:nvCxnSpPr>
        <p:spPr>
          <a:xfrm>
            <a:off x="286247" y="1439186"/>
            <a:ext cx="4428876" cy="0"/>
          </a:xfrm>
          <a:prstGeom prst="straightConnector1">
            <a:avLst/>
          </a:prstGeom>
          <a:noFill/>
          <a:ln w="12700" cap="flat" cmpd="sng">
            <a:solidFill>
              <a:schemeClr val="accent1"/>
            </a:solidFill>
            <a:prstDash val="solid"/>
            <a:round/>
            <a:headEnd type="none" w="sm" len="sm"/>
            <a:tailEnd type="none" w="sm" len="sm"/>
          </a:ln>
        </p:spPr>
      </p:cxnSp>
      <p:pic>
        <p:nvPicPr>
          <p:cNvPr id="313" name="Google Shape;313;p11" descr="Nike Opens SNKRS Pop-Up Shop In Atlanta"/>
          <p:cNvPicPr preferRelativeResize="0"/>
          <p:nvPr/>
        </p:nvPicPr>
        <p:blipFill rotWithShape="1">
          <a:blip r:embed="rId3">
            <a:alphaModFix/>
          </a:blip>
          <a:srcRect/>
          <a:stretch/>
        </p:blipFill>
        <p:spPr>
          <a:xfrm>
            <a:off x="7954502" y="3998899"/>
            <a:ext cx="4062569" cy="2304210"/>
          </a:xfrm>
          <a:prstGeom prst="rect">
            <a:avLst/>
          </a:prstGeom>
          <a:noFill/>
          <a:ln>
            <a:noFill/>
          </a:ln>
        </p:spPr>
      </p:pic>
      <p:pic>
        <p:nvPicPr>
          <p:cNvPr id="314" name="Google Shape;314;p11"/>
          <p:cNvPicPr preferRelativeResize="0"/>
          <p:nvPr/>
        </p:nvPicPr>
        <p:blipFill rotWithShape="1">
          <a:blip r:embed="rId4">
            <a:alphaModFix/>
          </a:blip>
          <a:srcRect/>
          <a:stretch/>
        </p:blipFill>
        <p:spPr>
          <a:xfrm>
            <a:off x="5370645" y="3998896"/>
            <a:ext cx="3280374" cy="2303310"/>
          </a:xfrm>
          <a:prstGeom prst="rect">
            <a:avLst/>
          </a:prstGeom>
          <a:noFill/>
          <a:ln>
            <a:noFill/>
          </a:ln>
        </p:spPr>
      </p:pic>
      <p:pic>
        <p:nvPicPr>
          <p:cNvPr id="315" name="Google Shape;315;p11" descr="Nike's Coolest Pop-Up Shops and Retail Environments | Pop up shops ..."/>
          <p:cNvPicPr preferRelativeResize="0"/>
          <p:nvPr/>
        </p:nvPicPr>
        <p:blipFill rotWithShape="1">
          <a:blip r:embed="rId5">
            <a:alphaModFix/>
          </a:blip>
          <a:srcRect/>
          <a:stretch/>
        </p:blipFill>
        <p:spPr>
          <a:xfrm>
            <a:off x="5836415" y="-96583"/>
            <a:ext cx="5774966" cy="323398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19"/>
        <p:cNvGrpSpPr/>
        <p:nvPr/>
      </p:nvGrpSpPr>
      <p:grpSpPr>
        <a:xfrm>
          <a:off x="0" y="0"/>
          <a:ext cx="0" cy="0"/>
          <a:chOff x="0" y="0"/>
          <a:chExt cx="0" cy="0"/>
        </a:xfrm>
      </p:grpSpPr>
      <p:sp>
        <p:nvSpPr>
          <p:cNvPr id="320" name="Google Shape;320;p12"/>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21" name="Google Shape;321;p12"/>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322" name="Google Shape;322;p12"/>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23" name="Google Shape;323;p12"/>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24" name="Google Shape;324;p12"/>
          <p:cNvSpPr txBox="1"/>
          <p:nvPr/>
        </p:nvSpPr>
        <p:spPr>
          <a:xfrm>
            <a:off x="182880" y="164267"/>
            <a:ext cx="4619707" cy="167284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Ed Sheeran “No. 6 Collaborations Project”</a:t>
            </a:r>
            <a:endParaRPr/>
          </a:p>
        </p:txBody>
      </p:sp>
      <p:sp>
        <p:nvSpPr>
          <p:cNvPr id="325" name="Google Shape;325;p12"/>
          <p:cNvSpPr txBox="1"/>
          <p:nvPr/>
        </p:nvSpPr>
        <p:spPr>
          <a:xfrm>
            <a:off x="267366" y="2353589"/>
            <a:ext cx="4439805"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Ed Sheeran opened pop-up stores that coincided with the release of his album, the “No. 6 Collaborations Project.” Each store was only open for a few hours.</a:t>
            </a:r>
            <a:endParaRPr sz="1600">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100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The Sheeran branded pop-up stores included city-centric signage and limited-edition apparel, as well as interactive experiences and appeared in the United States (including NYC, Philadelphia, Boston, Detroit, Chicago, Seattle, LA among others), as well as Spain, the Netherlands, Japan, South Africa, France, Ireland, Brazil, Belgium, New Zealand, Australia, Canada, Malaysia and the United Kingdom.</a:t>
            </a:r>
            <a:endParaRPr sz="1600"/>
          </a:p>
        </p:txBody>
      </p:sp>
      <p:cxnSp>
        <p:nvCxnSpPr>
          <p:cNvPr id="326" name="Google Shape;326;p12"/>
          <p:cNvCxnSpPr/>
          <p:nvPr/>
        </p:nvCxnSpPr>
        <p:spPr>
          <a:xfrm>
            <a:off x="278295" y="1871448"/>
            <a:ext cx="4428876" cy="0"/>
          </a:xfrm>
          <a:prstGeom prst="straightConnector1">
            <a:avLst/>
          </a:prstGeom>
          <a:noFill/>
          <a:ln w="12700" cap="flat" cmpd="sng">
            <a:solidFill>
              <a:schemeClr val="accent1"/>
            </a:solidFill>
            <a:prstDash val="solid"/>
            <a:round/>
            <a:headEnd type="none" w="sm" len="sm"/>
            <a:tailEnd type="none" w="sm" len="sm"/>
          </a:ln>
        </p:spPr>
      </p:cxnSp>
      <p:pic>
        <p:nvPicPr>
          <p:cNvPr id="327" name="Google Shape;327;p12" descr="Image"/>
          <p:cNvPicPr preferRelativeResize="0"/>
          <p:nvPr/>
        </p:nvPicPr>
        <p:blipFill rotWithShape="1">
          <a:blip r:embed="rId3">
            <a:alphaModFix/>
          </a:blip>
          <a:srcRect/>
          <a:stretch/>
        </p:blipFill>
        <p:spPr>
          <a:xfrm>
            <a:off x="6331803" y="164267"/>
            <a:ext cx="4896721" cy="3667100"/>
          </a:xfrm>
          <a:prstGeom prst="rect">
            <a:avLst/>
          </a:prstGeom>
          <a:noFill/>
          <a:ln>
            <a:noFill/>
          </a:ln>
        </p:spPr>
      </p:pic>
      <p:pic>
        <p:nvPicPr>
          <p:cNvPr id="328" name="Google Shape;328;p12"/>
          <p:cNvPicPr preferRelativeResize="0"/>
          <p:nvPr/>
        </p:nvPicPr>
        <p:blipFill rotWithShape="1">
          <a:blip r:embed="rId4">
            <a:alphaModFix/>
          </a:blip>
          <a:srcRect/>
          <a:stretch/>
        </p:blipFill>
        <p:spPr>
          <a:xfrm>
            <a:off x="6331803" y="3884743"/>
            <a:ext cx="4897632" cy="274664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32"/>
        <p:cNvGrpSpPr/>
        <p:nvPr/>
      </p:nvGrpSpPr>
      <p:grpSpPr>
        <a:xfrm>
          <a:off x="0" y="0"/>
          <a:ext cx="0" cy="0"/>
          <a:chOff x="0" y="0"/>
          <a:chExt cx="0" cy="0"/>
        </a:xfrm>
      </p:grpSpPr>
      <p:sp>
        <p:nvSpPr>
          <p:cNvPr id="333" name="Google Shape;333;p13"/>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34" name="Google Shape;334;p13"/>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335" name="Google Shape;335;p13"/>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36" name="Google Shape;336;p13"/>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37" name="Google Shape;337;p13"/>
          <p:cNvSpPr txBox="1"/>
          <p:nvPr/>
        </p:nvSpPr>
        <p:spPr>
          <a:xfrm>
            <a:off x="182880" y="164267"/>
            <a:ext cx="4619707" cy="167284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Under Armour in Paris, France</a:t>
            </a:r>
            <a:endParaRPr/>
          </a:p>
        </p:txBody>
      </p:sp>
      <p:sp>
        <p:nvSpPr>
          <p:cNvPr id="338" name="Google Shape;338;p13"/>
          <p:cNvSpPr txBox="1"/>
          <p:nvPr/>
        </p:nvSpPr>
        <p:spPr>
          <a:xfrm>
            <a:off x="267366" y="2353589"/>
            <a:ext cx="4439805"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For 3 days, Parisians had the pleasure of being able to get acquainted with the American sports brand Under Armour, in a temporary storefront. Designed as an experiential space dedicated to training, the Savly x Under Armour pop-up store </a:t>
            </a:r>
            <a:r>
              <a:rPr lang="en-US" sz="1600">
                <a:solidFill>
                  <a:srgbClr val="FFFFFF"/>
                </a:solidFill>
                <a:latin typeface="Libre Franklin"/>
                <a:ea typeface="Libre Franklin"/>
                <a:cs typeface="Libre Franklin"/>
                <a:sym typeface="Libre Franklin"/>
              </a:rPr>
              <a:t>brought</a:t>
            </a:r>
            <a:r>
              <a:rPr lang="en-US" sz="1600" b="0" i="0" u="none" strike="noStrike" cap="none">
                <a:solidFill>
                  <a:srgbClr val="FFFFFF"/>
                </a:solidFill>
                <a:latin typeface="Libre Franklin"/>
                <a:ea typeface="Libre Franklin"/>
                <a:cs typeface="Libre Franklin"/>
                <a:sym typeface="Libre Franklin"/>
              </a:rPr>
              <a:t> gym training to an immersive and connected experience.</a:t>
            </a:r>
            <a:endParaRPr sz="1600"/>
          </a:p>
        </p:txBody>
      </p:sp>
      <p:cxnSp>
        <p:nvCxnSpPr>
          <p:cNvPr id="339" name="Google Shape;339;p13"/>
          <p:cNvCxnSpPr/>
          <p:nvPr/>
        </p:nvCxnSpPr>
        <p:spPr>
          <a:xfrm>
            <a:off x="278295" y="1871448"/>
            <a:ext cx="4428876" cy="0"/>
          </a:xfrm>
          <a:prstGeom prst="straightConnector1">
            <a:avLst/>
          </a:prstGeom>
          <a:noFill/>
          <a:ln w="12700" cap="flat" cmpd="sng">
            <a:solidFill>
              <a:schemeClr val="accent1"/>
            </a:solidFill>
            <a:prstDash val="solid"/>
            <a:round/>
            <a:headEnd type="none" w="sm" len="sm"/>
            <a:tailEnd type="none" w="sm" len="sm"/>
          </a:ln>
        </p:spPr>
      </p:cxnSp>
      <p:pic>
        <p:nvPicPr>
          <p:cNvPr id="340" name="Google Shape;340;p13"/>
          <p:cNvPicPr preferRelativeResize="0"/>
          <p:nvPr/>
        </p:nvPicPr>
        <p:blipFill rotWithShape="1">
          <a:blip r:embed="rId3">
            <a:alphaModFix/>
          </a:blip>
          <a:srcRect/>
          <a:stretch/>
        </p:blipFill>
        <p:spPr>
          <a:xfrm>
            <a:off x="5351890" y="1176794"/>
            <a:ext cx="6756618" cy="450441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4"/>
        <p:cNvGrpSpPr/>
        <p:nvPr/>
      </p:nvGrpSpPr>
      <p:grpSpPr>
        <a:xfrm>
          <a:off x="0" y="0"/>
          <a:ext cx="0" cy="0"/>
          <a:chOff x="0" y="0"/>
          <a:chExt cx="0" cy="0"/>
        </a:xfrm>
      </p:grpSpPr>
      <p:sp>
        <p:nvSpPr>
          <p:cNvPr id="345" name="Google Shape;345;p14"/>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46" name="Google Shape;346;p14"/>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347" name="Google Shape;347;p14"/>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48" name="Google Shape;348;p14"/>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49" name="Google Shape;349;p14"/>
          <p:cNvSpPr txBox="1"/>
          <p:nvPr/>
        </p:nvSpPr>
        <p:spPr>
          <a:xfrm>
            <a:off x="182880" y="164267"/>
            <a:ext cx="4619707" cy="167284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Baltimore Ravens Pop-Up for the Holidays</a:t>
            </a:r>
            <a:endParaRPr/>
          </a:p>
        </p:txBody>
      </p:sp>
      <p:sp>
        <p:nvSpPr>
          <p:cNvPr id="350" name="Google Shape;350;p14"/>
          <p:cNvSpPr txBox="1"/>
          <p:nvPr/>
        </p:nvSpPr>
        <p:spPr>
          <a:xfrm>
            <a:off x="267366" y="2009334"/>
            <a:ext cx="4439805"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Ravens fans looking for last-minute holiday gifts are in luck.</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The Ravens opened an Official Ravens Pop-Up Shop</a:t>
            </a:r>
            <a:endParaRPr sz="1600"/>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The store will be open from Dec. 19 – 28 </a:t>
            </a:r>
            <a:endParaRPr sz="1600"/>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The grand opening features Poe and Ravens Cheerleaders (8 a.m. - 10 a.m.), as well as a meet and greet with Ravens legend kicker Matt Stover (5 p.m. - 7 p.m.).</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1000"/>
              </a:spcAft>
              <a:buClr>
                <a:srgbClr val="FFFFFF"/>
              </a:buClr>
              <a:buSzPts val="1800"/>
              <a:buFont typeface="Calibri"/>
              <a:buNone/>
            </a:pPr>
            <a:r>
              <a:rPr lang="en-US" sz="1600">
                <a:solidFill>
                  <a:srgbClr val="FFFFFF"/>
                </a:solidFill>
                <a:latin typeface="Libre Franklin"/>
                <a:ea typeface="Libre Franklin"/>
                <a:cs typeface="Libre Franklin"/>
                <a:sym typeface="Libre Franklin"/>
              </a:rPr>
              <a:t>The store offers fans an opportunity to purchase exclusive Ravens merchandise that is only available at the Official Ravens Pop-Up Shop. For example, they have some highly-sought after Lamar Jackson jerseys for sale, but you better act fast.</a:t>
            </a:r>
            <a:endParaRPr sz="1600">
              <a:solidFill>
                <a:srgbClr val="FFFFFF"/>
              </a:solidFill>
              <a:latin typeface="Libre Franklin"/>
              <a:ea typeface="Libre Franklin"/>
              <a:cs typeface="Libre Franklin"/>
              <a:sym typeface="Libre Franklin"/>
            </a:endParaRPr>
          </a:p>
        </p:txBody>
      </p:sp>
      <p:cxnSp>
        <p:nvCxnSpPr>
          <p:cNvPr id="351" name="Google Shape;351;p14"/>
          <p:cNvCxnSpPr/>
          <p:nvPr/>
        </p:nvCxnSpPr>
        <p:spPr>
          <a:xfrm>
            <a:off x="278295" y="1871448"/>
            <a:ext cx="4428876" cy="0"/>
          </a:xfrm>
          <a:prstGeom prst="straightConnector1">
            <a:avLst/>
          </a:prstGeom>
          <a:noFill/>
          <a:ln w="12700" cap="flat" cmpd="sng">
            <a:solidFill>
              <a:schemeClr val="accent1"/>
            </a:solidFill>
            <a:prstDash val="solid"/>
            <a:round/>
            <a:headEnd type="none" w="sm" len="sm"/>
            <a:tailEnd type="none" w="sm" len="sm"/>
          </a:ln>
        </p:spPr>
      </p:cxnSp>
      <p:pic>
        <p:nvPicPr>
          <p:cNvPr id="352" name="Google Shape;352;p14" descr="Baltimore Ravens on Twitter: &quot;Coming soon to The Shops at Canton ..."/>
          <p:cNvPicPr preferRelativeResize="0"/>
          <p:nvPr/>
        </p:nvPicPr>
        <p:blipFill rotWithShape="1">
          <a:blip r:embed="rId3">
            <a:alphaModFix/>
          </a:blip>
          <a:srcRect/>
          <a:stretch/>
        </p:blipFill>
        <p:spPr>
          <a:xfrm>
            <a:off x="5376652" y="1677272"/>
            <a:ext cx="6694492" cy="350345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56"/>
        <p:cNvGrpSpPr/>
        <p:nvPr/>
      </p:nvGrpSpPr>
      <p:grpSpPr>
        <a:xfrm>
          <a:off x="0" y="0"/>
          <a:ext cx="0" cy="0"/>
          <a:chOff x="0" y="0"/>
          <a:chExt cx="0" cy="0"/>
        </a:xfrm>
      </p:grpSpPr>
      <p:sp>
        <p:nvSpPr>
          <p:cNvPr id="357" name="Google Shape;357;g260aedf66b6_0_0"/>
          <p:cNvSpPr/>
          <p:nvPr/>
        </p:nvSpPr>
        <p:spPr>
          <a:xfrm>
            <a:off x="15" y="0"/>
            <a:ext cx="12192000"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58" name="Google Shape;358;g260aedf66b6_0_0"/>
          <p:cNvCxnSpPr/>
          <p:nvPr/>
        </p:nvCxnSpPr>
        <p:spPr>
          <a:xfrm>
            <a:off x="723686" y="2353592"/>
            <a:ext cx="3291900" cy="0"/>
          </a:xfrm>
          <a:prstGeom prst="straightConnector1">
            <a:avLst/>
          </a:prstGeom>
          <a:noFill/>
          <a:ln w="19050" cap="flat" cmpd="sng">
            <a:solidFill>
              <a:schemeClr val="accent1"/>
            </a:solidFill>
            <a:prstDash val="solid"/>
            <a:round/>
            <a:headEnd type="none" w="sm" len="sm"/>
            <a:tailEnd type="none" w="sm" len="sm"/>
          </a:ln>
        </p:spPr>
      </p:cxnSp>
      <p:sp>
        <p:nvSpPr>
          <p:cNvPr id="359" name="Google Shape;359;g260aedf66b6_0_0"/>
          <p:cNvSpPr/>
          <p:nvPr/>
        </p:nvSpPr>
        <p:spPr>
          <a:xfrm>
            <a:off x="4372481" y="0"/>
            <a:ext cx="78195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60" name="Google Shape;360;g260aedf66b6_0_0"/>
          <p:cNvSpPr/>
          <p:nvPr/>
        </p:nvSpPr>
        <p:spPr>
          <a:xfrm>
            <a:off x="-1" y="3"/>
            <a:ext cx="5255700" cy="68580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61" name="Google Shape;361;g260aedf66b6_0_0"/>
          <p:cNvSpPr txBox="1"/>
          <p:nvPr/>
        </p:nvSpPr>
        <p:spPr>
          <a:xfrm>
            <a:off x="182880" y="164267"/>
            <a:ext cx="4619700" cy="1672800"/>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Baltimore Ravens Pop-Up for the Holidays</a:t>
            </a:r>
            <a:endParaRPr/>
          </a:p>
        </p:txBody>
      </p:sp>
      <p:sp>
        <p:nvSpPr>
          <p:cNvPr id="362" name="Google Shape;362;g260aedf66b6_0_0"/>
          <p:cNvSpPr txBox="1"/>
          <p:nvPr/>
        </p:nvSpPr>
        <p:spPr>
          <a:xfrm>
            <a:off x="267366" y="2009334"/>
            <a:ext cx="4439700" cy="41694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600"/>
              </a:spcBef>
              <a:spcAft>
                <a:spcPts val="0"/>
              </a:spcAft>
              <a:buClr>
                <a:schemeClr val="dk1"/>
              </a:buClr>
              <a:buSzPts val="1100"/>
              <a:buFont typeface="Arial"/>
              <a:buNone/>
            </a:pPr>
            <a:r>
              <a:rPr lang="en-US" sz="1600">
                <a:solidFill>
                  <a:srgbClr val="FFFFFF"/>
                </a:solidFill>
                <a:latin typeface="Libre Franklin"/>
                <a:ea typeface="Libre Franklin"/>
                <a:cs typeface="Libre Franklin"/>
                <a:sym typeface="Libre Franklin"/>
              </a:rPr>
              <a:t>The Official Ravens Pop-Up Shop will feature the largest selection of men's, women's and youth merchandise. Fans will find everything they need to support the team, including AFC North Championship apparel, outerwear, headwear, T-shirts, novelties and jerseys.</a:t>
            </a:r>
            <a:endParaRPr sz="1600">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chemeClr val="dk1"/>
              </a:buClr>
              <a:buSzPts val="1100"/>
              <a:buFont typeface="Arial"/>
              <a:buNone/>
            </a:pPr>
            <a:r>
              <a:rPr lang="en-US" sz="1600">
                <a:solidFill>
                  <a:srgbClr val="FFFFFF"/>
                </a:solidFill>
                <a:latin typeface="Libre Franklin"/>
                <a:ea typeface="Libre Franklin"/>
                <a:cs typeface="Libre Franklin"/>
                <a:sym typeface="Libre Franklin"/>
              </a:rPr>
              <a:t>Ravens Cheerleaders, Poe and Ravens Legends are scheduled to make appearances at the Pop-Up Shop throughout the week. Poe and Ravens Cheerleaders will host "Holiday Pictures with Poe" on Dec. 23 between 11 a.m. - 1 p.m. and 5 p.m. - 7 p.m.</a:t>
            </a:r>
            <a:endParaRPr sz="1600">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chemeClr val="dk1"/>
              </a:buClr>
              <a:buSzPts val="1100"/>
              <a:buFont typeface="Arial"/>
              <a:buNone/>
            </a:pPr>
            <a:endParaRPr sz="1600">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1000"/>
              </a:spcAft>
              <a:buClr>
                <a:srgbClr val="FFFFFF"/>
              </a:buClr>
              <a:buSzPts val="1800"/>
              <a:buFont typeface="Calibri"/>
              <a:buNone/>
            </a:pPr>
            <a:endParaRPr sz="1600">
              <a:solidFill>
                <a:srgbClr val="FFFFFF"/>
              </a:solidFill>
              <a:latin typeface="Libre Franklin"/>
              <a:ea typeface="Libre Franklin"/>
              <a:cs typeface="Libre Franklin"/>
              <a:sym typeface="Libre Franklin"/>
            </a:endParaRPr>
          </a:p>
        </p:txBody>
      </p:sp>
      <p:cxnSp>
        <p:nvCxnSpPr>
          <p:cNvPr id="363" name="Google Shape;363;g260aedf66b6_0_0"/>
          <p:cNvCxnSpPr/>
          <p:nvPr/>
        </p:nvCxnSpPr>
        <p:spPr>
          <a:xfrm>
            <a:off x="278295" y="1871448"/>
            <a:ext cx="4428900" cy="0"/>
          </a:xfrm>
          <a:prstGeom prst="straightConnector1">
            <a:avLst/>
          </a:prstGeom>
          <a:noFill/>
          <a:ln w="12700" cap="flat" cmpd="sng">
            <a:solidFill>
              <a:schemeClr val="accent1"/>
            </a:solidFill>
            <a:prstDash val="solid"/>
            <a:round/>
            <a:headEnd type="none" w="sm" len="sm"/>
            <a:tailEnd type="none" w="sm" len="sm"/>
          </a:ln>
        </p:spPr>
      </p:cxnSp>
      <p:pic>
        <p:nvPicPr>
          <p:cNvPr id="364" name="Google Shape;364;g260aedf66b6_0_0" descr="Baltimore Ravens on Twitter: &quot;Coming soon to The Shops at Canton ..."/>
          <p:cNvPicPr preferRelativeResize="0"/>
          <p:nvPr/>
        </p:nvPicPr>
        <p:blipFill rotWithShape="1">
          <a:blip r:embed="rId3">
            <a:alphaModFix/>
          </a:blip>
          <a:srcRect/>
          <a:stretch/>
        </p:blipFill>
        <p:spPr>
          <a:xfrm>
            <a:off x="5376652" y="1677272"/>
            <a:ext cx="6694491" cy="35034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8"/>
        <p:cNvGrpSpPr/>
        <p:nvPr/>
      </p:nvGrpSpPr>
      <p:grpSpPr>
        <a:xfrm>
          <a:off x="0" y="0"/>
          <a:ext cx="0" cy="0"/>
          <a:chOff x="0" y="0"/>
          <a:chExt cx="0" cy="0"/>
        </a:xfrm>
      </p:grpSpPr>
      <p:sp>
        <p:nvSpPr>
          <p:cNvPr id="369" name="Google Shape;369;p15"/>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370" name="Google Shape;370;p15"/>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371" name="Google Shape;371;p15"/>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72" name="Google Shape;372;p15"/>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73" name="Google Shape;373;p15"/>
          <p:cNvSpPr txBox="1"/>
          <p:nvPr/>
        </p:nvSpPr>
        <p:spPr>
          <a:xfrm>
            <a:off x="182880" y="164267"/>
            <a:ext cx="4619707" cy="167284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Vans Celebrates Skate Culture</a:t>
            </a:r>
            <a:endParaRPr/>
          </a:p>
        </p:txBody>
      </p:sp>
      <p:sp>
        <p:nvSpPr>
          <p:cNvPr id="374" name="Google Shape;374;p15"/>
          <p:cNvSpPr txBox="1"/>
          <p:nvPr/>
        </p:nvSpPr>
        <p:spPr>
          <a:xfrm>
            <a:off x="267366" y="2353589"/>
            <a:ext cx="4439805"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800" b="0" i="0" u="none" strike="noStrike" cap="none">
                <a:solidFill>
                  <a:srgbClr val="FFFFFF"/>
                </a:solidFill>
                <a:latin typeface="Libre Franklin"/>
                <a:ea typeface="Libre Franklin"/>
                <a:cs typeface="Libre Franklin"/>
                <a:sym typeface="Libre Franklin"/>
              </a:rPr>
              <a:t>Vans opened a pop-up store that returns to his first love: skateboarding, in the popular and trendy 10th district of Paris. Those who came to visit the space could not miss the theme: skate videos, photo exhibitions, skateboarding sessions … the customer found the entire Vans Skate collection and a wide range of equipment.</a:t>
            </a:r>
            <a:endParaRPr sz="1800"/>
          </a:p>
        </p:txBody>
      </p:sp>
      <p:cxnSp>
        <p:nvCxnSpPr>
          <p:cNvPr id="375" name="Google Shape;375;p15"/>
          <p:cNvCxnSpPr/>
          <p:nvPr/>
        </p:nvCxnSpPr>
        <p:spPr>
          <a:xfrm>
            <a:off x="278295" y="1871448"/>
            <a:ext cx="4428876" cy="0"/>
          </a:xfrm>
          <a:prstGeom prst="straightConnector1">
            <a:avLst/>
          </a:prstGeom>
          <a:noFill/>
          <a:ln w="12700" cap="flat" cmpd="sng">
            <a:solidFill>
              <a:schemeClr val="accent1"/>
            </a:solidFill>
            <a:prstDash val="solid"/>
            <a:round/>
            <a:headEnd type="none" w="sm" len="sm"/>
            <a:tailEnd type="none" w="sm" len="sm"/>
          </a:ln>
        </p:spPr>
      </p:cxnSp>
      <p:pic>
        <p:nvPicPr>
          <p:cNvPr id="376" name="Google Shape;376;p15"/>
          <p:cNvPicPr preferRelativeResize="0"/>
          <p:nvPr/>
        </p:nvPicPr>
        <p:blipFill rotWithShape="1">
          <a:blip r:embed="rId3">
            <a:alphaModFix/>
          </a:blip>
          <a:srcRect/>
          <a:stretch/>
        </p:blipFill>
        <p:spPr>
          <a:xfrm>
            <a:off x="5380341" y="1198927"/>
            <a:ext cx="6687115" cy="446014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80"/>
        <p:cNvGrpSpPr/>
        <p:nvPr/>
      </p:nvGrpSpPr>
      <p:grpSpPr>
        <a:xfrm>
          <a:off x="0" y="0"/>
          <a:ext cx="0" cy="0"/>
          <a:chOff x="0" y="0"/>
          <a:chExt cx="0" cy="0"/>
        </a:xfrm>
      </p:grpSpPr>
      <p:sp>
        <p:nvSpPr>
          <p:cNvPr id="381" name="Google Shape;381;p16"/>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82" name="Google Shape;382;p16"/>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83" name="Google Shape;383;p16"/>
          <p:cNvSpPr txBox="1">
            <a:spLocks noGrp="1"/>
          </p:cNvSpPr>
          <p:nvPr>
            <p:ph type="ctrTitle"/>
          </p:nvPr>
        </p:nvSpPr>
        <p:spPr>
          <a:xfrm>
            <a:off x="5021821" y="3812955"/>
            <a:ext cx="6465287" cy="148619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5400"/>
              <a:buFont typeface="Bookman Old Style"/>
              <a:buNone/>
            </a:pPr>
            <a:r>
              <a:rPr lang="en-US" sz="5400">
                <a:solidFill>
                  <a:schemeClr val="lt1"/>
                </a:solidFill>
              </a:rPr>
              <a:t>Industry Trends</a:t>
            </a:r>
            <a:endParaRPr/>
          </a:p>
        </p:txBody>
      </p:sp>
      <p:sp>
        <p:nvSpPr>
          <p:cNvPr id="384" name="Google Shape;384;p16"/>
          <p:cNvSpPr txBox="1">
            <a:spLocks noGrp="1"/>
          </p:cNvSpPr>
          <p:nvPr>
            <p:ph type="subTitle" idx="1"/>
          </p:nvPr>
        </p:nvSpPr>
        <p:spPr>
          <a:xfrm>
            <a:off x="5021821" y="5497884"/>
            <a:ext cx="6465286" cy="750216"/>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SzPts val="2400"/>
              <a:buNone/>
            </a:pPr>
            <a:r>
              <a:rPr lang="en-US">
                <a:solidFill>
                  <a:schemeClr val="lt1"/>
                </a:solidFill>
              </a:rPr>
              <a:t>DISCUSSION QUESTIONS</a:t>
            </a:r>
            <a:endParaRPr/>
          </a:p>
        </p:txBody>
      </p:sp>
      <p:pic>
        <p:nvPicPr>
          <p:cNvPr id="385" name="Google Shape;385;p16"/>
          <p:cNvPicPr preferRelativeResize="0"/>
          <p:nvPr/>
        </p:nvPicPr>
        <p:blipFill rotWithShape="1">
          <a:blip r:embed="rId3">
            <a:alphaModFix/>
          </a:blip>
          <a:srcRect l="35169" r="27173" b="-1"/>
          <a:stretch/>
        </p:blipFill>
        <p:spPr>
          <a:xfrm>
            <a:off x="317635" y="321733"/>
            <a:ext cx="4160452" cy="6214534"/>
          </a:xfrm>
          <a:prstGeom prst="rect">
            <a:avLst/>
          </a:prstGeom>
          <a:noFill/>
          <a:ln>
            <a:noFill/>
          </a:ln>
        </p:spPr>
      </p:pic>
      <p:cxnSp>
        <p:nvCxnSpPr>
          <p:cNvPr id="386" name="Google Shape;386;p16"/>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387" name="Google Shape;387;p16" descr="Nintendo will host Switch pop-up lounges in four US airports ..."/>
          <p:cNvPicPr preferRelativeResize="0"/>
          <p:nvPr/>
        </p:nvPicPr>
        <p:blipFill rotWithShape="1">
          <a:blip r:embed="rId4">
            <a:alphaModFix/>
          </a:blip>
          <a:srcRect/>
          <a:stretch/>
        </p:blipFill>
        <p:spPr>
          <a:xfrm>
            <a:off x="5750034" y="358539"/>
            <a:ext cx="5008860" cy="2921722"/>
          </a:xfrm>
          <a:prstGeom prst="rect">
            <a:avLst/>
          </a:prstGeom>
          <a:noFill/>
          <a:ln>
            <a:noFill/>
          </a:ln>
        </p:spPr>
      </p:pic>
      <p:pic>
        <p:nvPicPr>
          <p:cNvPr id="388" name="Google Shape;388;p16" descr="A close up of a logo&#10;&#10;Description automatically generated"/>
          <p:cNvPicPr preferRelativeResize="0"/>
          <p:nvPr/>
        </p:nvPicPr>
        <p:blipFill rotWithShape="1">
          <a:blip r:embed="rId5">
            <a:alphaModFix/>
          </a:blip>
          <a:srcRect/>
          <a:stretch/>
        </p:blipFill>
        <p:spPr>
          <a:xfrm>
            <a:off x="2892901" y="4556051"/>
            <a:ext cx="1447191" cy="152612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92"/>
        <p:cNvGrpSpPr/>
        <p:nvPr/>
      </p:nvGrpSpPr>
      <p:grpSpPr>
        <a:xfrm>
          <a:off x="0" y="0"/>
          <a:ext cx="0" cy="0"/>
          <a:chOff x="0" y="0"/>
          <a:chExt cx="0" cy="0"/>
        </a:xfrm>
      </p:grpSpPr>
      <p:sp>
        <p:nvSpPr>
          <p:cNvPr id="393" name="Google Shape;393;p17"/>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94" name="Google Shape;394;p17"/>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395" name="Google Shape;395;p17"/>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Discussion Questions</a:t>
            </a:r>
            <a:endParaRPr/>
          </a:p>
        </p:txBody>
      </p:sp>
      <p:sp>
        <p:nvSpPr>
          <p:cNvPr id="396" name="Google Shape;396;p17"/>
          <p:cNvSpPr txBox="1"/>
          <p:nvPr/>
        </p:nvSpPr>
        <p:spPr>
          <a:xfrm>
            <a:off x="4440857" y="372778"/>
            <a:ext cx="7400676" cy="6961906"/>
          </a:xfrm>
          <a:prstGeom prst="rect">
            <a:avLst/>
          </a:prstGeom>
          <a:noFill/>
          <a:ln>
            <a:noFill/>
          </a:ln>
        </p:spPr>
        <p:txBody>
          <a:bodyPr spcFirstLastPara="1" wrap="square" lIns="91425" tIns="45700" rIns="91425" bIns="45700" anchor="t" anchorCtr="0">
            <a:spAutoFit/>
          </a:bodyPr>
          <a:lstStyle/>
          <a:p>
            <a:pPr marL="457200" marR="0" lvl="0" indent="-457200" algn="l" rtl="0">
              <a:lnSpc>
                <a:spcPct val="90000"/>
              </a:lnSpc>
              <a:spcBef>
                <a:spcPts val="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What are </a:t>
            </a:r>
            <a:r>
              <a:rPr lang="en-US" sz="2400" b="1" i="0" u="none" strike="noStrike" cap="none">
                <a:solidFill>
                  <a:srgbClr val="000000"/>
                </a:solidFill>
                <a:latin typeface="Libre Franklin"/>
                <a:ea typeface="Libre Franklin"/>
                <a:cs typeface="Libre Franklin"/>
                <a:sym typeface="Libre Franklin"/>
              </a:rPr>
              <a:t>industry trends</a:t>
            </a:r>
            <a:r>
              <a:rPr lang="en-US" sz="2400" b="0" i="0" u="none" strike="noStrike" cap="none">
                <a:solidFill>
                  <a:srgbClr val="000000"/>
                </a:solidFill>
                <a:latin typeface="Libre Franklin"/>
                <a:ea typeface="Libre Franklin"/>
                <a:cs typeface="Libre Franklin"/>
                <a:sym typeface="Libre Franklin"/>
              </a:rPr>
              <a:t>?</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Why is it important for industry professionals to monitor industry trends?</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What is a pop-up store?</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How long are pop-ups usually open?</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Why do you think pop-up stores are such a popular trend in the industry?</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Libre Franklin"/>
              <a:buAutoNum type="arabicParenR"/>
            </a:pPr>
            <a:r>
              <a:rPr lang="en-US" sz="2400" b="0" i="0" u="none" strike="noStrike" cap="none">
                <a:solidFill>
                  <a:srgbClr val="000000"/>
                </a:solidFill>
                <a:latin typeface="Libre Franklin"/>
                <a:ea typeface="Libre Franklin"/>
                <a:cs typeface="Libre Franklin"/>
                <a:sym typeface="Libre Franklin"/>
              </a:rPr>
              <a:t>Why would a sports or entertainment brand open a pop-up store?</a:t>
            </a:r>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30480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p:txBody>
      </p:sp>
      <p:pic>
        <p:nvPicPr>
          <p:cNvPr id="397" name="Google Shape;397;p17"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01"/>
        <p:cNvGrpSpPr/>
        <p:nvPr/>
      </p:nvGrpSpPr>
      <p:grpSpPr>
        <a:xfrm>
          <a:off x="0" y="0"/>
          <a:ext cx="0" cy="0"/>
          <a:chOff x="0" y="0"/>
          <a:chExt cx="0" cy="0"/>
        </a:xfrm>
      </p:grpSpPr>
      <p:sp>
        <p:nvSpPr>
          <p:cNvPr id="402" name="Google Shape;402;p18"/>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03" name="Google Shape;403;p18"/>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04" name="Google Shape;404;p18"/>
          <p:cNvSpPr txBox="1">
            <a:spLocks noGrp="1"/>
          </p:cNvSpPr>
          <p:nvPr>
            <p:ph type="ctrTitle"/>
          </p:nvPr>
        </p:nvSpPr>
        <p:spPr>
          <a:xfrm>
            <a:off x="5021821" y="3812955"/>
            <a:ext cx="6465287" cy="148619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5400"/>
              <a:buFont typeface="Bookman Old Style"/>
              <a:buNone/>
            </a:pPr>
            <a:r>
              <a:rPr lang="en-US" sz="5400">
                <a:solidFill>
                  <a:schemeClr val="lt1"/>
                </a:solidFill>
              </a:rPr>
              <a:t>Industry Trends</a:t>
            </a:r>
            <a:endParaRPr/>
          </a:p>
        </p:txBody>
      </p:sp>
      <p:sp>
        <p:nvSpPr>
          <p:cNvPr id="405" name="Google Shape;405;p18"/>
          <p:cNvSpPr txBox="1">
            <a:spLocks noGrp="1"/>
          </p:cNvSpPr>
          <p:nvPr>
            <p:ph type="subTitle" idx="1"/>
          </p:nvPr>
        </p:nvSpPr>
        <p:spPr>
          <a:xfrm>
            <a:off x="5021821" y="5497884"/>
            <a:ext cx="6465286" cy="750216"/>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SzPts val="2400"/>
              <a:buNone/>
            </a:pPr>
            <a:r>
              <a:rPr lang="en-US">
                <a:solidFill>
                  <a:schemeClr val="lt1"/>
                </a:solidFill>
              </a:rPr>
              <a:t>STUDENT ACTIVITY</a:t>
            </a:r>
            <a:endParaRPr>
              <a:solidFill>
                <a:schemeClr val="lt1"/>
              </a:solidFill>
            </a:endParaRPr>
          </a:p>
        </p:txBody>
      </p:sp>
      <p:pic>
        <p:nvPicPr>
          <p:cNvPr id="406" name="Google Shape;406;p18"/>
          <p:cNvPicPr preferRelativeResize="0"/>
          <p:nvPr/>
        </p:nvPicPr>
        <p:blipFill rotWithShape="1">
          <a:blip r:embed="rId3">
            <a:alphaModFix/>
          </a:blip>
          <a:srcRect l="35169" r="27173" b="-1"/>
          <a:stretch/>
        </p:blipFill>
        <p:spPr>
          <a:xfrm>
            <a:off x="317635" y="321733"/>
            <a:ext cx="4160452" cy="6214534"/>
          </a:xfrm>
          <a:prstGeom prst="rect">
            <a:avLst/>
          </a:prstGeom>
          <a:noFill/>
          <a:ln>
            <a:noFill/>
          </a:ln>
        </p:spPr>
      </p:pic>
      <p:cxnSp>
        <p:nvCxnSpPr>
          <p:cNvPr id="407" name="Google Shape;407;p18"/>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408" name="Google Shape;408;p18" descr="Nintendo will host Switch pop-up lounges in four US airports ..."/>
          <p:cNvPicPr preferRelativeResize="0"/>
          <p:nvPr/>
        </p:nvPicPr>
        <p:blipFill rotWithShape="1">
          <a:blip r:embed="rId4">
            <a:alphaModFix/>
          </a:blip>
          <a:srcRect/>
          <a:stretch/>
        </p:blipFill>
        <p:spPr>
          <a:xfrm>
            <a:off x="5750034" y="358539"/>
            <a:ext cx="5008860" cy="2921722"/>
          </a:xfrm>
          <a:prstGeom prst="rect">
            <a:avLst/>
          </a:prstGeom>
          <a:noFill/>
          <a:ln>
            <a:noFill/>
          </a:ln>
        </p:spPr>
      </p:pic>
      <p:pic>
        <p:nvPicPr>
          <p:cNvPr id="409" name="Google Shape;409;p18" descr="A close up of a logo&#10;&#10;Description automatically generated"/>
          <p:cNvPicPr preferRelativeResize="0"/>
          <p:nvPr/>
        </p:nvPicPr>
        <p:blipFill rotWithShape="1">
          <a:blip r:embed="rId5">
            <a:alphaModFix/>
          </a:blip>
          <a:srcRect/>
          <a:stretch/>
        </p:blipFill>
        <p:spPr>
          <a:xfrm>
            <a:off x="2892901" y="4556051"/>
            <a:ext cx="1447191" cy="152612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0"/>
        <p:cNvGrpSpPr/>
        <p:nvPr/>
      </p:nvGrpSpPr>
      <p:grpSpPr>
        <a:xfrm>
          <a:off x="0" y="0"/>
          <a:ext cx="0" cy="0"/>
          <a:chOff x="0" y="0"/>
          <a:chExt cx="0" cy="0"/>
        </a:xfrm>
      </p:grpSpPr>
      <p:sp>
        <p:nvSpPr>
          <p:cNvPr id="211" name="Google Shape;211;p2"/>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12" name="Google Shape;212;p2"/>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213" name="Google Shape;213;p2"/>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Industry Trends</a:t>
            </a:r>
            <a:endParaRPr/>
          </a:p>
        </p:txBody>
      </p:sp>
      <p:sp>
        <p:nvSpPr>
          <p:cNvPr id="214" name="Google Shape;214;p2"/>
          <p:cNvSpPr txBox="1"/>
          <p:nvPr/>
        </p:nvSpPr>
        <p:spPr>
          <a:xfrm>
            <a:off x="4440857" y="1310374"/>
            <a:ext cx="7400676" cy="418576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None/>
            </a:pPr>
            <a:r>
              <a:rPr lang="en-US" sz="2800">
                <a:solidFill>
                  <a:schemeClr val="dk1"/>
                </a:solidFill>
                <a:latin typeface="Libre Franklin"/>
                <a:ea typeface="Libre Franklin"/>
                <a:cs typeface="Libre Franklin"/>
                <a:sym typeface="Libre Franklin"/>
              </a:rPr>
              <a:t>What are </a:t>
            </a:r>
            <a:r>
              <a:rPr lang="en-US" sz="2800" b="1" u="sng">
                <a:solidFill>
                  <a:schemeClr val="dk1"/>
                </a:solidFill>
                <a:latin typeface="Libre Franklin"/>
                <a:ea typeface="Libre Franklin"/>
                <a:cs typeface="Libre Franklin"/>
                <a:sym typeface="Libre Franklin"/>
              </a:rPr>
              <a:t>industry trends</a:t>
            </a:r>
            <a:r>
              <a:rPr lang="en-US" sz="2800">
                <a:solidFill>
                  <a:schemeClr val="dk1"/>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None/>
            </a:pPr>
            <a:endParaRPr sz="2800">
              <a:solidFill>
                <a:schemeClr val="dk1"/>
              </a:solidFill>
              <a:latin typeface="Libre Franklin"/>
              <a:ea typeface="Libre Franklin"/>
              <a:cs typeface="Libre Franklin"/>
              <a:sym typeface="Libre Franklin"/>
            </a:endParaRPr>
          </a:p>
          <a:p>
            <a:pPr marL="0" marR="0" lvl="0" indent="0" algn="l" rtl="0">
              <a:lnSpc>
                <a:spcPct val="90000"/>
              </a:lnSpc>
              <a:spcBef>
                <a:spcPts val="980"/>
              </a:spcBef>
              <a:spcAft>
                <a:spcPts val="0"/>
              </a:spcAft>
              <a:buNone/>
            </a:pPr>
            <a:r>
              <a:rPr lang="en-US" sz="2800">
                <a:solidFill>
                  <a:schemeClr val="dk1"/>
                </a:solidFill>
                <a:latin typeface="Libre Franklin"/>
                <a:ea typeface="Libre Franklin"/>
                <a:cs typeface="Libre Franklin"/>
                <a:sym typeface="Libre Franklin"/>
              </a:rPr>
              <a:t>Industry trends are patterns that occur within a specific industry. </a:t>
            </a:r>
            <a:endParaRPr/>
          </a:p>
          <a:p>
            <a:pPr marL="0" marR="0" lvl="0" indent="0" algn="l" rtl="0">
              <a:lnSpc>
                <a:spcPct val="90000"/>
              </a:lnSpc>
              <a:spcBef>
                <a:spcPts val="980"/>
              </a:spcBef>
              <a:spcAft>
                <a:spcPts val="0"/>
              </a:spcAft>
              <a:buNone/>
            </a:pPr>
            <a:endParaRPr sz="2800">
              <a:solidFill>
                <a:schemeClr val="dk1"/>
              </a:solidFill>
              <a:latin typeface="Libre Franklin"/>
              <a:ea typeface="Libre Franklin"/>
              <a:cs typeface="Libre Franklin"/>
              <a:sym typeface="Libre Franklin"/>
            </a:endParaRPr>
          </a:p>
          <a:p>
            <a:pPr marL="0" marR="0" lvl="0" indent="0" algn="l" rtl="0">
              <a:lnSpc>
                <a:spcPct val="90000"/>
              </a:lnSpc>
              <a:spcBef>
                <a:spcPts val="980"/>
              </a:spcBef>
              <a:spcAft>
                <a:spcPts val="0"/>
              </a:spcAft>
              <a:buNone/>
            </a:pPr>
            <a:r>
              <a:rPr lang="en-US" sz="2800">
                <a:solidFill>
                  <a:schemeClr val="dk1"/>
                </a:solidFill>
                <a:latin typeface="Libre Franklin"/>
                <a:ea typeface="Libre Franklin"/>
                <a:cs typeface="Libre Franklin"/>
                <a:sym typeface="Libre Franklin"/>
              </a:rPr>
              <a:t>These patterns could relate to pricing, costs, consumer behavior, manufacturing, promotions/sales strategies, distribution channels or any function of marketing.</a:t>
            </a:r>
            <a:endParaRPr/>
          </a:p>
        </p:txBody>
      </p:sp>
      <p:pic>
        <p:nvPicPr>
          <p:cNvPr id="215" name="Google Shape;215;p2"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3"/>
        <p:cNvGrpSpPr/>
        <p:nvPr/>
      </p:nvGrpSpPr>
      <p:grpSpPr>
        <a:xfrm>
          <a:off x="0" y="0"/>
          <a:ext cx="0" cy="0"/>
          <a:chOff x="0" y="0"/>
          <a:chExt cx="0" cy="0"/>
        </a:xfrm>
      </p:grpSpPr>
      <p:sp>
        <p:nvSpPr>
          <p:cNvPr id="414" name="Google Shape;414;p19"/>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15" name="Google Shape;415;p19"/>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16" name="Google Shape;416;p19"/>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417" name="Google Shape;417;p19"/>
          <p:cNvSpPr txBox="1"/>
          <p:nvPr/>
        </p:nvSpPr>
        <p:spPr>
          <a:xfrm>
            <a:off x="4537492" y="383443"/>
            <a:ext cx="7400676" cy="590623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1" i="0" u="sng" strike="noStrike" cap="none">
                <a:solidFill>
                  <a:srgbClr val="000000"/>
                </a:solidFill>
                <a:latin typeface="Libre Franklin"/>
                <a:ea typeface="Libre Franklin"/>
                <a:cs typeface="Libre Franklin"/>
                <a:sym typeface="Libre Franklin"/>
              </a:rPr>
              <a:t>Activity Instructions:</a:t>
            </a:r>
            <a:endParaRPr sz="2400" b="0" i="0" u="none" strike="noStrike" cap="none">
              <a:solidFill>
                <a:srgbClr val="000000"/>
              </a:solidFill>
              <a:latin typeface="Libre Franklin"/>
              <a:ea typeface="Libre Franklin"/>
              <a:cs typeface="Libre Franklin"/>
              <a:sym typeface="Libre Franklin"/>
            </a:endParaRPr>
          </a:p>
          <a:p>
            <a:pPr marL="457200" marR="0" lvl="0" indent="-381000" algn="l" rtl="0">
              <a:lnSpc>
                <a:spcPct val="90000"/>
              </a:lnSpc>
              <a:spcBef>
                <a:spcPts val="980"/>
              </a:spcBef>
              <a:spcAft>
                <a:spcPts val="0"/>
              </a:spcAft>
              <a:buClr>
                <a:schemeClr val="dk1"/>
              </a:buClr>
              <a:buSzPts val="1200"/>
              <a:buFont typeface="Libre Franklin"/>
              <a:buNone/>
            </a:pPr>
            <a:endParaRPr sz="12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420"/>
              </a:spcBef>
              <a:spcAft>
                <a:spcPts val="0"/>
              </a:spcAft>
              <a:buClr>
                <a:srgbClr val="000000"/>
              </a:buClr>
              <a:buSzPts val="2200"/>
              <a:buFont typeface="Libre Franklin"/>
              <a:buAutoNum type="arabicParenR"/>
            </a:pPr>
            <a:r>
              <a:rPr lang="en-US" sz="2200" b="0" i="0" u="none" strike="noStrike" cap="none">
                <a:solidFill>
                  <a:srgbClr val="000000"/>
                </a:solidFill>
                <a:latin typeface="Libre Franklin"/>
                <a:ea typeface="Libre Franklin"/>
                <a:cs typeface="Libre Franklin"/>
                <a:sym typeface="Libre Franklin"/>
              </a:rPr>
              <a:t>Imagine you are a marketing professional working for your favorite sports or esports team, video game maker, entertainment company or brand.  At the latest meeting, the company discussed the possibility of opening a pop-up store and </a:t>
            </a:r>
            <a:r>
              <a:rPr lang="en-US" sz="2200">
                <a:solidFill>
                  <a:srgbClr val="000000"/>
                </a:solidFill>
                <a:latin typeface="Libre Franklin"/>
                <a:ea typeface="Libre Franklin"/>
                <a:cs typeface="Libre Franklin"/>
                <a:sym typeface="Libre Franklin"/>
              </a:rPr>
              <a:t>the CEO has decided it would be a good idea.  They </a:t>
            </a:r>
            <a:r>
              <a:rPr lang="en-US" sz="2200" b="0" i="0" u="none" strike="noStrike" cap="none">
                <a:solidFill>
                  <a:srgbClr val="000000"/>
                </a:solidFill>
                <a:latin typeface="Libre Franklin"/>
                <a:ea typeface="Libre Franklin"/>
                <a:cs typeface="Libre Franklin"/>
                <a:sym typeface="Libre Franklin"/>
              </a:rPr>
              <a:t>assigned you with the task of determining </a:t>
            </a:r>
            <a:r>
              <a:rPr lang="en-US" sz="2200">
                <a:solidFill>
                  <a:srgbClr val="000000"/>
                </a:solidFill>
                <a:latin typeface="Libre Franklin"/>
                <a:ea typeface="Libre Franklin"/>
                <a:cs typeface="Libre Franklin"/>
                <a:sym typeface="Libre Franklin"/>
              </a:rPr>
              <a:t>a strategy for opening the store.</a:t>
            </a:r>
            <a:endParaRPr/>
          </a:p>
          <a:p>
            <a:pPr marL="457200" marR="0" lvl="0" indent="-317500" algn="l" rtl="0">
              <a:lnSpc>
                <a:spcPct val="90000"/>
              </a:lnSpc>
              <a:spcBef>
                <a:spcPts val="770"/>
              </a:spcBef>
              <a:spcAft>
                <a:spcPts val="0"/>
              </a:spcAft>
              <a:buClr>
                <a:schemeClr val="dk1"/>
              </a:buClr>
              <a:buSzPts val="2200"/>
              <a:buFont typeface="Libre Franklin"/>
              <a:buNone/>
            </a:pPr>
            <a:endParaRPr sz="22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770"/>
              </a:spcBef>
              <a:spcAft>
                <a:spcPts val="0"/>
              </a:spcAft>
              <a:buClr>
                <a:srgbClr val="000000"/>
              </a:buClr>
              <a:buSzPts val="2200"/>
              <a:buFont typeface="Libre Franklin"/>
              <a:buAutoNum type="arabicParenR"/>
            </a:pPr>
            <a:r>
              <a:rPr lang="en-US" sz="2200" b="0" i="0" u="none" strike="noStrike" cap="none">
                <a:solidFill>
                  <a:srgbClr val="000000"/>
                </a:solidFill>
                <a:latin typeface="Libre Franklin"/>
                <a:ea typeface="Libre Franklin"/>
                <a:cs typeface="Libre Franklin"/>
                <a:sym typeface="Libre Franklin"/>
              </a:rPr>
              <a:t>Create a presentation that you can use when you brief the CEO on your plan, following the guidelines provided in the following slide.</a:t>
            </a:r>
            <a:endParaRPr/>
          </a:p>
          <a:p>
            <a:pPr marL="457200" marR="0" lvl="0" indent="-317500" algn="l" rtl="0">
              <a:lnSpc>
                <a:spcPct val="90000"/>
              </a:lnSpc>
              <a:spcBef>
                <a:spcPts val="770"/>
              </a:spcBef>
              <a:spcAft>
                <a:spcPts val="0"/>
              </a:spcAft>
              <a:buClr>
                <a:schemeClr val="dk1"/>
              </a:buClr>
              <a:buSzPts val="2200"/>
              <a:buFont typeface="Libre Franklin"/>
              <a:buNone/>
            </a:pPr>
            <a:endParaRPr sz="22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770"/>
              </a:spcBef>
              <a:spcAft>
                <a:spcPts val="0"/>
              </a:spcAft>
              <a:buClr>
                <a:srgbClr val="000000"/>
              </a:buClr>
              <a:buSzPts val="2200"/>
              <a:buFont typeface="Libre Franklin"/>
              <a:buAutoNum type="arabicParenR"/>
            </a:pPr>
            <a:r>
              <a:rPr lang="en-US" sz="2200" b="0" i="0" u="none" strike="noStrike" cap="none">
                <a:solidFill>
                  <a:srgbClr val="000000"/>
                </a:solidFill>
                <a:latin typeface="Libre Franklin"/>
                <a:ea typeface="Libre Franklin"/>
                <a:cs typeface="Libre Franklin"/>
                <a:sym typeface="Libre Franklin"/>
              </a:rPr>
              <a:t>In your presentation, be sure to offer not only creative solutions for your store planning, but a solid explanation for how the pop-up will benefit the company.</a:t>
            </a:r>
            <a:endParaRPr/>
          </a:p>
        </p:txBody>
      </p:sp>
      <p:pic>
        <p:nvPicPr>
          <p:cNvPr id="418" name="Google Shape;418;p19"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22"/>
        <p:cNvGrpSpPr/>
        <p:nvPr/>
      </p:nvGrpSpPr>
      <p:grpSpPr>
        <a:xfrm>
          <a:off x="0" y="0"/>
          <a:ext cx="0" cy="0"/>
          <a:chOff x="0" y="0"/>
          <a:chExt cx="0" cy="0"/>
        </a:xfrm>
      </p:grpSpPr>
      <p:sp>
        <p:nvSpPr>
          <p:cNvPr id="423" name="Google Shape;423;p20"/>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24" name="Google Shape;424;p20"/>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25" name="Google Shape;425;p20"/>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426" name="Google Shape;426;p20"/>
          <p:cNvSpPr txBox="1"/>
          <p:nvPr/>
        </p:nvSpPr>
        <p:spPr>
          <a:xfrm>
            <a:off x="4440857" y="240851"/>
            <a:ext cx="7400676" cy="6324808"/>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1" i="0" u="sng" strike="noStrike" cap="none">
                <a:solidFill>
                  <a:srgbClr val="000000"/>
                </a:solidFill>
                <a:latin typeface="Libre Franklin"/>
                <a:ea typeface="Libre Franklin"/>
                <a:cs typeface="Libre Franklin"/>
                <a:sym typeface="Libre Franklin"/>
              </a:rPr>
              <a:t>Presentation should include:</a:t>
            </a:r>
            <a:endParaRPr sz="2400" b="0" i="0" u="none" strike="noStrike" cap="none">
              <a:solidFill>
                <a:srgbClr val="000000"/>
              </a:solidFill>
              <a:latin typeface="Libre Franklin"/>
              <a:ea typeface="Libre Franklin"/>
              <a:cs typeface="Libre Franklin"/>
              <a:sym typeface="Libre Franklin"/>
            </a:endParaRPr>
          </a:p>
          <a:p>
            <a:pPr marL="457200" marR="0" lvl="0" indent="-304800" algn="l" rtl="0">
              <a:lnSpc>
                <a:spcPct val="90000"/>
              </a:lnSpc>
              <a:spcBef>
                <a:spcPts val="98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000"/>
              <a:buFont typeface="Libre Franklin"/>
              <a:buAutoNum type="arabicParenR"/>
            </a:pPr>
            <a:r>
              <a:rPr lang="en-US" sz="2000" b="0" i="0" u="none" strike="noStrike" cap="none">
                <a:solidFill>
                  <a:srgbClr val="000000"/>
                </a:solidFill>
                <a:latin typeface="Libre Franklin"/>
                <a:ea typeface="Libre Franklin"/>
                <a:cs typeface="Libre Franklin"/>
                <a:sym typeface="Libre Franklin"/>
              </a:rPr>
              <a:t>Explain advantages and disadvantages of a pop-up store</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a:pPr>
            <a:r>
              <a:rPr lang="en-US" sz="2000">
                <a:solidFill>
                  <a:srgbClr val="000000"/>
                </a:solidFill>
                <a:latin typeface="Libre Franklin"/>
                <a:ea typeface="Libre Franklin"/>
                <a:cs typeface="Libre Franklin"/>
                <a:sym typeface="Libre Franklin"/>
              </a:rPr>
              <a:t>Describe, in detail, how your plan for a pop-up store will benefit the company</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a:pPr>
            <a:r>
              <a:rPr lang="en-US" sz="2000">
                <a:solidFill>
                  <a:srgbClr val="000000"/>
                </a:solidFill>
                <a:latin typeface="Libre Franklin"/>
                <a:ea typeface="Libre Franklin"/>
                <a:cs typeface="Libre Franklin"/>
                <a:sym typeface="Libre Franklin"/>
              </a:rPr>
              <a:t>How long will the store be open?</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a:pPr>
            <a:r>
              <a:rPr lang="en-US" sz="2000">
                <a:solidFill>
                  <a:srgbClr val="000000"/>
                </a:solidFill>
                <a:latin typeface="Libre Franklin"/>
                <a:ea typeface="Libre Franklin"/>
                <a:cs typeface="Libre Franklin"/>
                <a:sym typeface="Libre Franklin"/>
              </a:rPr>
              <a:t>What will you sell at the store?</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a:pPr>
            <a:r>
              <a:rPr lang="en-US" sz="2000">
                <a:solidFill>
                  <a:srgbClr val="000000"/>
                </a:solidFill>
                <a:latin typeface="Libre Franklin"/>
                <a:ea typeface="Libre Franklin"/>
                <a:cs typeface="Libre Franklin"/>
                <a:sym typeface="Libre Franklin"/>
              </a:rPr>
              <a:t>Where will the store(s) open geographically (smaller U.S. cities, how many cities, will they open globally)?</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a:pPr>
            <a:r>
              <a:rPr lang="en-US" sz="2000">
                <a:solidFill>
                  <a:srgbClr val="000000"/>
                </a:solidFill>
                <a:latin typeface="Libre Franklin"/>
                <a:ea typeface="Libre Franklin"/>
                <a:cs typeface="Libre Franklin"/>
                <a:sym typeface="Libre Franklin"/>
              </a:rPr>
              <a:t>Where will the store(s) physical location be (for example, a former restaurant space downtown, a shipping container in a trendy area, a location in the suburbs etc.)?  Why?</a:t>
            </a:r>
            <a:endParaRPr sz="2000" b="0" i="0" u="none" strike="noStrike" cap="none">
              <a:solidFill>
                <a:srgbClr val="000000"/>
              </a:solidFill>
              <a:latin typeface="Libre Franklin"/>
              <a:ea typeface="Libre Franklin"/>
              <a:cs typeface="Libre Franklin"/>
              <a:sym typeface="Libre Franklin"/>
            </a:endParaRPr>
          </a:p>
        </p:txBody>
      </p:sp>
      <p:pic>
        <p:nvPicPr>
          <p:cNvPr id="427" name="Google Shape;427;p20"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31"/>
        <p:cNvGrpSpPr/>
        <p:nvPr/>
      </p:nvGrpSpPr>
      <p:grpSpPr>
        <a:xfrm>
          <a:off x="0" y="0"/>
          <a:ext cx="0" cy="0"/>
          <a:chOff x="0" y="0"/>
          <a:chExt cx="0" cy="0"/>
        </a:xfrm>
      </p:grpSpPr>
      <p:sp>
        <p:nvSpPr>
          <p:cNvPr id="432" name="Google Shape;432;p21"/>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33" name="Google Shape;433;p21"/>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34" name="Google Shape;434;p21"/>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Bookman Old Style"/>
              <a:buNone/>
            </a:pPr>
            <a:r>
              <a:rPr lang="en-US" sz="4000">
                <a:solidFill>
                  <a:schemeClr val="lt1"/>
                </a:solidFill>
              </a:rPr>
              <a:t>Student Activity</a:t>
            </a:r>
            <a:endParaRPr/>
          </a:p>
        </p:txBody>
      </p:sp>
      <p:sp>
        <p:nvSpPr>
          <p:cNvPr id="435" name="Google Shape;435;p21"/>
          <p:cNvSpPr txBox="1"/>
          <p:nvPr/>
        </p:nvSpPr>
        <p:spPr>
          <a:xfrm>
            <a:off x="4537492" y="1213008"/>
            <a:ext cx="7400676" cy="4431983"/>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1" i="0" u="sng" strike="noStrike" cap="none">
                <a:solidFill>
                  <a:srgbClr val="000000"/>
                </a:solidFill>
                <a:latin typeface="Libre Franklin"/>
                <a:ea typeface="Libre Franklin"/>
                <a:cs typeface="Libre Franklin"/>
                <a:sym typeface="Libre Franklin"/>
              </a:rPr>
              <a:t>Presentation should include (continued):</a:t>
            </a:r>
            <a:endParaRPr sz="24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None/>
            </a:pPr>
            <a:endParaRPr sz="20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Bookman Old Style"/>
              <a:buAutoNum type="arabicParenR" startAt="7"/>
            </a:pPr>
            <a:r>
              <a:rPr lang="en-US" sz="2000" b="0" i="0" u="none" strike="noStrike" cap="none">
                <a:solidFill>
                  <a:srgbClr val="000000"/>
                </a:solidFill>
                <a:latin typeface="Libre Franklin"/>
                <a:ea typeface="Libre Franklin"/>
                <a:cs typeface="Libre Franklin"/>
                <a:sym typeface="Libre Franklin"/>
              </a:rPr>
              <a:t>When will the pop-up stores open?  What time of year and why?</a:t>
            </a:r>
            <a:endParaRPr/>
          </a:p>
          <a:p>
            <a:pPr marL="457200" marR="0" lvl="0" indent="-330200" algn="l" rtl="0">
              <a:lnSpc>
                <a:spcPct val="90000"/>
              </a:lnSpc>
              <a:spcBef>
                <a:spcPts val="700"/>
              </a:spcBef>
              <a:spcAft>
                <a:spcPts val="0"/>
              </a:spcAft>
              <a:buClr>
                <a:schemeClr val="dk1"/>
              </a:buClr>
              <a:buSzPts val="2000"/>
              <a:buFont typeface="Bookman Old Style"/>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Bookman Old Style"/>
              <a:buAutoNum type="arabicParenR" startAt="7"/>
            </a:pPr>
            <a:r>
              <a:rPr lang="en-US" sz="2000" b="0" i="0" u="none" strike="noStrike" cap="none">
                <a:solidFill>
                  <a:srgbClr val="000000"/>
                </a:solidFill>
                <a:latin typeface="Libre Franklin"/>
                <a:ea typeface="Libre Franklin"/>
                <a:cs typeface="Libre Franklin"/>
                <a:sym typeface="Libre Franklin"/>
              </a:rPr>
              <a:t>Sketch of design of both the outside and inside of the store</a:t>
            </a:r>
            <a:endParaRPr/>
          </a:p>
          <a:p>
            <a:pPr marL="457200" marR="0" lvl="0" indent="-330200" algn="l" rtl="0">
              <a:lnSpc>
                <a:spcPct val="90000"/>
              </a:lnSpc>
              <a:spcBef>
                <a:spcPts val="700"/>
              </a:spcBef>
              <a:spcAft>
                <a:spcPts val="0"/>
              </a:spcAft>
              <a:buClr>
                <a:schemeClr val="dk1"/>
              </a:buClr>
              <a:buSzPts val="2000"/>
              <a:buFont typeface="Libre Franklin"/>
              <a:buNone/>
            </a:pPr>
            <a:endParaRPr sz="20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startAt="7"/>
            </a:pPr>
            <a:r>
              <a:rPr lang="en-US" sz="2000" b="0" i="0" u="none" strike="noStrike" cap="none">
                <a:solidFill>
                  <a:srgbClr val="000000"/>
                </a:solidFill>
                <a:latin typeface="Libre Franklin"/>
                <a:ea typeface="Libre Franklin"/>
                <a:cs typeface="Libre Franklin"/>
                <a:sym typeface="Libre Franklin"/>
              </a:rPr>
              <a:t>Communications plan:  How will consumers know about your pop-up store?  What will you do to encourage consumers to visit the store?  </a:t>
            </a:r>
            <a:endParaRPr/>
          </a:p>
          <a:p>
            <a:pPr marL="457200" marR="0" lvl="0" indent="-330200" algn="l" rtl="0">
              <a:lnSpc>
                <a:spcPct val="90000"/>
              </a:lnSpc>
              <a:spcBef>
                <a:spcPts val="700"/>
              </a:spcBef>
              <a:spcAft>
                <a:spcPts val="0"/>
              </a:spcAft>
              <a:buClr>
                <a:schemeClr val="dk1"/>
              </a:buClr>
              <a:buSzPts val="2000"/>
              <a:buFont typeface="Libre Franklin"/>
              <a:buNone/>
            </a:pPr>
            <a:endParaRPr sz="2000">
              <a:solidFill>
                <a:srgbClr val="000000"/>
              </a:solidFill>
              <a:latin typeface="Libre Franklin"/>
              <a:ea typeface="Libre Franklin"/>
              <a:cs typeface="Libre Franklin"/>
              <a:sym typeface="Libre Franklin"/>
            </a:endParaRPr>
          </a:p>
          <a:p>
            <a:pPr marL="457200" marR="0" lvl="0" indent="-457200" algn="l" rtl="0">
              <a:lnSpc>
                <a:spcPct val="90000"/>
              </a:lnSpc>
              <a:spcBef>
                <a:spcPts val="700"/>
              </a:spcBef>
              <a:spcAft>
                <a:spcPts val="0"/>
              </a:spcAft>
              <a:buClr>
                <a:srgbClr val="000000"/>
              </a:buClr>
              <a:buSzPts val="2000"/>
              <a:buFont typeface="Libre Franklin"/>
              <a:buAutoNum type="arabicParenR" startAt="7"/>
            </a:pPr>
            <a:r>
              <a:rPr lang="en-US" sz="2000" b="0" i="0" u="none" strike="noStrike" cap="none">
                <a:solidFill>
                  <a:srgbClr val="000000"/>
                </a:solidFill>
                <a:latin typeface="Libre Franklin"/>
                <a:ea typeface="Libre Franklin"/>
                <a:cs typeface="Libre Franklin"/>
                <a:sym typeface="Libre Franklin"/>
              </a:rPr>
              <a:t>Who is your target consumer?</a:t>
            </a:r>
            <a:endParaRPr/>
          </a:p>
        </p:txBody>
      </p:sp>
      <p:pic>
        <p:nvPicPr>
          <p:cNvPr id="436" name="Google Shape;436;p21"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40"/>
        <p:cNvGrpSpPr/>
        <p:nvPr/>
      </p:nvGrpSpPr>
      <p:grpSpPr>
        <a:xfrm>
          <a:off x="0" y="0"/>
          <a:ext cx="0" cy="0"/>
          <a:chOff x="0" y="0"/>
          <a:chExt cx="0" cy="0"/>
        </a:xfrm>
      </p:grpSpPr>
      <p:sp>
        <p:nvSpPr>
          <p:cNvPr id="441" name="Google Shape;441;p22"/>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42" name="Google Shape;442;p22"/>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43" name="Google Shape;443;p22"/>
          <p:cNvSpPr txBox="1">
            <a:spLocks noGrp="1"/>
          </p:cNvSpPr>
          <p:nvPr>
            <p:ph type="ctrTitle"/>
          </p:nvPr>
        </p:nvSpPr>
        <p:spPr>
          <a:xfrm>
            <a:off x="5021821" y="3812955"/>
            <a:ext cx="6465287" cy="148619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5400"/>
              <a:buFont typeface="Bookman Old Style"/>
              <a:buNone/>
            </a:pPr>
            <a:r>
              <a:rPr lang="en-US" sz="5400">
                <a:solidFill>
                  <a:schemeClr val="lt1"/>
                </a:solidFill>
              </a:rPr>
              <a:t>Industry Trends</a:t>
            </a:r>
            <a:endParaRPr/>
          </a:p>
        </p:txBody>
      </p:sp>
      <p:sp>
        <p:nvSpPr>
          <p:cNvPr id="444" name="Google Shape;444;p22"/>
          <p:cNvSpPr txBox="1">
            <a:spLocks noGrp="1"/>
          </p:cNvSpPr>
          <p:nvPr>
            <p:ph type="subTitle" idx="1"/>
          </p:nvPr>
        </p:nvSpPr>
        <p:spPr>
          <a:xfrm>
            <a:off x="5021821" y="5497884"/>
            <a:ext cx="6465286" cy="750216"/>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SzPts val="2400"/>
              <a:buNone/>
            </a:pPr>
            <a:r>
              <a:rPr lang="en-US">
                <a:solidFill>
                  <a:schemeClr val="lt1"/>
                </a:solidFill>
              </a:rPr>
              <a:t>SOURCES</a:t>
            </a:r>
            <a:endParaRPr/>
          </a:p>
        </p:txBody>
      </p:sp>
      <p:pic>
        <p:nvPicPr>
          <p:cNvPr id="445" name="Google Shape;445;p22"/>
          <p:cNvPicPr preferRelativeResize="0"/>
          <p:nvPr/>
        </p:nvPicPr>
        <p:blipFill rotWithShape="1">
          <a:blip r:embed="rId3">
            <a:alphaModFix/>
          </a:blip>
          <a:srcRect l="35169" r="27173" b="-1"/>
          <a:stretch/>
        </p:blipFill>
        <p:spPr>
          <a:xfrm>
            <a:off x="317635" y="321733"/>
            <a:ext cx="4160452" cy="6214534"/>
          </a:xfrm>
          <a:prstGeom prst="rect">
            <a:avLst/>
          </a:prstGeom>
          <a:noFill/>
          <a:ln>
            <a:noFill/>
          </a:ln>
        </p:spPr>
      </p:pic>
      <p:cxnSp>
        <p:nvCxnSpPr>
          <p:cNvPr id="446" name="Google Shape;446;p22"/>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447" name="Google Shape;447;p22" descr="Nintendo will host Switch pop-up lounges in four US airports ..."/>
          <p:cNvPicPr preferRelativeResize="0"/>
          <p:nvPr/>
        </p:nvPicPr>
        <p:blipFill rotWithShape="1">
          <a:blip r:embed="rId4">
            <a:alphaModFix/>
          </a:blip>
          <a:srcRect/>
          <a:stretch/>
        </p:blipFill>
        <p:spPr>
          <a:xfrm>
            <a:off x="5750034" y="358539"/>
            <a:ext cx="5008860" cy="2921722"/>
          </a:xfrm>
          <a:prstGeom prst="rect">
            <a:avLst/>
          </a:prstGeom>
          <a:noFill/>
          <a:ln>
            <a:noFill/>
          </a:ln>
        </p:spPr>
      </p:pic>
      <p:pic>
        <p:nvPicPr>
          <p:cNvPr id="448" name="Google Shape;448;p22" descr="A close up of a logo&#10;&#10;Description automatically generated"/>
          <p:cNvPicPr preferRelativeResize="0"/>
          <p:nvPr/>
        </p:nvPicPr>
        <p:blipFill rotWithShape="1">
          <a:blip r:embed="rId5">
            <a:alphaModFix/>
          </a:blip>
          <a:srcRect/>
          <a:stretch/>
        </p:blipFill>
        <p:spPr>
          <a:xfrm>
            <a:off x="2892901" y="4556051"/>
            <a:ext cx="1447191" cy="1526128"/>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2"/>
        <p:cNvGrpSpPr/>
        <p:nvPr/>
      </p:nvGrpSpPr>
      <p:grpSpPr>
        <a:xfrm>
          <a:off x="0" y="0"/>
          <a:ext cx="0" cy="0"/>
          <a:chOff x="0" y="0"/>
          <a:chExt cx="0" cy="0"/>
        </a:xfrm>
      </p:grpSpPr>
      <p:sp>
        <p:nvSpPr>
          <p:cNvPr id="453" name="Google Shape;453;p23"/>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454" name="Google Shape;454;p23"/>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lt1"/>
              </a:solidFill>
              <a:latin typeface="Libre Franklin"/>
              <a:ea typeface="Libre Franklin"/>
              <a:cs typeface="Libre Franklin"/>
              <a:sym typeface="Libre Franklin"/>
            </a:endParaRPr>
          </a:p>
        </p:txBody>
      </p:sp>
      <p:sp>
        <p:nvSpPr>
          <p:cNvPr id="455" name="Google Shape;455;p23"/>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800"/>
              <a:buFont typeface="Bookman Old Style"/>
              <a:buNone/>
            </a:pPr>
            <a:r>
              <a:rPr lang="en-US" sz="4800">
                <a:solidFill>
                  <a:schemeClr val="lt1"/>
                </a:solidFill>
              </a:rPr>
              <a:t>Sources</a:t>
            </a:r>
            <a:endParaRPr/>
          </a:p>
        </p:txBody>
      </p:sp>
      <p:sp>
        <p:nvSpPr>
          <p:cNvPr id="456" name="Google Shape;456;p23"/>
          <p:cNvSpPr txBox="1"/>
          <p:nvPr/>
        </p:nvSpPr>
        <p:spPr>
          <a:xfrm>
            <a:off x="4397630" y="279323"/>
            <a:ext cx="7302000" cy="5864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3">
                  <a:extLst>
                    <a:ext uri="{A12FA001-AC4F-418D-AE19-62706E023703}">
                      <ahyp:hlinkClr xmlns:ahyp="http://schemas.microsoft.com/office/drawing/2018/hyperlinkcolor" val="tx"/>
                    </a:ext>
                  </a:extLst>
                </a:hlinkClick>
              </a:rPr>
              <a:t>https://www.usatoday.com/story/money/2020/02/13/nintendo-opens-game-lounges-at-us-airports/41220321/</a:t>
            </a:r>
            <a:r>
              <a:rPr lang="en-US" sz="1500">
                <a:solidFill>
                  <a:schemeClr val="dk1"/>
                </a:solidFill>
                <a:latin typeface="Libre Franklin"/>
                <a:ea typeface="Libre Franklin"/>
                <a:cs typeface="Libre Franklin"/>
                <a:sym typeface="Libre Franklin"/>
              </a:rPr>
              <a:t> </a:t>
            </a:r>
            <a:endParaRPr sz="1500"/>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4">
                  <a:extLst>
                    <a:ext uri="{A12FA001-AC4F-418D-AE19-62706E023703}">
                      <ahyp:hlinkClr xmlns:ahyp="http://schemas.microsoft.com/office/drawing/2018/hyperlinkcolor" val="tx"/>
                    </a:ext>
                  </a:extLst>
                </a:hlinkClick>
              </a:rPr>
              <a:t>https://www.nike.com/launch/t/snkrs-atlanta-southern-sneaker-hospitality</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5">
                  <a:extLst>
                    <a:ext uri="{A12FA001-AC4F-418D-AE19-62706E023703}">
                      <ahyp:hlinkClr xmlns:ahyp="http://schemas.microsoft.com/office/drawing/2018/hyperlinkcolor" val="tx"/>
                    </a:ext>
                  </a:extLst>
                </a:hlinkClick>
              </a:rPr>
              <a:t>https://www.commarts.com/exhibit/nike-pop-up-store</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6">
                  <a:extLst>
                    <a:ext uri="{A12FA001-AC4F-418D-AE19-62706E023703}">
                      <ahyp:hlinkClr xmlns:ahyp="http://schemas.microsoft.com/office/drawing/2018/hyperlinkcolor" val="tx"/>
                    </a:ext>
                  </a:extLst>
                </a:hlinkClick>
              </a:rPr>
              <a:t>https://www.thestorefront.com/mag/4-pop-up-stores-sur-le-theme-du-sport/</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7">
                  <a:extLst>
                    <a:ext uri="{A12FA001-AC4F-418D-AE19-62706E023703}">
                      <ahyp:hlinkClr xmlns:ahyp="http://schemas.microsoft.com/office/drawing/2018/hyperlinkcolor" val="tx"/>
                    </a:ext>
                  </a:extLst>
                </a:hlinkClick>
              </a:rPr>
              <a:t>https://www.engadget.com/2019-02-03-nike-snkrs-atlanta-pop-up-store.html</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8">
                  <a:extLst>
                    <a:ext uri="{A12FA001-AC4F-418D-AE19-62706E023703}">
                      <ahyp:hlinkClr xmlns:ahyp="http://schemas.microsoft.com/office/drawing/2018/hyperlinkcolor" val="tx"/>
                    </a:ext>
                  </a:extLst>
                </a:hlinkClick>
              </a:rPr>
              <a:t>https://www.highsnobiety.com/p/nike-air-max-270-paris-pop-up/</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9">
                  <a:extLst>
                    <a:ext uri="{A12FA001-AC4F-418D-AE19-62706E023703}">
                      <ahyp:hlinkClr xmlns:ahyp="http://schemas.microsoft.com/office/drawing/2018/hyperlinkcolor" val="tx"/>
                    </a:ext>
                  </a:extLst>
                </a:hlinkClick>
              </a:rPr>
              <a:t>https://frontofficesports.com/homage-unveils-pop-up-shop-at-mlb-asg/</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10">
                  <a:extLst>
                    <a:ext uri="{A12FA001-AC4F-418D-AE19-62706E023703}">
                      <ahyp:hlinkClr xmlns:ahyp="http://schemas.microsoft.com/office/drawing/2018/hyperlinkcolor" val="tx"/>
                    </a:ext>
                  </a:extLst>
                </a:hlinkClick>
              </a:rPr>
              <a:t>https://magazine.promomarketing.com/article/pop-up-stores-are-the-new-normal-in-music-merch/</a:t>
            </a: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endParaRPr sz="1500">
              <a:solidFill>
                <a:schemeClr val="dk1"/>
              </a:solidFill>
              <a:latin typeface="Libre Franklin"/>
              <a:ea typeface="Libre Franklin"/>
              <a:cs typeface="Libre Franklin"/>
              <a:sym typeface="Libre Franklin"/>
            </a:endParaRPr>
          </a:p>
          <a:p>
            <a:pPr marL="0" marR="0" lvl="0" indent="0" algn="l" rtl="0">
              <a:spcBef>
                <a:spcPts val="0"/>
              </a:spcBef>
              <a:spcAft>
                <a:spcPts val="0"/>
              </a:spcAft>
              <a:buNone/>
            </a:pPr>
            <a:r>
              <a:rPr lang="en-US" sz="1500" u="sng">
                <a:solidFill>
                  <a:schemeClr val="dk1"/>
                </a:solidFill>
                <a:latin typeface="Libre Franklin"/>
                <a:ea typeface="Libre Franklin"/>
                <a:cs typeface="Libre Franklin"/>
                <a:sym typeface="Libre Franklin"/>
                <a:hlinkClick r:id="rId11">
                  <a:extLst>
                    <a:ext uri="{A12FA001-AC4F-418D-AE19-62706E023703}">
                      <ahyp:hlinkClr xmlns:ahyp="http://schemas.microsoft.com/office/drawing/2018/hyperlinkcolor" val="tx"/>
                    </a:ext>
                  </a:extLst>
                </a:hlinkClick>
              </a:rPr>
              <a:t>https://www.edsheeran.com/popups</a:t>
            </a:r>
            <a:endParaRPr sz="1500">
              <a:solidFill>
                <a:schemeClr val="dk1"/>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chemeClr val="dk1"/>
              </a:buClr>
              <a:buSzPts val="1600"/>
              <a:buFont typeface="Libre Franklin"/>
              <a:buNone/>
            </a:pPr>
            <a:endParaRPr sz="1500" u="sng">
              <a:solidFill>
                <a:schemeClr val="dk1"/>
              </a:solidFill>
              <a:latin typeface="Libre Franklin"/>
              <a:ea typeface="Libre Franklin"/>
              <a:cs typeface="Libre Franklin"/>
              <a:sym typeface="Libre Franklin"/>
              <a:hlinkClick r:id="rId12">
                <a:extLst>
                  <a:ext uri="{A12FA001-AC4F-418D-AE19-62706E023703}">
                    <ahyp:hlinkClr xmlns:ahyp="http://schemas.microsoft.com/office/drawing/2018/hyperlinkcolor" val="tx"/>
                  </a:ext>
                </a:extLst>
              </a:hlinkClick>
            </a:endParaRPr>
          </a:p>
          <a:p>
            <a:pPr marL="0" marR="0" lvl="0" indent="0" algn="l" rtl="0">
              <a:lnSpc>
                <a:spcPct val="100000"/>
              </a:lnSpc>
              <a:spcBef>
                <a:spcPts val="0"/>
              </a:spcBef>
              <a:spcAft>
                <a:spcPts val="0"/>
              </a:spcAft>
              <a:buClr>
                <a:schemeClr val="dk1"/>
              </a:buClr>
              <a:buSzPts val="1600"/>
              <a:buFont typeface="Libre Franklin"/>
              <a:buNone/>
            </a:pPr>
            <a:r>
              <a:rPr lang="en-US" sz="1500" u="sng">
                <a:solidFill>
                  <a:schemeClr val="dk1"/>
                </a:solidFill>
                <a:latin typeface="Libre Franklin"/>
                <a:ea typeface="Libre Franklin"/>
                <a:cs typeface="Libre Franklin"/>
                <a:sym typeface="Libre Franklin"/>
                <a:hlinkClick r:id="rId12">
                  <a:extLst>
                    <a:ext uri="{A12FA001-AC4F-418D-AE19-62706E023703}">
                      <ahyp:hlinkClr xmlns:ahyp="http://schemas.microsoft.com/office/drawing/2018/hyperlinkcolor" val="tx"/>
                    </a:ext>
                  </a:extLst>
                </a:hlinkClick>
              </a:rPr>
              <a:t>https://www.lagalaxy.com/post/2020/03/07/la-galaxy-open-pop-shop-venice-beach-vbfc</a:t>
            </a:r>
            <a:endParaRPr sz="1500">
              <a:solidFill>
                <a:schemeClr val="dk1"/>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chemeClr val="dk1"/>
              </a:buClr>
              <a:buSzPts val="1600"/>
              <a:buFont typeface="Libre Franklin"/>
              <a:buNone/>
            </a:pPr>
            <a:endParaRPr sz="1500" b="0" i="0" u="none" strike="noStrike" cap="none">
              <a:solidFill>
                <a:srgbClr val="000000"/>
              </a:solidFill>
              <a:latin typeface="Libre Franklin"/>
              <a:ea typeface="Libre Franklin"/>
              <a:cs typeface="Libre Franklin"/>
              <a:sym typeface="Libre Franklin"/>
            </a:endParaRPr>
          </a:p>
          <a:p>
            <a:pPr marL="0" marR="0" lvl="0" indent="0" algn="l" rtl="0">
              <a:lnSpc>
                <a:spcPct val="100000"/>
              </a:lnSpc>
              <a:spcBef>
                <a:spcPts val="0"/>
              </a:spcBef>
              <a:spcAft>
                <a:spcPts val="0"/>
              </a:spcAft>
              <a:buClr>
                <a:schemeClr val="dk1"/>
              </a:buClr>
              <a:buSzPts val="1600"/>
              <a:buFont typeface="Libre Franklin"/>
              <a:buNone/>
            </a:pPr>
            <a:r>
              <a:rPr lang="en-US" sz="1500" u="sng">
                <a:solidFill>
                  <a:schemeClr val="dk1"/>
                </a:solidFill>
                <a:latin typeface="Libre Franklin"/>
                <a:ea typeface="Libre Franklin"/>
                <a:cs typeface="Libre Franklin"/>
                <a:sym typeface="Libre Franklin"/>
                <a:hlinkClick r:id="rId13">
                  <a:extLst>
                    <a:ext uri="{A12FA001-AC4F-418D-AE19-62706E023703}">
                      <ahyp:hlinkClr xmlns:ahyp="http://schemas.microsoft.com/office/drawing/2018/hyperlinkcolor" val="tx"/>
                    </a:ext>
                  </a:extLst>
                </a:hlinkClick>
              </a:rPr>
              <a:t>https://www.baltimoreravens.com/news/ravens-launch-pop-up-shop-with-exclusive-merchandise</a:t>
            </a:r>
            <a:endParaRPr sz="1500">
              <a:solidFill>
                <a:schemeClr val="dk1"/>
              </a:solidFill>
              <a:latin typeface="Libre Franklin"/>
              <a:ea typeface="Libre Franklin"/>
              <a:cs typeface="Libre Franklin"/>
              <a:sym typeface="Libre Franklin"/>
            </a:endParaRPr>
          </a:p>
        </p:txBody>
      </p:sp>
      <p:pic>
        <p:nvPicPr>
          <p:cNvPr id="457" name="Google Shape;457;p23" descr="A close up of a logo&#10;&#10;Description automatically generated"/>
          <p:cNvPicPr preferRelativeResize="0"/>
          <p:nvPr/>
        </p:nvPicPr>
        <p:blipFill rotWithShape="1">
          <a:blip r:embed="rId14">
            <a:alphaModFix/>
          </a:blip>
          <a:srcRect/>
          <a:stretch/>
        </p:blipFill>
        <p:spPr>
          <a:xfrm>
            <a:off x="11778891" y="6414306"/>
            <a:ext cx="371917" cy="39220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19"/>
        <p:cNvGrpSpPr/>
        <p:nvPr/>
      </p:nvGrpSpPr>
      <p:grpSpPr>
        <a:xfrm>
          <a:off x="0" y="0"/>
          <a:ext cx="0" cy="0"/>
          <a:chOff x="0" y="0"/>
          <a:chExt cx="0" cy="0"/>
        </a:xfrm>
      </p:grpSpPr>
      <p:sp>
        <p:nvSpPr>
          <p:cNvPr id="220" name="Google Shape;220;p3"/>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21" name="Google Shape;221;p3"/>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22" name="Google Shape;222;p3"/>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Industry Trends</a:t>
            </a:r>
            <a:endParaRPr/>
          </a:p>
        </p:txBody>
      </p:sp>
      <p:sp>
        <p:nvSpPr>
          <p:cNvPr id="223" name="Google Shape;223;p3"/>
          <p:cNvSpPr txBox="1"/>
          <p:nvPr/>
        </p:nvSpPr>
        <p:spPr>
          <a:xfrm>
            <a:off x="4537492" y="739449"/>
            <a:ext cx="7400676" cy="532761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are </a:t>
            </a:r>
            <a:r>
              <a:rPr lang="en-US" sz="2800" b="1" i="0" u="sng" strike="noStrike" cap="none">
                <a:solidFill>
                  <a:srgbClr val="000000"/>
                </a:solidFill>
                <a:latin typeface="Libre Franklin"/>
                <a:ea typeface="Libre Franklin"/>
                <a:cs typeface="Libre Franklin"/>
                <a:sym typeface="Libre Franklin"/>
              </a:rPr>
              <a:t>shifts</a:t>
            </a:r>
            <a:r>
              <a:rPr lang="en-US" sz="2800" b="0" i="0" u="none" strike="noStrike" cap="none">
                <a:solidFill>
                  <a:srgbClr val="000000"/>
                </a:solidFill>
                <a:latin typeface="Libre Franklin"/>
                <a:ea typeface="Libre Franklin"/>
                <a:cs typeface="Libre Franklin"/>
                <a:sym typeface="Libre Franklin"/>
              </a:rPr>
              <a:t> in </a:t>
            </a:r>
            <a:r>
              <a:rPr lang="en-US" sz="2800" i="0" strike="noStrike" cap="none">
                <a:solidFill>
                  <a:srgbClr val="000000"/>
                </a:solidFill>
                <a:latin typeface="Libre Franklin"/>
                <a:ea typeface="Libre Franklin"/>
                <a:cs typeface="Libre Franklin"/>
                <a:sym typeface="Libre Franklin"/>
              </a:rPr>
              <a:t>industry trends</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800"/>
              <a:buFont typeface="Libre Franklin"/>
              <a:buNone/>
            </a:pPr>
            <a:endParaRPr sz="2800" b="0" i="0" u="none" strike="noStrike" cap="none">
              <a:solidFill>
                <a:srgbClr val="000000"/>
              </a:solidFill>
              <a:latin typeface="Libre Franklin"/>
              <a:ea typeface="Libre Franklin"/>
              <a:cs typeface="Libre Franklin"/>
              <a:sym typeface="Libre Franklin"/>
            </a:endParaRPr>
          </a:p>
          <a:p>
            <a:pPr marL="0" marR="0" lvl="0" indent="0" algn="l" rtl="0">
              <a:lnSpc>
                <a:spcPct val="90000"/>
              </a:lnSpc>
              <a:spcBef>
                <a:spcPts val="98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Examples of shifts in industry trends:</a:t>
            </a:r>
            <a:endParaRPr/>
          </a:p>
          <a:p>
            <a:pPr marL="0" marR="0" lvl="0" indent="0" algn="l" rtl="0">
              <a:lnSpc>
                <a:spcPct val="90000"/>
              </a:lnSpc>
              <a:spcBef>
                <a:spcPts val="980"/>
              </a:spcBef>
              <a:spcAft>
                <a:spcPts val="0"/>
              </a:spcAft>
              <a:buClr>
                <a:schemeClr val="dk1"/>
              </a:buClr>
              <a:buSzPts val="2800"/>
              <a:buFont typeface="Libre Franklin"/>
              <a:buNone/>
            </a:pPr>
            <a:endParaRPr sz="2800">
              <a:solidFill>
                <a:srgbClr val="000000"/>
              </a:solidFill>
              <a:latin typeface="Libre Franklin"/>
              <a:ea typeface="Libre Franklin"/>
              <a:cs typeface="Libre Franklin"/>
              <a:sym typeface="Libre Franklin"/>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Customer buying patterns</a:t>
            </a:r>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Consumer preferences / distastes</a:t>
            </a:r>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Effective marketing techniques </a:t>
            </a:r>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Product and/or service modifications</a:t>
            </a:r>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New technology</a:t>
            </a:r>
            <a:endParaRPr/>
          </a:p>
          <a:p>
            <a:pPr marL="457200" marR="0" lvl="0" indent="-457200" algn="l" rtl="0">
              <a:lnSpc>
                <a:spcPct val="90000"/>
              </a:lnSpc>
              <a:spcBef>
                <a:spcPts val="980"/>
              </a:spcBef>
              <a:spcAft>
                <a:spcPts val="0"/>
              </a:spcAft>
              <a:buClr>
                <a:srgbClr val="000000"/>
              </a:buClr>
              <a:buSzPts val="2800"/>
              <a:buFont typeface="Arial"/>
              <a:buChar char="•"/>
            </a:pPr>
            <a:r>
              <a:rPr lang="en-US" sz="2800" b="0" i="0" u="none" strike="noStrike" cap="none">
                <a:solidFill>
                  <a:srgbClr val="000000"/>
                </a:solidFill>
                <a:latin typeface="Libre Franklin"/>
                <a:ea typeface="Libre Franklin"/>
                <a:cs typeface="Libre Franklin"/>
                <a:sym typeface="Libre Franklin"/>
              </a:rPr>
              <a:t>Efficient communication tools</a:t>
            </a:r>
            <a:endParaRPr/>
          </a:p>
        </p:txBody>
      </p:sp>
      <p:pic>
        <p:nvPicPr>
          <p:cNvPr id="224" name="Google Shape;224;p3"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28"/>
        <p:cNvGrpSpPr/>
        <p:nvPr/>
      </p:nvGrpSpPr>
      <p:grpSpPr>
        <a:xfrm>
          <a:off x="0" y="0"/>
          <a:ext cx="0" cy="0"/>
          <a:chOff x="0" y="0"/>
          <a:chExt cx="0" cy="0"/>
        </a:xfrm>
      </p:grpSpPr>
      <p:sp>
        <p:nvSpPr>
          <p:cNvPr id="229" name="Google Shape;229;p4"/>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30" name="Google Shape;230;p4"/>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31" name="Google Shape;231;p4"/>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Industry Trends</a:t>
            </a:r>
            <a:endParaRPr/>
          </a:p>
        </p:txBody>
      </p:sp>
      <p:sp>
        <p:nvSpPr>
          <p:cNvPr id="232" name="Google Shape;232;p4"/>
          <p:cNvSpPr txBox="1"/>
          <p:nvPr/>
        </p:nvSpPr>
        <p:spPr>
          <a:xfrm>
            <a:off x="4537492" y="516835"/>
            <a:ext cx="7400676" cy="5524589"/>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How do marketers </a:t>
            </a:r>
            <a:r>
              <a:rPr lang="en-US" sz="2800" b="1" i="0" u="sng" strike="noStrike" cap="none">
                <a:solidFill>
                  <a:srgbClr val="000000"/>
                </a:solidFill>
                <a:latin typeface="Libre Franklin"/>
                <a:ea typeface="Libre Franklin"/>
                <a:cs typeface="Libre Franklin"/>
                <a:sym typeface="Libre Franklin"/>
              </a:rPr>
              <a:t>track</a:t>
            </a:r>
            <a:r>
              <a:rPr lang="en-US" sz="2800" b="0" i="0" u="none" strike="noStrike" cap="none">
                <a:solidFill>
                  <a:srgbClr val="000000"/>
                </a:solidFill>
                <a:latin typeface="Libre Franklin"/>
                <a:ea typeface="Libre Franklin"/>
                <a:cs typeface="Libre Franklin"/>
                <a:sym typeface="Libre Franklin"/>
              </a:rPr>
              <a:t> </a:t>
            </a:r>
            <a:r>
              <a:rPr lang="en-US" sz="2800" i="0" u="none" strike="noStrike" cap="none">
                <a:solidFill>
                  <a:srgbClr val="000000"/>
                </a:solidFill>
                <a:latin typeface="Libre Franklin"/>
                <a:ea typeface="Libre Franklin"/>
                <a:cs typeface="Libre Franklin"/>
                <a:sym typeface="Libre Franklin"/>
              </a:rPr>
              <a:t>industry trends</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Monitor sports and entertainment news online</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Read trade or business magazines, journals, websites or newsletters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Consider the marketing efforts involved when attending competitor events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Attend sports/entertainment business conventions, exhibitions and events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Obtain research from sports/entertainment marketing firms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Observe activity of competitors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Communicate with others within the industry</a:t>
            </a:r>
            <a:endParaRPr/>
          </a:p>
        </p:txBody>
      </p:sp>
      <p:pic>
        <p:nvPicPr>
          <p:cNvPr id="233" name="Google Shape;233;p4"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37"/>
        <p:cNvGrpSpPr/>
        <p:nvPr/>
      </p:nvGrpSpPr>
      <p:grpSpPr>
        <a:xfrm>
          <a:off x="0" y="0"/>
          <a:ext cx="0" cy="0"/>
          <a:chOff x="0" y="0"/>
          <a:chExt cx="0" cy="0"/>
        </a:xfrm>
      </p:grpSpPr>
      <p:sp>
        <p:nvSpPr>
          <p:cNvPr id="238" name="Google Shape;238;p5"/>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39" name="Google Shape;239;p5"/>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40" name="Google Shape;240;p5"/>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Industry Trends</a:t>
            </a:r>
            <a:endParaRPr/>
          </a:p>
        </p:txBody>
      </p:sp>
      <p:sp>
        <p:nvSpPr>
          <p:cNvPr id="241" name="Google Shape;241;p5"/>
          <p:cNvSpPr txBox="1"/>
          <p:nvPr/>
        </p:nvSpPr>
        <p:spPr>
          <a:xfrm>
            <a:off x="4537492" y="278296"/>
            <a:ext cx="7400676" cy="6761851"/>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800"/>
              <a:buFont typeface="Libre Franklin"/>
              <a:buNone/>
            </a:pPr>
            <a:r>
              <a:rPr lang="en-US" sz="2800" b="0" i="0" u="none" strike="noStrike" cap="none">
                <a:solidFill>
                  <a:srgbClr val="000000"/>
                </a:solidFill>
                <a:latin typeface="Libre Franklin"/>
                <a:ea typeface="Libre Franklin"/>
                <a:cs typeface="Libre Franklin"/>
                <a:sym typeface="Libre Franklin"/>
              </a:rPr>
              <a:t>What are some </a:t>
            </a:r>
            <a:r>
              <a:rPr lang="en-US" sz="2800">
                <a:solidFill>
                  <a:srgbClr val="000000"/>
                </a:solidFill>
                <a:latin typeface="Libre Franklin"/>
                <a:ea typeface="Libre Franklin"/>
                <a:cs typeface="Libre Franklin"/>
                <a:sym typeface="Libre Franklin"/>
              </a:rPr>
              <a:t>examples of </a:t>
            </a:r>
            <a:r>
              <a:rPr lang="en-US" sz="2800" b="1" u="sng">
                <a:solidFill>
                  <a:srgbClr val="000000"/>
                </a:solidFill>
                <a:latin typeface="Libre Franklin"/>
                <a:ea typeface="Libre Franklin"/>
                <a:cs typeface="Libre Franklin"/>
                <a:sym typeface="Libre Franklin"/>
              </a:rPr>
              <a:t>current </a:t>
            </a:r>
            <a:r>
              <a:rPr lang="en-US" sz="2800" b="1" i="0" u="sng" strike="noStrike" cap="none">
                <a:solidFill>
                  <a:srgbClr val="000000"/>
                </a:solidFill>
                <a:latin typeface="Libre Franklin"/>
                <a:ea typeface="Libre Franklin"/>
                <a:cs typeface="Libre Franklin"/>
                <a:sym typeface="Libre Franklin"/>
              </a:rPr>
              <a:t>industry trends</a:t>
            </a:r>
            <a:r>
              <a:rPr lang="en-US" sz="2800" b="0" i="0" u="none" strike="noStrike" cap="none">
                <a:solidFill>
                  <a:srgbClr val="000000"/>
                </a:solidFill>
                <a:latin typeface="Libre Franklin"/>
                <a:ea typeface="Libre Franklin"/>
                <a:cs typeface="Libre Franklin"/>
                <a:sym typeface="Libre Franklin"/>
              </a:rPr>
              <a:t>?</a:t>
            </a:r>
            <a:endParaRPr/>
          </a:p>
          <a:p>
            <a:pPr marL="0" marR="0" lvl="0" indent="0" algn="l" rtl="0">
              <a:lnSpc>
                <a:spcPct val="90000"/>
              </a:lnSpc>
              <a:spcBef>
                <a:spcPts val="98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Pop-up stores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a:solidFill>
                  <a:srgbClr val="000000"/>
                </a:solidFill>
                <a:latin typeface="Libre Franklin"/>
                <a:ea typeface="Libre Franklin"/>
                <a:cs typeface="Libre Franklin"/>
                <a:sym typeface="Libre Franklin"/>
              </a:rPr>
              <a:t>Augmented/Virtual Reality </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a:t>
            </a:r>
            <a:r>
              <a:rPr lang="en-US" sz="2400">
                <a:solidFill>
                  <a:srgbClr val="000000"/>
                </a:solidFill>
                <a:latin typeface="Libre Franklin"/>
                <a:ea typeface="Libre Franklin"/>
                <a:cs typeface="Libre Franklin"/>
                <a:sym typeface="Libre Franklin"/>
              </a:rPr>
              <a:t>B</a:t>
            </a:r>
            <a:r>
              <a:rPr lang="en-US" sz="2400" b="0" i="0" u="none" strike="noStrike" cap="none">
                <a:solidFill>
                  <a:srgbClr val="000000"/>
                </a:solidFill>
                <a:latin typeface="Libre Franklin"/>
                <a:ea typeface="Libre Franklin"/>
                <a:cs typeface="Libre Franklin"/>
                <a:sym typeface="Libre Franklin"/>
              </a:rPr>
              <a:t>lockbuster worlds” at theme parks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Creative approaches to footwear and apparel</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Targeting of the female demographic</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More and more tech in stadiums and arenas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Promotions celebrating franchise history and community</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“One-off” re-brands in MiLB</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Pop Culture Themed Promotions</a:t>
            </a:r>
            <a:endParaRPr/>
          </a:p>
          <a:p>
            <a:pPr marL="457200" marR="0" lvl="0" indent="-4572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Gamification</a:t>
            </a:r>
            <a:endParaRPr/>
          </a:p>
          <a:p>
            <a:pPr marL="457200" marR="0" lvl="0" indent="-304800" algn="l" rtl="0">
              <a:lnSpc>
                <a:spcPct val="90000"/>
              </a:lnSpc>
              <a:spcBef>
                <a:spcPts val="840"/>
              </a:spcBef>
              <a:spcAft>
                <a:spcPts val="0"/>
              </a:spcAft>
              <a:buClr>
                <a:schemeClr val="dk1"/>
              </a:buClr>
              <a:buSzPts val="2400"/>
              <a:buFont typeface="Arial"/>
              <a:buNone/>
            </a:pPr>
            <a:endParaRPr sz="2400" b="0" i="0" u="none" strike="noStrike" cap="none">
              <a:solidFill>
                <a:srgbClr val="000000"/>
              </a:solidFill>
              <a:latin typeface="Libre Franklin"/>
              <a:ea typeface="Libre Franklin"/>
              <a:cs typeface="Libre Franklin"/>
              <a:sym typeface="Libre Franklin"/>
            </a:endParaRPr>
          </a:p>
        </p:txBody>
      </p:sp>
      <p:pic>
        <p:nvPicPr>
          <p:cNvPr id="242" name="Google Shape;242;p5"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6"/>
        <p:cNvGrpSpPr/>
        <p:nvPr/>
      </p:nvGrpSpPr>
      <p:grpSpPr>
        <a:xfrm>
          <a:off x="0" y="0"/>
          <a:ext cx="0" cy="0"/>
          <a:chOff x="0" y="0"/>
          <a:chExt cx="0" cy="0"/>
        </a:xfrm>
      </p:grpSpPr>
      <p:sp>
        <p:nvSpPr>
          <p:cNvPr id="247" name="Google Shape;247;p6"/>
          <p:cNvSpPr/>
          <p:nvPr/>
        </p:nvSpPr>
        <p:spPr>
          <a:xfrm>
            <a:off x="5685" y="0"/>
            <a:ext cx="12186315"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48" name="Google Shape;248;p6"/>
          <p:cNvSpPr/>
          <p:nvPr/>
        </p:nvSpPr>
        <p:spPr>
          <a:xfrm>
            <a:off x="16" y="0"/>
            <a:ext cx="4050791"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49" name="Google Shape;249;p6"/>
          <p:cNvSpPr txBox="1">
            <a:spLocks noGrp="1"/>
          </p:cNvSpPr>
          <p:nvPr>
            <p:ph type="title"/>
          </p:nvPr>
        </p:nvSpPr>
        <p:spPr>
          <a:xfrm>
            <a:off x="492370" y="516835"/>
            <a:ext cx="3084844" cy="57728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3600"/>
              <a:buFont typeface="Bookman Old Style"/>
              <a:buNone/>
            </a:pPr>
            <a:r>
              <a:rPr lang="en-US" sz="3600">
                <a:solidFill>
                  <a:schemeClr val="lt1"/>
                </a:solidFill>
              </a:rPr>
              <a:t>What is a pop-up store?</a:t>
            </a:r>
            <a:endParaRPr/>
          </a:p>
        </p:txBody>
      </p:sp>
      <p:sp>
        <p:nvSpPr>
          <p:cNvPr id="250" name="Google Shape;250;p6"/>
          <p:cNvSpPr txBox="1"/>
          <p:nvPr/>
        </p:nvSpPr>
        <p:spPr>
          <a:xfrm>
            <a:off x="4440857" y="372778"/>
            <a:ext cx="7400676" cy="6315575"/>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2400"/>
              <a:buFont typeface="Libre Franklin"/>
              <a:buNone/>
            </a:pPr>
            <a:r>
              <a:rPr lang="en-US" sz="2400" b="0" i="0" u="none" strike="noStrike" cap="none">
                <a:solidFill>
                  <a:srgbClr val="000000"/>
                </a:solidFill>
                <a:latin typeface="Libre Franklin"/>
                <a:ea typeface="Libre Franklin"/>
                <a:cs typeface="Libre Franklin"/>
                <a:sym typeface="Libre Franklin"/>
              </a:rPr>
              <a:t>A </a:t>
            </a:r>
            <a:r>
              <a:rPr lang="en-US" sz="2400" b="1" i="0" u="sng" strike="noStrike" cap="none">
                <a:solidFill>
                  <a:srgbClr val="000000"/>
                </a:solidFill>
                <a:latin typeface="Libre Franklin"/>
                <a:ea typeface="Libre Franklin"/>
                <a:cs typeface="Libre Franklin"/>
                <a:sym typeface="Libre Franklin"/>
              </a:rPr>
              <a:t>pop-up</a:t>
            </a:r>
            <a:r>
              <a:rPr lang="en-US" sz="2400" b="0" i="0" u="none" strike="noStrike" cap="none">
                <a:solidFill>
                  <a:srgbClr val="000000"/>
                </a:solidFill>
                <a:latin typeface="Libre Franklin"/>
                <a:ea typeface="Libre Franklin"/>
                <a:cs typeface="Libre Franklin"/>
                <a:sym typeface="Libre Franklin"/>
              </a:rPr>
              <a:t> refers to the concept of opening a short-term sales space, often launched as a promotional tool to create awareness and build interest for new products</a:t>
            </a:r>
            <a:endParaRPr/>
          </a:p>
          <a:p>
            <a:pPr marL="0" marR="0" lvl="0" indent="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Pop-ups are typically only open from a few days to a month but provide opportunities for consumers to physically interact with a product </a:t>
            </a:r>
            <a:endParaRPr/>
          </a:p>
          <a:p>
            <a:pPr marL="342900" marR="0" lvl="0" indent="-190500" algn="l" rtl="0">
              <a:lnSpc>
                <a:spcPct val="90000"/>
              </a:lnSpc>
              <a:spcBef>
                <a:spcPts val="840"/>
              </a:spcBef>
              <a:spcAft>
                <a:spcPts val="0"/>
              </a:spcAft>
              <a:buClr>
                <a:schemeClr val="dk1"/>
              </a:buClr>
              <a:buSzPts val="2400"/>
              <a:buFont typeface="Arial"/>
              <a:buNone/>
            </a:pPr>
            <a:endParaRPr sz="24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Pop-ups provide a less expensive alternative to retail because a business does not commit to a long-term lease </a:t>
            </a:r>
            <a:endParaRPr/>
          </a:p>
          <a:p>
            <a:pPr marL="342900" marR="0" lvl="0" indent="-190500" algn="l" rtl="0">
              <a:lnSpc>
                <a:spcPct val="90000"/>
              </a:lnSpc>
              <a:spcBef>
                <a:spcPts val="840"/>
              </a:spcBef>
              <a:spcAft>
                <a:spcPts val="0"/>
              </a:spcAft>
              <a:buClr>
                <a:schemeClr val="dk1"/>
              </a:buClr>
              <a:buSzPts val="2400"/>
              <a:buFont typeface="Arial"/>
              <a:buNone/>
            </a:pPr>
            <a:endParaRPr sz="2400" b="0" i="0" u="none" strike="noStrike" cap="none">
              <a:solidFill>
                <a:srgbClr val="000000"/>
              </a:solidFill>
              <a:latin typeface="Libre Franklin"/>
              <a:ea typeface="Libre Franklin"/>
              <a:cs typeface="Libre Franklin"/>
              <a:sym typeface="Libre Franklin"/>
            </a:endParaRPr>
          </a:p>
          <a:p>
            <a:pPr marL="342900" marR="0" lvl="0" indent="-342900" algn="l" rtl="0">
              <a:lnSpc>
                <a:spcPct val="90000"/>
              </a:lnSpc>
              <a:spcBef>
                <a:spcPts val="840"/>
              </a:spcBef>
              <a:spcAft>
                <a:spcPts val="0"/>
              </a:spcAft>
              <a:buClr>
                <a:srgbClr val="000000"/>
              </a:buClr>
              <a:buSzPts val="2400"/>
              <a:buFont typeface="Arial"/>
              <a:buChar char="•"/>
            </a:pPr>
            <a:r>
              <a:rPr lang="en-US" sz="2400" b="0" i="0" u="none" strike="noStrike" cap="none">
                <a:solidFill>
                  <a:srgbClr val="000000"/>
                </a:solidFill>
                <a:latin typeface="Libre Franklin"/>
                <a:ea typeface="Libre Franklin"/>
                <a:cs typeface="Libre Franklin"/>
                <a:sym typeface="Libre Franklin"/>
              </a:rPr>
              <a:t>According to the American Marketing Association, the pop-up concept is now estimated to be a $50 billion industry</a:t>
            </a:r>
            <a:endParaRPr/>
          </a:p>
          <a:p>
            <a:pPr marL="0" marR="0" lvl="0" indent="0" algn="l" rtl="0">
              <a:lnSpc>
                <a:spcPct val="90000"/>
              </a:lnSpc>
              <a:spcBef>
                <a:spcPts val="840"/>
              </a:spcBef>
              <a:spcAft>
                <a:spcPts val="0"/>
              </a:spcAft>
              <a:buClr>
                <a:schemeClr val="dk1"/>
              </a:buClr>
              <a:buSzPts val="2400"/>
              <a:buFont typeface="Libre Franklin"/>
              <a:buNone/>
            </a:pPr>
            <a:endParaRPr sz="2400" b="0" i="0" u="none" strike="noStrike" cap="none">
              <a:solidFill>
                <a:srgbClr val="000000"/>
              </a:solidFill>
              <a:latin typeface="Libre Franklin"/>
              <a:ea typeface="Libre Franklin"/>
              <a:cs typeface="Libre Franklin"/>
              <a:sym typeface="Libre Franklin"/>
            </a:endParaRPr>
          </a:p>
        </p:txBody>
      </p:sp>
      <p:pic>
        <p:nvPicPr>
          <p:cNvPr id="251" name="Google Shape;251;p6" descr="A close up of a logo&#10;&#10;Description automatically generated"/>
          <p:cNvPicPr preferRelativeResize="0"/>
          <p:nvPr/>
        </p:nvPicPr>
        <p:blipFill rotWithShape="1">
          <a:blip r:embed="rId3">
            <a:alphaModFix/>
          </a:blip>
          <a:srcRect/>
          <a:stretch/>
        </p:blipFill>
        <p:spPr>
          <a:xfrm>
            <a:off x="11778891" y="6414306"/>
            <a:ext cx="371917" cy="39220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55"/>
        <p:cNvGrpSpPr/>
        <p:nvPr/>
      </p:nvGrpSpPr>
      <p:grpSpPr>
        <a:xfrm>
          <a:off x="0" y="0"/>
          <a:ext cx="0" cy="0"/>
          <a:chOff x="0" y="0"/>
          <a:chExt cx="0" cy="0"/>
        </a:xfrm>
      </p:grpSpPr>
      <p:sp>
        <p:nvSpPr>
          <p:cNvPr id="256" name="Google Shape;256;p7"/>
          <p:cNvSpPr/>
          <p:nvPr/>
        </p:nvSpPr>
        <p:spPr>
          <a:xfrm>
            <a:off x="0" y="0"/>
            <a:ext cx="12192000"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57" name="Google Shape;257;p7"/>
          <p:cNvSpPr/>
          <p:nvPr/>
        </p:nvSpPr>
        <p:spPr>
          <a:xfrm>
            <a:off x="4660711" y="3506289"/>
            <a:ext cx="7210670" cy="2967839"/>
          </a:xfrm>
          <a:prstGeom prst="rect">
            <a:avLst/>
          </a:prstGeom>
          <a:solidFill>
            <a:srgbClr val="B47C2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58" name="Google Shape;258;p7"/>
          <p:cNvSpPr txBox="1">
            <a:spLocks noGrp="1"/>
          </p:cNvSpPr>
          <p:nvPr>
            <p:ph type="ctrTitle"/>
          </p:nvPr>
        </p:nvSpPr>
        <p:spPr>
          <a:xfrm>
            <a:off x="5021821" y="3812955"/>
            <a:ext cx="6465287" cy="1486192"/>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lt1"/>
              </a:buClr>
              <a:buSzPts val="5400"/>
              <a:buFont typeface="Bookman Old Style"/>
              <a:buNone/>
            </a:pPr>
            <a:r>
              <a:rPr lang="en-US" sz="5400">
                <a:solidFill>
                  <a:schemeClr val="lt1"/>
                </a:solidFill>
              </a:rPr>
              <a:t>Pop-Up Stores</a:t>
            </a:r>
            <a:endParaRPr/>
          </a:p>
        </p:txBody>
      </p:sp>
      <p:sp>
        <p:nvSpPr>
          <p:cNvPr id="259" name="Google Shape;259;p7"/>
          <p:cNvSpPr txBox="1">
            <a:spLocks noGrp="1"/>
          </p:cNvSpPr>
          <p:nvPr>
            <p:ph type="subTitle" idx="1"/>
          </p:nvPr>
        </p:nvSpPr>
        <p:spPr>
          <a:xfrm>
            <a:off x="5021821" y="5497884"/>
            <a:ext cx="6465286" cy="750216"/>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0"/>
              </a:spcBef>
              <a:spcAft>
                <a:spcPts val="0"/>
              </a:spcAft>
              <a:buSzPts val="2400"/>
              <a:buNone/>
            </a:pPr>
            <a:r>
              <a:rPr lang="en-US">
                <a:solidFill>
                  <a:schemeClr val="lt1"/>
                </a:solidFill>
              </a:rPr>
              <a:t>INDUSTRY TRENDS</a:t>
            </a:r>
            <a:endParaRPr/>
          </a:p>
        </p:txBody>
      </p:sp>
      <p:pic>
        <p:nvPicPr>
          <p:cNvPr id="260" name="Google Shape;260;p7"/>
          <p:cNvPicPr preferRelativeResize="0"/>
          <p:nvPr/>
        </p:nvPicPr>
        <p:blipFill rotWithShape="1">
          <a:blip r:embed="rId3">
            <a:alphaModFix/>
          </a:blip>
          <a:srcRect l="35169" r="27173" b="-1"/>
          <a:stretch/>
        </p:blipFill>
        <p:spPr>
          <a:xfrm>
            <a:off x="317635" y="321733"/>
            <a:ext cx="4160452" cy="6214534"/>
          </a:xfrm>
          <a:prstGeom prst="rect">
            <a:avLst/>
          </a:prstGeom>
          <a:noFill/>
          <a:ln>
            <a:noFill/>
          </a:ln>
        </p:spPr>
      </p:pic>
      <p:cxnSp>
        <p:nvCxnSpPr>
          <p:cNvPr id="261" name="Google Shape;261;p7"/>
          <p:cNvCxnSpPr/>
          <p:nvPr/>
        </p:nvCxnSpPr>
        <p:spPr>
          <a:xfrm>
            <a:off x="5110211" y="5393160"/>
            <a:ext cx="6309360" cy="0"/>
          </a:xfrm>
          <a:prstGeom prst="straightConnector1">
            <a:avLst/>
          </a:prstGeom>
          <a:noFill/>
          <a:ln w="19050" cap="flat" cmpd="sng">
            <a:solidFill>
              <a:schemeClr val="accent1">
                <a:alpha val="89803"/>
              </a:schemeClr>
            </a:solidFill>
            <a:prstDash val="solid"/>
            <a:round/>
            <a:headEnd type="none" w="sm" len="sm"/>
            <a:tailEnd type="none" w="sm" len="sm"/>
          </a:ln>
        </p:spPr>
      </p:cxnSp>
      <p:pic>
        <p:nvPicPr>
          <p:cNvPr id="262" name="Google Shape;262;p7" descr="Nintendo will host Switch pop-up lounges in four US airports ..."/>
          <p:cNvPicPr preferRelativeResize="0"/>
          <p:nvPr/>
        </p:nvPicPr>
        <p:blipFill rotWithShape="1">
          <a:blip r:embed="rId4">
            <a:alphaModFix/>
          </a:blip>
          <a:srcRect/>
          <a:stretch/>
        </p:blipFill>
        <p:spPr>
          <a:xfrm>
            <a:off x="5750034" y="358539"/>
            <a:ext cx="5008860" cy="2921722"/>
          </a:xfrm>
          <a:prstGeom prst="rect">
            <a:avLst/>
          </a:prstGeom>
          <a:noFill/>
          <a:ln>
            <a:noFill/>
          </a:ln>
        </p:spPr>
      </p:pic>
      <p:pic>
        <p:nvPicPr>
          <p:cNvPr id="263" name="Google Shape;263;p7" descr="A close up of a logo&#10;&#10;Description automatically generated"/>
          <p:cNvPicPr preferRelativeResize="0"/>
          <p:nvPr/>
        </p:nvPicPr>
        <p:blipFill rotWithShape="1">
          <a:blip r:embed="rId5">
            <a:alphaModFix/>
          </a:blip>
          <a:srcRect/>
          <a:stretch/>
        </p:blipFill>
        <p:spPr>
          <a:xfrm>
            <a:off x="2892901" y="4556051"/>
            <a:ext cx="1447191" cy="152612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7"/>
        <p:cNvGrpSpPr/>
        <p:nvPr/>
      </p:nvGrpSpPr>
      <p:grpSpPr>
        <a:xfrm>
          <a:off x="0" y="0"/>
          <a:ext cx="0" cy="0"/>
          <a:chOff x="0" y="0"/>
          <a:chExt cx="0" cy="0"/>
        </a:xfrm>
      </p:grpSpPr>
      <p:sp>
        <p:nvSpPr>
          <p:cNvPr id="268" name="Google Shape;268;p8"/>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269" name="Google Shape;269;p8"/>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270" name="Google Shape;270;p8"/>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71" name="Google Shape;271;p8"/>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72" name="Google Shape;272;p8"/>
          <p:cNvSpPr txBox="1"/>
          <p:nvPr/>
        </p:nvSpPr>
        <p:spPr>
          <a:xfrm>
            <a:off x="182880" y="164267"/>
            <a:ext cx="4619707" cy="1163601"/>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Nintendo Switch Airport “Lounge”</a:t>
            </a:r>
            <a:endParaRPr/>
          </a:p>
        </p:txBody>
      </p:sp>
      <p:sp>
        <p:nvSpPr>
          <p:cNvPr id="273" name="Google Shape;273;p8"/>
          <p:cNvSpPr txBox="1"/>
          <p:nvPr/>
        </p:nvSpPr>
        <p:spPr>
          <a:xfrm>
            <a:off x="292612" y="1660350"/>
            <a:ext cx="4428876" cy="4169535"/>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Nintendo opened “Switch On The Go pop-up lounges” at several U.S. airports, including Dulles International, Tacoma International &amp; O'Hare.  They were open for about six weeks, and offered travelers access to charging ports along with playable Switch demos in both handheld and TV mode. </a:t>
            </a:r>
            <a:endParaRPr sz="1200"/>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Some of Nintendo's most popular games were available, including "The Legend of Zelda: Breath of the Wild," "Mario Kart 8 Deluxe" and "Super Mario Odyssey.“</a:t>
            </a:r>
            <a:endParaRPr sz="1200"/>
          </a:p>
          <a:p>
            <a:pPr marL="0" marR="0" lvl="0" indent="0" algn="l" rtl="0">
              <a:lnSpc>
                <a:spcPct val="100000"/>
              </a:lnSpc>
              <a:spcBef>
                <a:spcPts val="1000"/>
              </a:spcBef>
              <a:spcAft>
                <a:spcPts val="100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Travelers who visited the lounge were given a free Switch-branded luggage handle wrap and a $10 coupon to use at Target on a Nintendo purchase of $75 or more. Visitors were also able to place orders for Switch, Switch Lite and a selection of games and merchandise.</a:t>
            </a:r>
            <a:endParaRPr sz="1200"/>
          </a:p>
        </p:txBody>
      </p:sp>
      <p:cxnSp>
        <p:nvCxnSpPr>
          <p:cNvPr id="274" name="Google Shape;274;p8"/>
          <p:cNvCxnSpPr/>
          <p:nvPr/>
        </p:nvCxnSpPr>
        <p:spPr>
          <a:xfrm>
            <a:off x="286247" y="1439186"/>
            <a:ext cx="4428876" cy="0"/>
          </a:xfrm>
          <a:prstGeom prst="straightConnector1">
            <a:avLst/>
          </a:prstGeom>
          <a:noFill/>
          <a:ln w="12700" cap="flat" cmpd="sng">
            <a:solidFill>
              <a:schemeClr val="accent1"/>
            </a:solidFill>
            <a:prstDash val="solid"/>
            <a:round/>
            <a:headEnd type="none" w="sm" len="sm"/>
            <a:tailEnd type="none" w="sm" len="sm"/>
          </a:ln>
        </p:spPr>
      </p:cxnSp>
      <p:pic>
        <p:nvPicPr>
          <p:cNvPr id="275" name="Google Shape;275;p8" descr="Nintendo will host Switch pop-up lounges in four US airports ..."/>
          <p:cNvPicPr preferRelativeResize="0"/>
          <p:nvPr/>
        </p:nvPicPr>
        <p:blipFill rotWithShape="1">
          <a:blip r:embed="rId3">
            <a:alphaModFix/>
          </a:blip>
          <a:srcRect/>
          <a:stretch/>
        </p:blipFill>
        <p:spPr>
          <a:xfrm>
            <a:off x="5769847" y="164267"/>
            <a:ext cx="5908102" cy="3446260"/>
          </a:xfrm>
          <a:prstGeom prst="rect">
            <a:avLst/>
          </a:prstGeom>
          <a:noFill/>
          <a:ln>
            <a:noFill/>
          </a:ln>
        </p:spPr>
      </p:pic>
      <p:pic>
        <p:nvPicPr>
          <p:cNvPr id="276" name="Google Shape;276;p8" descr="Nintendo Opening Pop-Up Lounge At O'Hare"/>
          <p:cNvPicPr preferRelativeResize="0"/>
          <p:nvPr/>
        </p:nvPicPr>
        <p:blipFill rotWithShape="1">
          <a:blip r:embed="rId4">
            <a:alphaModFix/>
          </a:blip>
          <a:srcRect/>
          <a:stretch/>
        </p:blipFill>
        <p:spPr>
          <a:xfrm>
            <a:off x="6429956" y="3702717"/>
            <a:ext cx="4598504" cy="306425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0"/>
        <p:cNvGrpSpPr/>
        <p:nvPr/>
      </p:nvGrpSpPr>
      <p:grpSpPr>
        <a:xfrm>
          <a:off x="0" y="0"/>
          <a:ext cx="0" cy="0"/>
          <a:chOff x="0" y="0"/>
          <a:chExt cx="0" cy="0"/>
        </a:xfrm>
      </p:grpSpPr>
      <p:sp>
        <p:nvSpPr>
          <p:cNvPr id="281" name="Google Shape;281;p9"/>
          <p:cNvSpPr/>
          <p:nvPr/>
        </p:nvSpPr>
        <p:spPr>
          <a:xfrm>
            <a:off x="15" y="0"/>
            <a:ext cx="12191985" cy="6858000"/>
          </a:xfrm>
          <a:prstGeom prst="rect">
            <a:avLst/>
          </a:prstGeom>
          <a:solidFill>
            <a:srgbClr val="262626"/>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cxnSp>
        <p:nvCxnSpPr>
          <p:cNvPr id="282" name="Google Shape;282;p9"/>
          <p:cNvCxnSpPr/>
          <p:nvPr/>
        </p:nvCxnSpPr>
        <p:spPr>
          <a:xfrm>
            <a:off x="723686" y="2353592"/>
            <a:ext cx="3291840" cy="0"/>
          </a:xfrm>
          <a:prstGeom prst="straightConnector1">
            <a:avLst/>
          </a:prstGeom>
          <a:noFill/>
          <a:ln w="19050" cap="flat" cmpd="sng">
            <a:solidFill>
              <a:schemeClr val="accent1"/>
            </a:solidFill>
            <a:prstDash val="solid"/>
            <a:round/>
            <a:headEnd type="none" w="sm" len="sm"/>
            <a:tailEnd type="none" w="sm" len="sm"/>
          </a:ln>
        </p:spPr>
      </p:cxnSp>
      <p:sp>
        <p:nvSpPr>
          <p:cNvPr id="283" name="Google Shape;283;p9"/>
          <p:cNvSpPr/>
          <p:nvPr/>
        </p:nvSpPr>
        <p:spPr>
          <a:xfrm>
            <a:off x="4372481" y="0"/>
            <a:ext cx="7819504" cy="6857997"/>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84" name="Google Shape;284;p9"/>
          <p:cNvSpPr/>
          <p:nvPr/>
        </p:nvSpPr>
        <p:spPr>
          <a:xfrm>
            <a:off x="-1" y="3"/>
            <a:ext cx="5255813" cy="6857997"/>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Libre Franklin"/>
              <a:buNone/>
            </a:pPr>
            <a:endParaRPr sz="1800" b="0" i="0" u="none" strike="noStrike" cap="none">
              <a:solidFill>
                <a:srgbClr val="FFFFFF"/>
              </a:solidFill>
              <a:latin typeface="Libre Franklin"/>
              <a:ea typeface="Libre Franklin"/>
              <a:cs typeface="Libre Franklin"/>
              <a:sym typeface="Libre Franklin"/>
            </a:endParaRPr>
          </a:p>
        </p:txBody>
      </p:sp>
      <p:sp>
        <p:nvSpPr>
          <p:cNvPr id="285" name="Google Shape;285;p9"/>
          <p:cNvSpPr txBox="1"/>
          <p:nvPr/>
        </p:nvSpPr>
        <p:spPr>
          <a:xfrm>
            <a:off x="182880" y="164267"/>
            <a:ext cx="4619707" cy="1672846"/>
          </a:xfrm>
          <a:prstGeom prst="rect">
            <a:avLst/>
          </a:prstGeom>
          <a:noFill/>
          <a:ln>
            <a:noFill/>
          </a:ln>
        </p:spPr>
        <p:txBody>
          <a:bodyPr spcFirstLastPara="1" wrap="square" lIns="91425" tIns="45700" rIns="91425" bIns="45700" anchor="b" anchorCtr="0">
            <a:normAutofit/>
          </a:bodyPr>
          <a:lstStyle/>
          <a:p>
            <a:pPr marL="0" marR="0" lvl="0" indent="0" algn="l" rtl="0">
              <a:lnSpc>
                <a:spcPct val="90000"/>
              </a:lnSpc>
              <a:spcBef>
                <a:spcPts val="0"/>
              </a:spcBef>
              <a:spcAft>
                <a:spcPts val="0"/>
              </a:spcAft>
              <a:buClr>
                <a:srgbClr val="FFFFFF"/>
              </a:buClr>
              <a:buSzPts val="3700"/>
              <a:buFont typeface="Bookman Old Style"/>
              <a:buNone/>
            </a:pPr>
            <a:r>
              <a:rPr lang="en-US" sz="3700" b="0" i="0" u="none" strike="noStrike" cap="none">
                <a:solidFill>
                  <a:srgbClr val="FFFFFF"/>
                </a:solidFill>
                <a:latin typeface="Bookman Old Style"/>
                <a:ea typeface="Bookman Old Style"/>
                <a:cs typeface="Bookman Old Style"/>
                <a:sym typeface="Bookman Old Style"/>
              </a:rPr>
              <a:t>LA Galaxy Celebrates 25 Years with Pop-Up</a:t>
            </a:r>
            <a:endParaRPr/>
          </a:p>
        </p:txBody>
      </p:sp>
      <p:sp>
        <p:nvSpPr>
          <p:cNvPr id="286" name="Google Shape;286;p9"/>
          <p:cNvSpPr txBox="1"/>
          <p:nvPr/>
        </p:nvSpPr>
        <p:spPr>
          <a:xfrm>
            <a:off x="267366" y="2146614"/>
            <a:ext cx="4439700" cy="41694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25 years of soccer in Los Angeles is underway.</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To round out LA Galaxy week and the celebration of the silver anniversary, the LA Galaxy are hosting a one-day pop-up shop in Venice Beach on Sunday, March 8 in partnership with Venice Beach Football Club. The 25th Season Celebration kit will be on sale, as well as s other new club merchandise.</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In the afternoon, LA Galaxy legend and original superstar Cobi Jones will make an appearance for photos and autographs before taking the court with VBFC for pickup soccer.</a:t>
            </a:r>
            <a:endParaRPr sz="1600" b="0" i="0" u="none" strike="noStrike" cap="none">
              <a:solidFill>
                <a:srgbClr val="FFFFFF"/>
              </a:solidFill>
              <a:latin typeface="Libre Franklin"/>
              <a:ea typeface="Libre Franklin"/>
              <a:cs typeface="Libre Franklin"/>
              <a:sym typeface="Libre Franklin"/>
            </a:endParaRPr>
          </a:p>
          <a:p>
            <a:pPr marL="0" marR="0" lvl="0" indent="0" algn="l" rtl="0">
              <a:lnSpc>
                <a:spcPct val="100000"/>
              </a:lnSpc>
              <a:spcBef>
                <a:spcPts val="1000"/>
              </a:spcBef>
              <a:spcAft>
                <a:spcPts val="1000"/>
              </a:spcAft>
              <a:buClr>
                <a:srgbClr val="FFFFFF"/>
              </a:buClr>
              <a:buSzPts val="1800"/>
              <a:buFont typeface="Calibri"/>
              <a:buNone/>
            </a:pPr>
            <a:r>
              <a:rPr lang="en-US" sz="1600" b="0" i="0" u="none" strike="noStrike" cap="none">
                <a:solidFill>
                  <a:srgbClr val="FFFFFF"/>
                </a:solidFill>
                <a:latin typeface="Libre Franklin"/>
                <a:ea typeface="Libre Franklin"/>
                <a:cs typeface="Libre Franklin"/>
                <a:sym typeface="Libre Franklin"/>
              </a:rPr>
              <a:t>The pop-up shop is located adjacent to the Chicharito mural, installed on February 23 by artist Gustavo Zermeño Jr. and complete with other Galaxy legends.</a:t>
            </a:r>
            <a:endParaRPr sz="1600"/>
          </a:p>
        </p:txBody>
      </p:sp>
      <p:cxnSp>
        <p:nvCxnSpPr>
          <p:cNvPr id="287" name="Google Shape;287;p9"/>
          <p:cNvCxnSpPr/>
          <p:nvPr/>
        </p:nvCxnSpPr>
        <p:spPr>
          <a:xfrm>
            <a:off x="278295" y="1871448"/>
            <a:ext cx="4428876" cy="0"/>
          </a:xfrm>
          <a:prstGeom prst="straightConnector1">
            <a:avLst/>
          </a:prstGeom>
          <a:noFill/>
          <a:ln w="12700" cap="flat" cmpd="sng">
            <a:solidFill>
              <a:schemeClr val="accent1"/>
            </a:solidFill>
            <a:prstDash val="solid"/>
            <a:round/>
            <a:headEnd type="none" w="sm" len="sm"/>
            <a:tailEnd type="none" w="sm" len="sm"/>
          </a:ln>
        </p:spPr>
      </p:cxnSp>
      <p:pic>
        <p:nvPicPr>
          <p:cNvPr id="288" name="Google Shape;288;p9"/>
          <p:cNvPicPr preferRelativeResize="0"/>
          <p:nvPr/>
        </p:nvPicPr>
        <p:blipFill rotWithShape="1">
          <a:blip r:embed="rId3">
            <a:alphaModFix/>
          </a:blip>
          <a:srcRect/>
          <a:stretch/>
        </p:blipFill>
        <p:spPr>
          <a:xfrm>
            <a:off x="6033847" y="350488"/>
            <a:ext cx="5535019" cy="6157020"/>
          </a:xfrm>
          <a:prstGeom prst="rect">
            <a:avLst/>
          </a:prstGeom>
          <a:noFill/>
          <a:ln>
            <a:noFill/>
          </a:ln>
        </p:spPr>
      </p:pic>
    </p:spTree>
  </p:cSld>
  <p:clrMapOvr>
    <a:masterClrMapping/>
  </p:clrMapOvr>
</p:sld>
</file>

<file path=ppt/theme/theme1.xml><?xml version="1.0" encoding="utf-8"?>
<a:theme xmlns:a="http://schemas.openxmlformats.org/drawingml/2006/main" name="1_RetrospectVTI">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RetrospectVTI">
  <a:themeElements>
    <a:clrScheme name="Custom 34">
      <a:dk1>
        <a:srgbClr val="000000"/>
      </a:dk1>
      <a:lt1>
        <a:srgbClr val="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RetrospectVTI">
  <a:themeElements>
    <a:clrScheme name="Custom 34">
      <a:dk1>
        <a:srgbClr val="000000"/>
      </a:dk1>
      <a:lt1>
        <a:srgbClr val="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RetrospectVTI">
  <a:themeElements>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RetrospectVTI">
  <a:themeElements>
    <a:clrScheme name="Custom 34">
      <a:dk1>
        <a:srgbClr val="000000"/>
      </a:dk1>
      <a:lt1>
        <a:srgbClr val="FFFFFF"/>
      </a:lt1>
      <a:dk2>
        <a:srgbClr val="39302A"/>
      </a:dk2>
      <a:lt2>
        <a:srgbClr val="E5DEDB"/>
      </a:lt2>
      <a:accent1>
        <a:srgbClr val="EC7016"/>
      </a:accent1>
      <a:accent2>
        <a:srgbClr val="F8931D"/>
      </a:accent2>
      <a:accent3>
        <a:srgbClr val="CE8D3E"/>
      </a:accent3>
      <a:accent4>
        <a:srgbClr val="E64823"/>
      </a:accent4>
      <a:accent5>
        <a:srgbClr val="FFCA08"/>
      </a:accent5>
      <a:accent6>
        <a:srgbClr val="9C6A6A"/>
      </a:accent6>
      <a:hlink>
        <a:srgbClr val="2998E3"/>
      </a:hlink>
      <a:folHlink>
        <a:srgbClr val="7F723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1761</Words>
  <Application>Microsoft Macintosh PowerPoint</Application>
  <PresentationFormat>Widescreen</PresentationFormat>
  <Paragraphs>155</Paragraphs>
  <Slides>24</Slides>
  <Notes>24</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24</vt:i4>
      </vt:variant>
    </vt:vector>
  </HeadingPairs>
  <TitlesOfParts>
    <vt:vector size="33" baseType="lpstr">
      <vt:lpstr>Bookman Old Style</vt:lpstr>
      <vt:lpstr>Calibri</vt:lpstr>
      <vt:lpstr>Libre Franklin</vt:lpstr>
      <vt:lpstr>Arial</vt:lpstr>
      <vt:lpstr>1_RetrospectVTI</vt:lpstr>
      <vt:lpstr>1_RetrospectVTI</vt:lpstr>
      <vt:lpstr>1_RetrospectVTI</vt:lpstr>
      <vt:lpstr>2_RetrospectVTI</vt:lpstr>
      <vt:lpstr>2_RetrospectVTI</vt:lpstr>
      <vt:lpstr>Industry Trends</vt:lpstr>
      <vt:lpstr>Industry Trends</vt:lpstr>
      <vt:lpstr>Industry Trends</vt:lpstr>
      <vt:lpstr>Industry Trends</vt:lpstr>
      <vt:lpstr>Industry Trends</vt:lpstr>
      <vt:lpstr>What is a pop-up store?</vt:lpstr>
      <vt:lpstr>Pop-Up Stores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Industry Trends</vt:lpstr>
      <vt:lpstr>Discussion Questions</vt:lpstr>
      <vt:lpstr>Industry Trends</vt:lpstr>
      <vt:lpstr>Student Activity</vt:lpstr>
      <vt:lpstr>Student Activity</vt:lpstr>
      <vt:lpstr>Student Activity</vt:lpstr>
      <vt:lpstr>Industry Trends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Industry Trends</dc:title>
  <dc:creator>Chris Lindauer</dc:creator>
  <cp:lastModifiedBy>Laura Bennett</cp:lastModifiedBy>
  <cp:revision>1</cp:revision>
  <dcterms:created xsi:type="dcterms:W3CDTF">2020-08-09T22:30:43Z</dcterms:created>
  <dcterms:modified xsi:type="dcterms:W3CDTF">2023-08-10T20:27:04Z</dcterms:modified>
</cp:coreProperties>
</file>