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Montserrat"/>
      <p:regular r:id="rId11"/>
      <p:bold r:id="rId12"/>
      <p:italic r:id="rId13"/>
      <p:boldItalic r:id="rId14"/>
    </p:embeddedFont>
    <p:embeddedFont>
      <p:font typeface="Oswa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iy6ZDe63C7rP4twq5lSk5W2lUf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regular.fntdata"/><Relationship Id="rId10" Type="http://schemas.openxmlformats.org/officeDocument/2006/relationships/slide" Target="slides/slide6.xml"/><Relationship Id="rId13" Type="http://schemas.openxmlformats.org/officeDocument/2006/relationships/font" Target="fonts/Montserrat-italic.fntdata"/><Relationship Id="rId12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swald-regular.fntdata"/><Relationship Id="rId14" Type="http://schemas.openxmlformats.org/officeDocument/2006/relationships/font" Target="fonts/Montserrat-boldItalic.fntdata"/><Relationship Id="rId17" Type="http://customschemas.google.com/relationships/presentationmetadata" Target="metadata"/><Relationship Id="rId16" Type="http://schemas.openxmlformats.org/officeDocument/2006/relationships/font" Target="fonts/Oswa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" name="Google Shape;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" name="Google Shape;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" name="Google Shape;4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8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 + Text 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2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2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/>
          <p:nvPr>
            <p:ph type="ctrTitle"/>
          </p:nvPr>
        </p:nvSpPr>
        <p:spPr>
          <a:xfrm>
            <a:off x="1715911" y="1950100"/>
            <a:ext cx="5554133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INDUSTRY SEGMENTS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3.1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WHAT IS AN INDUSTRY SEGMENT?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Industry segments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are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a grouping of similar types of products or services offered to consumers by businesses within the same industry.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It is important to distinguish between segments because various segments offer a wide range of products and services.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primary revenue streams for a sport organization could vary from segment to segment. 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/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SPORT INDUSTRY SEGMENTS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" name="Google Shape;45;p3"/>
          <p:cNvCxnSpPr/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6" name="Google Shape;4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48" name="Google Shape;48;p3"/>
          <p:cNvSpPr txBox="1"/>
          <p:nvPr>
            <p:ph idx="1" type="body"/>
          </p:nvPr>
        </p:nvSpPr>
        <p:spPr>
          <a:xfrm>
            <a:off x="784076" y="1386425"/>
            <a:ext cx="34530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Sports tourism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Sporting goods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Sports apparel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Amateur and Olympic sports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High school athletics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Collegiate athletics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Professional sports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Motor </a:t>
            </a:r>
            <a:endParaRPr sz="1600"/>
          </a:p>
        </p:txBody>
      </p:sp>
      <p:sp>
        <p:nvSpPr>
          <p:cNvPr id="49" name="Google Shape;49;p3"/>
          <p:cNvSpPr txBox="1"/>
          <p:nvPr/>
        </p:nvSpPr>
        <p:spPr>
          <a:xfrm>
            <a:off x="4534997" y="1386425"/>
            <a:ext cx="37833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Recreation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Outdoor sports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Health clubs and fitness facilities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Sports marketing firms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Event management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Sports-governing organizations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Venue and facility management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Extreme or “action” sports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</a:pPr>
            <a:r>
              <a:t/>
            </a:r>
            <a:endParaRPr i="0" sz="16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ENTERTAINMENT INDUSTRY SEGMENTS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" name="Google Shape;55;p4"/>
          <p:cNvCxnSpPr/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56" name="Google Shape;5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666045" y="1173131"/>
            <a:ext cx="4378500" cy="21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Filmed entertainment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Television networks (broadcast and cable)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Television distribution (station, cable and satellite)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Recorded music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Video games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Internet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Publishing sector (newspapers, books, magazines)</a:t>
            </a:r>
            <a:endParaRPr sz="1600"/>
          </a:p>
        </p:txBody>
      </p:sp>
      <p:sp>
        <p:nvSpPr>
          <p:cNvPr id="59" name="Google Shape;59;p4"/>
          <p:cNvSpPr txBox="1"/>
          <p:nvPr/>
        </p:nvSpPr>
        <p:spPr>
          <a:xfrm>
            <a:off x="5114628" y="1173131"/>
            <a:ext cx="3589200" cy="23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Digital media services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Broadcasting-satellite services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Radio services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Theatre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Casinos and gaming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Fine arts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lt1"/>
              </a:buClr>
              <a:buSzPts val="1600"/>
              <a:buChar char="●"/>
            </a:pPr>
            <a:r>
              <a:rPr i="0" lang="en-US" sz="1600" u="none" cap="none" strike="noStrike">
                <a:solidFill>
                  <a:schemeClr val="lt1"/>
                </a:solidFill>
              </a:rPr>
              <a:t>Theme parks and amusement parks</a:t>
            </a:r>
            <a:endParaRPr i="0" sz="16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5"/>
          <p:cNvSpPr txBox="1"/>
          <p:nvPr>
            <p:ph idx="1" type="subTitle"/>
          </p:nvPr>
        </p:nvSpPr>
        <p:spPr>
          <a:xfrm>
            <a:off x="1718000" y="1594925"/>
            <a:ext cx="65664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Think about all the different market segments you just learned about within the sports and entertainment industry.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See if you can identify a specific product for at least three sports industry segments and three entertainment industry segments.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8" name="Google Shape;6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5" name="Google Shape;7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