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6" r:id="rId2"/>
  </p:sldMasterIdLst>
  <p:notesMasterIdLst>
    <p:notesMasterId r:id="rId36"/>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9144000" cy="5143500" type="screen16x9"/>
  <p:notesSz cx="6858000" cy="9144000"/>
  <p:embeddedFontLst>
    <p:embeddedFont>
      <p:font typeface="Montserrat" pitchFamily="2" charset="77"/>
      <p:regular r:id="rId37"/>
      <p:bold r:id="rId38"/>
      <p:italic r:id="rId39"/>
      <p:boldItalic r:id="rId40"/>
    </p:embeddedFont>
    <p:embeddedFont>
      <p:font typeface="Oswald" panose="02000703000000000000" pitchFamily="2" charset="77"/>
      <p:regular r:id="rId41"/>
      <p:bold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5" roundtripDataSignature="AMtx7mgYM1CZz4PhcZLExptWG3+EfJL4o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3.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6.fntdata"/><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1.fntdata"/><Relationship Id="rId40" Type="http://schemas.openxmlformats.org/officeDocument/2006/relationships/font" Target="fonts/font4.fntdata"/><Relationship Id="rId45"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2.fntdata"/><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7" name="Google Shape;18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6" name="Google Shape;276;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5" name="Google Shape;295;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4" name="Google Shape;30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3" name="Google Shape;313;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2" name="Google Shape;322;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1" name="Google Shape;331;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0" name="Google Shape;340;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1" name="Google Shape;36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1" name="Google Shape;371;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1" name="Google Shape;381;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6" name="Google Shape;19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9" name="Google Shape;39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fdf0a763cd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8" name="Google Shape;408;gfdf0a763cd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6" name="Google Shape;426;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3"/>
        <p:cNvGrpSpPr/>
        <p:nvPr/>
      </p:nvGrpSpPr>
      <p:grpSpPr>
        <a:xfrm>
          <a:off x="0" y="0"/>
          <a:ext cx="0" cy="0"/>
          <a:chOff x="0" y="0"/>
          <a:chExt cx="0" cy="0"/>
        </a:xfrm>
      </p:grpSpPr>
      <p:sp>
        <p:nvSpPr>
          <p:cNvPr id="434" name="Google Shape;434;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5" name="Google Shape;435;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5" name="Google Shape;445;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6" name="Google Shape;456;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6" name="Google Shape;466;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Google Shape;47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5" name="Google Shape;475;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fdf0a763cd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4" name="Google Shape;484;gfdf0a763cd_0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4" name="Google Shape;494;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259b48d2990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3" name="Google Shape;503;g259b48d2990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gfdf0a763cd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13" name="Google Shape;513;gfdf0a763cd_0_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0"/>
        <p:cNvGrpSpPr/>
        <p:nvPr/>
      </p:nvGrpSpPr>
      <p:grpSpPr>
        <a:xfrm>
          <a:off x="0" y="0"/>
          <a:ext cx="0" cy="0"/>
          <a:chOff x="0" y="0"/>
          <a:chExt cx="0" cy="0"/>
        </a:xfrm>
      </p:grpSpPr>
      <p:sp>
        <p:nvSpPr>
          <p:cNvPr id="521" name="Google Shape;521;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2" name="Google Shape;522;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31" name="Google Shape;531;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6" name="Google Shape;22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6" name="Google Shape;24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6" name="Google Shape;25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6" name="Google Shape;266;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4" Type="http://schemas.openxmlformats.org/officeDocument/2006/relationships/hyperlink" Target="http://bit.ly/2TtBDfr" TargetMode="Externa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31"/>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31"/>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5"/>
        <p:cNvGrpSpPr/>
        <p:nvPr/>
      </p:nvGrpSpPr>
      <p:grpSpPr>
        <a:xfrm>
          <a:off x="0" y="0"/>
          <a:ext cx="0" cy="0"/>
          <a:chOff x="0" y="0"/>
          <a:chExt cx="0" cy="0"/>
        </a:xfrm>
      </p:grpSpPr>
      <p:sp>
        <p:nvSpPr>
          <p:cNvPr id="46" name="Google Shape;46;p41"/>
          <p:cNvSpPr txBox="1">
            <a:spLocks noGrp="1"/>
          </p:cNvSpPr>
          <p:nvPr>
            <p:ph type="title"/>
          </p:nvPr>
        </p:nvSpPr>
        <p:spPr>
          <a:xfrm>
            <a:off x="3762670" y="3177750"/>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47" name="Google Shape;47;p41"/>
          <p:cNvSpPr txBox="1">
            <a:spLocks noGrp="1"/>
          </p:cNvSpPr>
          <p:nvPr>
            <p:ph type="title" idx="2"/>
          </p:nvPr>
        </p:nvSpPr>
        <p:spPr>
          <a:xfrm>
            <a:off x="1048270" y="3287500"/>
            <a:ext cx="2412900" cy="931500"/>
          </a:xfrm>
          <a:prstGeom prst="rect">
            <a:avLst/>
          </a:prstGeom>
          <a:noFill/>
          <a:ln>
            <a:noFill/>
          </a:ln>
          <a:effectLst>
            <a:outerShdw blurRad="114300" dist="28575" dir="6360000" algn="bl" rotWithShape="0">
              <a:schemeClr val="accent1">
                <a:alpha val="49411"/>
              </a:schemeClr>
            </a:outerShdw>
          </a:effectLst>
        </p:spPr>
        <p:txBody>
          <a:bodyPr spcFirstLastPara="1" wrap="square" lIns="91425" tIns="91425" rIns="91425" bIns="91425" anchor="ctr" anchorCtr="0">
            <a:noAutofit/>
          </a:bodyPr>
          <a:lstStyle>
            <a:lvl1pPr lvl="0" algn="r">
              <a:lnSpc>
                <a:spcPct val="100000"/>
              </a:lnSpc>
              <a:spcBef>
                <a:spcPts val="0"/>
              </a:spcBef>
              <a:spcAft>
                <a:spcPts val="0"/>
              </a:spcAft>
              <a:buClr>
                <a:schemeClr val="lt1"/>
              </a:buClr>
              <a:buSzPts val="6000"/>
              <a:buNone/>
              <a:defRPr sz="60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48" name="Google Shape;48;p41"/>
          <p:cNvSpPr txBox="1">
            <a:spLocks noGrp="1"/>
          </p:cNvSpPr>
          <p:nvPr>
            <p:ph type="subTitle" idx="1"/>
          </p:nvPr>
        </p:nvSpPr>
        <p:spPr>
          <a:xfrm>
            <a:off x="3762670" y="3720650"/>
            <a:ext cx="3068700" cy="464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9"/>
        <p:cNvGrpSpPr/>
        <p:nvPr/>
      </p:nvGrpSpPr>
      <p:grpSpPr>
        <a:xfrm>
          <a:off x="0" y="0"/>
          <a:ext cx="0" cy="0"/>
          <a:chOff x="0" y="0"/>
          <a:chExt cx="0" cy="0"/>
        </a:xfrm>
      </p:grpSpPr>
      <p:sp>
        <p:nvSpPr>
          <p:cNvPr id="50" name="Google Shape;50;p4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51" name="Google Shape;51;p42"/>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52"/>
        <p:cNvGrpSpPr/>
        <p:nvPr/>
      </p:nvGrpSpPr>
      <p:grpSpPr>
        <a:xfrm>
          <a:off x="0" y="0"/>
          <a:ext cx="0" cy="0"/>
          <a:chOff x="0" y="0"/>
          <a:chExt cx="0" cy="0"/>
        </a:xfrm>
      </p:grpSpPr>
      <p:sp>
        <p:nvSpPr>
          <p:cNvPr id="53" name="Google Shape;53;p4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54" name="Google Shape;54;p43"/>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55" name="Google Shape;55;p43"/>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p4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58"/>
        <p:cNvGrpSpPr/>
        <p:nvPr/>
      </p:nvGrpSpPr>
      <p:grpSpPr>
        <a:xfrm>
          <a:off x="0" y="0"/>
          <a:ext cx="0" cy="0"/>
          <a:chOff x="0" y="0"/>
          <a:chExt cx="0" cy="0"/>
        </a:xfrm>
      </p:grpSpPr>
      <p:sp>
        <p:nvSpPr>
          <p:cNvPr id="59" name="Google Shape;59;p45"/>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60" name="Google Shape;60;p45"/>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61"/>
        <p:cNvGrpSpPr/>
        <p:nvPr/>
      </p:nvGrpSpPr>
      <p:grpSpPr>
        <a:xfrm>
          <a:off x="0" y="0"/>
          <a:ext cx="0" cy="0"/>
          <a:chOff x="0" y="0"/>
          <a:chExt cx="0" cy="0"/>
        </a:xfrm>
      </p:grpSpPr>
      <p:sp>
        <p:nvSpPr>
          <p:cNvPr id="62" name="Google Shape;62;p46"/>
          <p:cNvSpPr txBox="1">
            <a:spLocks noGrp="1"/>
          </p:cNvSpPr>
          <p:nvPr>
            <p:ph type="title"/>
          </p:nvPr>
        </p:nvSpPr>
        <p:spPr>
          <a:xfrm>
            <a:off x="929477" y="436183"/>
            <a:ext cx="2746500" cy="4090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3000"/>
              <a:buNone/>
              <a:defRPr sz="3000">
                <a:solidFill>
                  <a:schemeClr val="accent1"/>
                </a:solidFill>
              </a:defRPr>
            </a:lvl1pPr>
            <a:lvl2pPr lvl="1" algn="l">
              <a:lnSpc>
                <a:spcPct val="100000"/>
              </a:lnSpc>
              <a:spcBef>
                <a:spcPts val="0"/>
              </a:spcBef>
              <a:spcAft>
                <a:spcPts val="0"/>
              </a:spcAft>
              <a:buClr>
                <a:schemeClr val="accent1"/>
              </a:buClr>
              <a:buSzPts val="4800"/>
              <a:buNone/>
              <a:defRPr sz="4800">
                <a:solidFill>
                  <a:schemeClr val="accent1"/>
                </a:solidFill>
              </a:defRPr>
            </a:lvl2pPr>
            <a:lvl3pPr lvl="2" algn="l">
              <a:lnSpc>
                <a:spcPct val="100000"/>
              </a:lnSpc>
              <a:spcBef>
                <a:spcPts val="0"/>
              </a:spcBef>
              <a:spcAft>
                <a:spcPts val="0"/>
              </a:spcAft>
              <a:buClr>
                <a:schemeClr val="accent1"/>
              </a:buClr>
              <a:buSzPts val="4800"/>
              <a:buNone/>
              <a:defRPr sz="4800">
                <a:solidFill>
                  <a:schemeClr val="accent1"/>
                </a:solidFill>
              </a:defRPr>
            </a:lvl3pPr>
            <a:lvl4pPr lvl="3" algn="l">
              <a:lnSpc>
                <a:spcPct val="100000"/>
              </a:lnSpc>
              <a:spcBef>
                <a:spcPts val="0"/>
              </a:spcBef>
              <a:spcAft>
                <a:spcPts val="0"/>
              </a:spcAft>
              <a:buClr>
                <a:schemeClr val="accent1"/>
              </a:buClr>
              <a:buSzPts val="4800"/>
              <a:buNone/>
              <a:defRPr sz="4800">
                <a:solidFill>
                  <a:schemeClr val="accent1"/>
                </a:solidFill>
              </a:defRPr>
            </a:lvl4pPr>
            <a:lvl5pPr lvl="4" algn="l">
              <a:lnSpc>
                <a:spcPct val="100000"/>
              </a:lnSpc>
              <a:spcBef>
                <a:spcPts val="0"/>
              </a:spcBef>
              <a:spcAft>
                <a:spcPts val="0"/>
              </a:spcAft>
              <a:buClr>
                <a:schemeClr val="accent1"/>
              </a:buClr>
              <a:buSzPts val="4800"/>
              <a:buNone/>
              <a:defRPr sz="4800">
                <a:solidFill>
                  <a:schemeClr val="accent1"/>
                </a:solidFill>
              </a:defRPr>
            </a:lvl5pPr>
            <a:lvl6pPr lvl="5" algn="l">
              <a:lnSpc>
                <a:spcPct val="100000"/>
              </a:lnSpc>
              <a:spcBef>
                <a:spcPts val="0"/>
              </a:spcBef>
              <a:spcAft>
                <a:spcPts val="0"/>
              </a:spcAft>
              <a:buClr>
                <a:schemeClr val="accent1"/>
              </a:buClr>
              <a:buSzPts val="4800"/>
              <a:buNone/>
              <a:defRPr sz="4800">
                <a:solidFill>
                  <a:schemeClr val="accent1"/>
                </a:solidFill>
              </a:defRPr>
            </a:lvl6pPr>
            <a:lvl7pPr lvl="6" algn="l">
              <a:lnSpc>
                <a:spcPct val="100000"/>
              </a:lnSpc>
              <a:spcBef>
                <a:spcPts val="0"/>
              </a:spcBef>
              <a:spcAft>
                <a:spcPts val="0"/>
              </a:spcAft>
              <a:buClr>
                <a:schemeClr val="accent1"/>
              </a:buClr>
              <a:buSzPts val="4800"/>
              <a:buNone/>
              <a:defRPr sz="4800">
                <a:solidFill>
                  <a:schemeClr val="accent1"/>
                </a:solidFill>
              </a:defRPr>
            </a:lvl7pPr>
            <a:lvl8pPr lvl="7" algn="l">
              <a:lnSpc>
                <a:spcPct val="100000"/>
              </a:lnSpc>
              <a:spcBef>
                <a:spcPts val="0"/>
              </a:spcBef>
              <a:spcAft>
                <a:spcPts val="0"/>
              </a:spcAft>
              <a:buClr>
                <a:schemeClr val="accent1"/>
              </a:buClr>
              <a:buSzPts val="4800"/>
              <a:buNone/>
              <a:defRPr sz="4800">
                <a:solidFill>
                  <a:schemeClr val="accent1"/>
                </a:solidFill>
              </a:defRPr>
            </a:lvl8pPr>
            <a:lvl9pPr lvl="8" algn="l">
              <a:lnSpc>
                <a:spcPct val="100000"/>
              </a:lnSpc>
              <a:spcBef>
                <a:spcPts val="0"/>
              </a:spcBef>
              <a:spcAft>
                <a:spcPts val="0"/>
              </a:spcAft>
              <a:buClr>
                <a:schemeClr val="accent1"/>
              </a:buClr>
              <a:buSzPts val="4800"/>
              <a:buNone/>
              <a:defRPr sz="4800">
                <a:solidFill>
                  <a:schemeClr val="accent1"/>
                </a:solidFill>
              </a:defRPr>
            </a:lvl9pPr>
          </a:lstStyle>
          <a:p>
            <a:endParaRPr/>
          </a:p>
        </p:txBody>
      </p:sp>
      <p:pic>
        <p:nvPicPr>
          <p:cNvPr id="63" name="Google Shape;63;p46"/>
          <p:cNvPicPr preferRelativeResize="0"/>
          <p:nvPr/>
        </p:nvPicPr>
        <p:blipFill rotWithShape="1">
          <a:blip r:embed="rId2">
            <a:alphaModFix/>
          </a:blip>
          <a:srcRect/>
          <a:stretch/>
        </p:blipFill>
        <p:spPr>
          <a:xfrm rot="5400000">
            <a:off x="3278924" y="414050"/>
            <a:ext cx="7626551" cy="2883799"/>
          </a:xfrm>
          <a:prstGeom prst="rect">
            <a:avLst/>
          </a:prstGeom>
          <a:noFill/>
          <a:ln>
            <a:noFill/>
          </a:ln>
        </p:spPr>
      </p:pic>
      <p:pic>
        <p:nvPicPr>
          <p:cNvPr id="64" name="Google Shape;64;p46"/>
          <p:cNvPicPr preferRelativeResize="0"/>
          <p:nvPr/>
        </p:nvPicPr>
        <p:blipFill rotWithShape="1">
          <a:blip r:embed="rId2">
            <a:alphaModFix/>
          </a:blip>
          <a:srcRect/>
          <a:stretch/>
        </p:blipFill>
        <p:spPr>
          <a:xfrm rot="5400000" flipH="1">
            <a:off x="4822414" y="-351911"/>
            <a:ext cx="9309797" cy="3520275"/>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65"/>
        <p:cNvGrpSpPr/>
        <p:nvPr/>
      </p:nvGrpSpPr>
      <p:grpSpPr>
        <a:xfrm>
          <a:off x="0" y="0"/>
          <a:ext cx="0" cy="0"/>
          <a:chOff x="0" y="0"/>
          <a:chExt cx="0" cy="0"/>
        </a:xfrm>
      </p:grpSpPr>
      <p:sp>
        <p:nvSpPr>
          <p:cNvPr id="66" name="Google Shape;66;p47"/>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67" name="Google Shape;67;p47"/>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68" name="Google Shape;68;p47"/>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69"/>
        <p:cNvGrpSpPr/>
        <p:nvPr/>
      </p:nvGrpSpPr>
      <p:grpSpPr>
        <a:xfrm>
          <a:off x="0" y="0"/>
          <a:ext cx="0" cy="0"/>
          <a:chOff x="0" y="0"/>
          <a:chExt cx="0" cy="0"/>
        </a:xfrm>
      </p:grpSpPr>
      <p:sp>
        <p:nvSpPr>
          <p:cNvPr id="70" name="Google Shape;70;p4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71"/>
        <p:cNvGrpSpPr/>
        <p:nvPr/>
      </p:nvGrpSpPr>
      <p:grpSpPr>
        <a:xfrm>
          <a:off x="0" y="0"/>
          <a:ext cx="0" cy="0"/>
          <a:chOff x="0" y="0"/>
          <a:chExt cx="0" cy="0"/>
        </a:xfrm>
      </p:grpSpPr>
      <p:sp>
        <p:nvSpPr>
          <p:cNvPr id="72" name="Google Shape;72;p49"/>
          <p:cNvSpPr txBox="1">
            <a:spLocks noGrp="1"/>
          </p:cNvSpPr>
          <p:nvPr>
            <p:ph type="title"/>
          </p:nvPr>
        </p:nvSpPr>
        <p:spPr>
          <a:xfrm>
            <a:off x="1920750" y="1634425"/>
            <a:ext cx="5302500" cy="1116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7200"/>
              <a:buNone/>
              <a:defRPr sz="7200">
                <a:solidFill>
                  <a:schemeClr val="lt1"/>
                </a:solidFill>
              </a:defRPr>
            </a:lvl1pPr>
            <a:lvl2pPr lvl="1" algn="ctr">
              <a:lnSpc>
                <a:spcPct val="100000"/>
              </a:lnSpc>
              <a:spcBef>
                <a:spcPts val="0"/>
              </a:spcBef>
              <a:spcAft>
                <a:spcPts val="0"/>
              </a:spcAft>
              <a:buClr>
                <a:schemeClr val="lt1"/>
              </a:buClr>
              <a:buSzPts val="7200"/>
              <a:buNone/>
              <a:defRPr sz="7200">
                <a:solidFill>
                  <a:schemeClr val="lt1"/>
                </a:solidFill>
              </a:defRPr>
            </a:lvl2pPr>
            <a:lvl3pPr lvl="2" algn="ctr">
              <a:lnSpc>
                <a:spcPct val="100000"/>
              </a:lnSpc>
              <a:spcBef>
                <a:spcPts val="0"/>
              </a:spcBef>
              <a:spcAft>
                <a:spcPts val="0"/>
              </a:spcAft>
              <a:buClr>
                <a:schemeClr val="lt1"/>
              </a:buClr>
              <a:buSzPts val="7200"/>
              <a:buNone/>
              <a:defRPr sz="7200">
                <a:solidFill>
                  <a:schemeClr val="lt1"/>
                </a:solidFill>
              </a:defRPr>
            </a:lvl3pPr>
            <a:lvl4pPr lvl="3" algn="ctr">
              <a:lnSpc>
                <a:spcPct val="100000"/>
              </a:lnSpc>
              <a:spcBef>
                <a:spcPts val="0"/>
              </a:spcBef>
              <a:spcAft>
                <a:spcPts val="0"/>
              </a:spcAft>
              <a:buClr>
                <a:schemeClr val="lt1"/>
              </a:buClr>
              <a:buSzPts val="7200"/>
              <a:buNone/>
              <a:defRPr sz="7200">
                <a:solidFill>
                  <a:schemeClr val="lt1"/>
                </a:solidFill>
              </a:defRPr>
            </a:lvl4pPr>
            <a:lvl5pPr lvl="4" algn="ctr">
              <a:lnSpc>
                <a:spcPct val="100000"/>
              </a:lnSpc>
              <a:spcBef>
                <a:spcPts val="0"/>
              </a:spcBef>
              <a:spcAft>
                <a:spcPts val="0"/>
              </a:spcAft>
              <a:buClr>
                <a:schemeClr val="lt1"/>
              </a:buClr>
              <a:buSzPts val="7200"/>
              <a:buNone/>
              <a:defRPr sz="7200">
                <a:solidFill>
                  <a:schemeClr val="lt1"/>
                </a:solidFill>
              </a:defRPr>
            </a:lvl5pPr>
            <a:lvl6pPr lvl="5" algn="ctr">
              <a:lnSpc>
                <a:spcPct val="100000"/>
              </a:lnSpc>
              <a:spcBef>
                <a:spcPts val="0"/>
              </a:spcBef>
              <a:spcAft>
                <a:spcPts val="0"/>
              </a:spcAft>
              <a:buClr>
                <a:schemeClr val="lt1"/>
              </a:buClr>
              <a:buSzPts val="7200"/>
              <a:buNone/>
              <a:defRPr sz="7200">
                <a:solidFill>
                  <a:schemeClr val="lt1"/>
                </a:solidFill>
              </a:defRPr>
            </a:lvl6pPr>
            <a:lvl7pPr lvl="6" algn="ctr">
              <a:lnSpc>
                <a:spcPct val="100000"/>
              </a:lnSpc>
              <a:spcBef>
                <a:spcPts val="0"/>
              </a:spcBef>
              <a:spcAft>
                <a:spcPts val="0"/>
              </a:spcAft>
              <a:buClr>
                <a:schemeClr val="lt1"/>
              </a:buClr>
              <a:buSzPts val="7200"/>
              <a:buNone/>
              <a:defRPr sz="7200">
                <a:solidFill>
                  <a:schemeClr val="lt1"/>
                </a:solidFill>
              </a:defRPr>
            </a:lvl7pPr>
            <a:lvl8pPr lvl="7" algn="ctr">
              <a:lnSpc>
                <a:spcPct val="100000"/>
              </a:lnSpc>
              <a:spcBef>
                <a:spcPts val="0"/>
              </a:spcBef>
              <a:spcAft>
                <a:spcPts val="0"/>
              </a:spcAft>
              <a:buClr>
                <a:schemeClr val="lt1"/>
              </a:buClr>
              <a:buSzPts val="7200"/>
              <a:buNone/>
              <a:defRPr sz="7200">
                <a:solidFill>
                  <a:schemeClr val="lt1"/>
                </a:solidFill>
              </a:defRPr>
            </a:lvl8pPr>
            <a:lvl9pPr lvl="8" algn="ctr">
              <a:lnSpc>
                <a:spcPct val="100000"/>
              </a:lnSpc>
              <a:spcBef>
                <a:spcPts val="0"/>
              </a:spcBef>
              <a:spcAft>
                <a:spcPts val="0"/>
              </a:spcAft>
              <a:buClr>
                <a:schemeClr val="lt1"/>
              </a:buClr>
              <a:buSzPts val="7200"/>
              <a:buNone/>
              <a:defRPr sz="7200">
                <a:solidFill>
                  <a:schemeClr val="lt1"/>
                </a:solidFill>
              </a:defRPr>
            </a:lvl9pPr>
          </a:lstStyle>
          <a:p>
            <a:endParaRPr/>
          </a:p>
        </p:txBody>
      </p:sp>
      <p:sp>
        <p:nvSpPr>
          <p:cNvPr id="73" name="Google Shape;73;p49"/>
          <p:cNvSpPr txBox="1">
            <a:spLocks noGrp="1"/>
          </p:cNvSpPr>
          <p:nvPr>
            <p:ph type="body" idx="1"/>
          </p:nvPr>
        </p:nvSpPr>
        <p:spPr>
          <a:xfrm>
            <a:off x="2786550" y="3094475"/>
            <a:ext cx="3570900" cy="567000"/>
          </a:xfrm>
          <a:prstGeom prst="rect">
            <a:avLst/>
          </a:prstGeom>
          <a:noFill/>
          <a:ln>
            <a:noFill/>
          </a:ln>
        </p:spPr>
        <p:txBody>
          <a:bodyPr spcFirstLastPara="1" wrap="square" lIns="91425" tIns="91425" rIns="91425" bIns="91425" anchor="t" anchorCtr="0">
            <a:noAutofit/>
          </a:bodyPr>
          <a:lstStyle>
            <a:lvl1pPr marL="457200" lvl="0" indent="-342900" algn="ctr">
              <a:lnSpc>
                <a:spcPct val="100000"/>
              </a:lnSpc>
              <a:spcBef>
                <a:spcPts val="0"/>
              </a:spcBef>
              <a:spcAft>
                <a:spcPts val="0"/>
              </a:spcAft>
              <a:buClr>
                <a:schemeClr val="accent1"/>
              </a:buClr>
              <a:buSzPts val="1800"/>
              <a:buChar char="●"/>
              <a:defRPr>
                <a:solidFill>
                  <a:schemeClr val="accent1"/>
                </a:solidFill>
              </a:defRPr>
            </a:lvl1pPr>
            <a:lvl2pPr marL="914400" lvl="1" indent="-342900" algn="ctr">
              <a:lnSpc>
                <a:spcPct val="100000"/>
              </a:lnSpc>
              <a:spcBef>
                <a:spcPts val="1600"/>
              </a:spcBef>
              <a:spcAft>
                <a:spcPts val="0"/>
              </a:spcAft>
              <a:buClr>
                <a:schemeClr val="accent1"/>
              </a:buClr>
              <a:buSzPts val="1800"/>
              <a:buChar char="○"/>
              <a:defRPr sz="1800">
                <a:solidFill>
                  <a:schemeClr val="accent1"/>
                </a:solidFill>
              </a:defRPr>
            </a:lvl2pPr>
            <a:lvl3pPr marL="1371600" lvl="2" indent="-342900" algn="ctr">
              <a:lnSpc>
                <a:spcPct val="100000"/>
              </a:lnSpc>
              <a:spcBef>
                <a:spcPts val="1600"/>
              </a:spcBef>
              <a:spcAft>
                <a:spcPts val="0"/>
              </a:spcAft>
              <a:buClr>
                <a:schemeClr val="accent1"/>
              </a:buClr>
              <a:buSzPts val="1800"/>
              <a:buChar char="■"/>
              <a:defRPr sz="1800">
                <a:solidFill>
                  <a:schemeClr val="accent1"/>
                </a:solidFill>
              </a:defRPr>
            </a:lvl3pPr>
            <a:lvl4pPr marL="1828800" lvl="3" indent="-342900" algn="ctr">
              <a:lnSpc>
                <a:spcPct val="100000"/>
              </a:lnSpc>
              <a:spcBef>
                <a:spcPts val="1600"/>
              </a:spcBef>
              <a:spcAft>
                <a:spcPts val="0"/>
              </a:spcAft>
              <a:buClr>
                <a:schemeClr val="accent1"/>
              </a:buClr>
              <a:buSzPts val="1800"/>
              <a:buChar char="●"/>
              <a:defRPr sz="1800">
                <a:solidFill>
                  <a:schemeClr val="accent1"/>
                </a:solidFill>
              </a:defRPr>
            </a:lvl4pPr>
            <a:lvl5pPr marL="2286000" lvl="4" indent="-342900" algn="ctr">
              <a:lnSpc>
                <a:spcPct val="100000"/>
              </a:lnSpc>
              <a:spcBef>
                <a:spcPts val="1600"/>
              </a:spcBef>
              <a:spcAft>
                <a:spcPts val="0"/>
              </a:spcAft>
              <a:buClr>
                <a:schemeClr val="accent1"/>
              </a:buClr>
              <a:buSzPts val="1800"/>
              <a:buChar char="○"/>
              <a:defRPr sz="1800">
                <a:solidFill>
                  <a:schemeClr val="accent1"/>
                </a:solidFill>
              </a:defRPr>
            </a:lvl5pPr>
            <a:lvl6pPr marL="2743200" lvl="5" indent="-342900" algn="ctr">
              <a:lnSpc>
                <a:spcPct val="100000"/>
              </a:lnSpc>
              <a:spcBef>
                <a:spcPts val="1600"/>
              </a:spcBef>
              <a:spcAft>
                <a:spcPts val="0"/>
              </a:spcAft>
              <a:buClr>
                <a:schemeClr val="accent1"/>
              </a:buClr>
              <a:buSzPts val="1800"/>
              <a:buChar char="■"/>
              <a:defRPr sz="1800">
                <a:solidFill>
                  <a:schemeClr val="accent1"/>
                </a:solidFill>
              </a:defRPr>
            </a:lvl6pPr>
            <a:lvl7pPr marL="3200400" lvl="6" indent="-342900" algn="ctr">
              <a:lnSpc>
                <a:spcPct val="100000"/>
              </a:lnSpc>
              <a:spcBef>
                <a:spcPts val="1600"/>
              </a:spcBef>
              <a:spcAft>
                <a:spcPts val="0"/>
              </a:spcAft>
              <a:buClr>
                <a:schemeClr val="accent1"/>
              </a:buClr>
              <a:buSzPts val="1800"/>
              <a:buChar char="●"/>
              <a:defRPr sz="1800">
                <a:solidFill>
                  <a:schemeClr val="accent1"/>
                </a:solidFill>
              </a:defRPr>
            </a:lvl7pPr>
            <a:lvl8pPr marL="3657600" lvl="7" indent="-342900" algn="ctr">
              <a:lnSpc>
                <a:spcPct val="100000"/>
              </a:lnSpc>
              <a:spcBef>
                <a:spcPts val="1600"/>
              </a:spcBef>
              <a:spcAft>
                <a:spcPts val="0"/>
              </a:spcAft>
              <a:buClr>
                <a:schemeClr val="accent1"/>
              </a:buClr>
              <a:buSzPts val="1800"/>
              <a:buChar char="○"/>
              <a:defRPr sz="1800">
                <a:solidFill>
                  <a:schemeClr val="accent1"/>
                </a:solidFill>
              </a:defRPr>
            </a:lvl8pPr>
            <a:lvl9pPr marL="4114800" lvl="8" indent="-342900" algn="ctr">
              <a:lnSpc>
                <a:spcPct val="100000"/>
              </a:lnSpc>
              <a:spcBef>
                <a:spcPts val="1600"/>
              </a:spcBef>
              <a:spcAft>
                <a:spcPts val="1600"/>
              </a:spcAft>
              <a:buClr>
                <a:schemeClr val="accent1"/>
              </a:buClr>
              <a:buSzPts val="1800"/>
              <a:buChar char="■"/>
              <a:defRPr sz="1800">
                <a:solidFill>
                  <a:schemeClr val="accent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3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32"/>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75"/>
        <p:cNvGrpSpPr/>
        <p:nvPr/>
      </p:nvGrpSpPr>
      <p:grpSpPr>
        <a:xfrm>
          <a:off x="0" y="0"/>
          <a:ext cx="0" cy="0"/>
          <a:chOff x="0" y="0"/>
          <a:chExt cx="0" cy="0"/>
        </a:xfrm>
      </p:grpSpPr>
      <p:sp>
        <p:nvSpPr>
          <p:cNvPr id="76" name="Google Shape;76;p51"/>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77" name="Google Shape;77;p51"/>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78"/>
        <p:cNvGrpSpPr/>
        <p:nvPr/>
      </p:nvGrpSpPr>
      <p:grpSpPr>
        <a:xfrm>
          <a:off x="0" y="0"/>
          <a:ext cx="0" cy="0"/>
          <a:chOff x="0" y="0"/>
          <a:chExt cx="0" cy="0"/>
        </a:xfrm>
      </p:grpSpPr>
      <p:sp>
        <p:nvSpPr>
          <p:cNvPr id="79" name="Google Shape;79;p52"/>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80" name="Google Shape;80;p52"/>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81" name="Google Shape;81;p52"/>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82" name="Google Shape;82;p52"/>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83" name="Google Shape;83;p52"/>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84" name="Google Shape;84;p52"/>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85" name="Google Shape;85;p52"/>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86" name="Google Shape;86;p52"/>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87" name="Google Shape;87;p52"/>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Text">
  <p:cSld name="Big Text">
    <p:spTree>
      <p:nvGrpSpPr>
        <p:cNvPr id="1" name="Shape 88"/>
        <p:cNvGrpSpPr/>
        <p:nvPr/>
      </p:nvGrpSpPr>
      <p:grpSpPr>
        <a:xfrm>
          <a:off x="0" y="0"/>
          <a:ext cx="0" cy="0"/>
          <a:chOff x="0" y="0"/>
          <a:chExt cx="0" cy="0"/>
        </a:xfrm>
      </p:grpSpPr>
      <p:sp>
        <p:nvSpPr>
          <p:cNvPr id="89" name="Google Shape;89;p53"/>
          <p:cNvSpPr txBox="1">
            <a:spLocks noGrp="1"/>
          </p:cNvSpPr>
          <p:nvPr>
            <p:ph type="ctrTitle"/>
          </p:nvPr>
        </p:nvSpPr>
        <p:spPr>
          <a:xfrm>
            <a:off x="4285500" y="2832875"/>
            <a:ext cx="3657300" cy="644700"/>
          </a:xfrm>
          <a:prstGeom prst="rect">
            <a:avLst/>
          </a:prstGeom>
          <a:noFill/>
          <a:ln>
            <a:noFill/>
          </a:ln>
          <a:effectLst>
            <a:outerShdw blurRad="100013" dist="19050" dir="5400000" algn="bl" rotWithShape="0">
              <a:srgbClr val="76A5AF">
                <a:alpha val="87450"/>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90" name="Google Shape;90;p53"/>
          <p:cNvSpPr txBox="1">
            <a:spLocks noGrp="1"/>
          </p:cNvSpPr>
          <p:nvPr>
            <p:ph type="subTitle" idx="1"/>
          </p:nvPr>
        </p:nvSpPr>
        <p:spPr>
          <a:xfrm>
            <a:off x="4144050" y="3549850"/>
            <a:ext cx="394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91"/>
        <p:cNvGrpSpPr/>
        <p:nvPr/>
      </p:nvGrpSpPr>
      <p:grpSpPr>
        <a:xfrm>
          <a:off x="0" y="0"/>
          <a:ext cx="0" cy="0"/>
          <a:chOff x="0" y="0"/>
          <a:chExt cx="0" cy="0"/>
        </a:xfrm>
      </p:grpSpPr>
      <p:sp>
        <p:nvSpPr>
          <p:cNvPr id="92" name="Google Shape;92;p54"/>
          <p:cNvSpPr txBox="1">
            <a:spLocks noGrp="1"/>
          </p:cNvSpPr>
          <p:nvPr>
            <p:ph type="ctrTitle"/>
          </p:nvPr>
        </p:nvSpPr>
        <p:spPr>
          <a:xfrm>
            <a:off x="1850525" y="1157925"/>
            <a:ext cx="5442900" cy="2603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3000"/>
              <a:buNone/>
              <a:defRPr sz="3000" b="1">
                <a:solidFill>
                  <a:schemeClr val="lt1"/>
                </a:solidFill>
              </a:defRPr>
            </a:lvl1pPr>
            <a:lvl2pPr lvl="1" algn="ctr">
              <a:lnSpc>
                <a:spcPct val="100000"/>
              </a:lnSpc>
              <a:spcBef>
                <a:spcPts val="0"/>
              </a:spcBef>
              <a:spcAft>
                <a:spcPts val="0"/>
              </a:spcAft>
              <a:buClr>
                <a:schemeClr val="lt1"/>
              </a:buClr>
              <a:buSzPts val="3000"/>
              <a:buNone/>
              <a:defRPr sz="3000" b="1">
                <a:solidFill>
                  <a:schemeClr val="lt1"/>
                </a:solidFill>
              </a:defRPr>
            </a:lvl2pPr>
            <a:lvl3pPr lvl="2" algn="ctr">
              <a:lnSpc>
                <a:spcPct val="100000"/>
              </a:lnSpc>
              <a:spcBef>
                <a:spcPts val="0"/>
              </a:spcBef>
              <a:spcAft>
                <a:spcPts val="0"/>
              </a:spcAft>
              <a:buClr>
                <a:schemeClr val="lt1"/>
              </a:buClr>
              <a:buSzPts val="3000"/>
              <a:buNone/>
              <a:defRPr sz="3000" b="1">
                <a:solidFill>
                  <a:schemeClr val="lt1"/>
                </a:solidFill>
              </a:defRPr>
            </a:lvl3pPr>
            <a:lvl4pPr lvl="3" algn="ctr">
              <a:lnSpc>
                <a:spcPct val="100000"/>
              </a:lnSpc>
              <a:spcBef>
                <a:spcPts val="0"/>
              </a:spcBef>
              <a:spcAft>
                <a:spcPts val="0"/>
              </a:spcAft>
              <a:buClr>
                <a:schemeClr val="lt1"/>
              </a:buClr>
              <a:buSzPts val="3000"/>
              <a:buNone/>
              <a:defRPr sz="3000" b="1">
                <a:solidFill>
                  <a:schemeClr val="lt1"/>
                </a:solidFill>
              </a:defRPr>
            </a:lvl4pPr>
            <a:lvl5pPr lvl="4" algn="ctr">
              <a:lnSpc>
                <a:spcPct val="100000"/>
              </a:lnSpc>
              <a:spcBef>
                <a:spcPts val="0"/>
              </a:spcBef>
              <a:spcAft>
                <a:spcPts val="0"/>
              </a:spcAft>
              <a:buClr>
                <a:schemeClr val="lt1"/>
              </a:buClr>
              <a:buSzPts val="3000"/>
              <a:buNone/>
              <a:defRPr sz="3000" b="1">
                <a:solidFill>
                  <a:schemeClr val="lt1"/>
                </a:solidFill>
              </a:defRPr>
            </a:lvl5pPr>
            <a:lvl6pPr lvl="5" algn="ctr">
              <a:lnSpc>
                <a:spcPct val="100000"/>
              </a:lnSpc>
              <a:spcBef>
                <a:spcPts val="0"/>
              </a:spcBef>
              <a:spcAft>
                <a:spcPts val="0"/>
              </a:spcAft>
              <a:buClr>
                <a:schemeClr val="lt1"/>
              </a:buClr>
              <a:buSzPts val="3000"/>
              <a:buNone/>
              <a:defRPr sz="3000" b="1">
                <a:solidFill>
                  <a:schemeClr val="lt1"/>
                </a:solidFill>
              </a:defRPr>
            </a:lvl6pPr>
            <a:lvl7pPr lvl="6" algn="ctr">
              <a:lnSpc>
                <a:spcPct val="100000"/>
              </a:lnSpc>
              <a:spcBef>
                <a:spcPts val="0"/>
              </a:spcBef>
              <a:spcAft>
                <a:spcPts val="0"/>
              </a:spcAft>
              <a:buClr>
                <a:schemeClr val="lt1"/>
              </a:buClr>
              <a:buSzPts val="3000"/>
              <a:buNone/>
              <a:defRPr sz="3000" b="1">
                <a:solidFill>
                  <a:schemeClr val="lt1"/>
                </a:solidFill>
              </a:defRPr>
            </a:lvl7pPr>
            <a:lvl8pPr lvl="7" algn="ctr">
              <a:lnSpc>
                <a:spcPct val="100000"/>
              </a:lnSpc>
              <a:spcBef>
                <a:spcPts val="0"/>
              </a:spcBef>
              <a:spcAft>
                <a:spcPts val="0"/>
              </a:spcAft>
              <a:buClr>
                <a:schemeClr val="lt1"/>
              </a:buClr>
              <a:buSzPts val="3000"/>
              <a:buNone/>
              <a:defRPr sz="3000" b="1">
                <a:solidFill>
                  <a:schemeClr val="lt1"/>
                </a:solidFill>
              </a:defRPr>
            </a:lvl8pPr>
            <a:lvl9pPr lvl="8" algn="ctr">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93" name="Google Shape;93;p54"/>
          <p:cNvSpPr txBox="1">
            <a:spLocks noGrp="1"/>
          </p:cNvSpPr>
          <p:nvPr>
            <p:ph type="subTitle" idx="1"/>
          </p:nvPr>
        </p:nvSpPr>
        <p:spPr>
          <a:xfrm>
            <a:off x="2481900" y="3945600"/>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 Two Columns">
  <p:cSld name="Title + Two Columns">
    <p:spTree>
      <p:nvGrpSpPr>
        <p:cNvPr id="1" name="Shape 94"/>
        <p:cNvGrpSpPr/>
        <p:nvPr/>
      </p:nvGrpSpPr>
      <p:grpSpPr>
        <a:xfrm>
          <a:off x="0" y="0"/>
          <a:ext cx="0" cy="0"/>
          <a:chOff x="0" y="0"/>
          <a:chExt cx="0" cy="0"/>
        </a:xfrm>
      </p:grpSpPr>
      <p:sp>
        <p:nvSpPr>
          <p:cNvPr id="95" name="Google Shape;95;p55"/>
          <p:cNvSpPr txBox="1">
            <a:spLocks noGrp="1"/>
          </p:cNvSpPr>
          <p:nvPr>
            <p:ph type="title"/>
          </p:nvPr>
        </p:nvSpPr>
        <p:spPr>
          <a:xfrm>
            <a:off x="1937338"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6" name="Google Shape;96;p55"/>
          <p:cNvSpPr txBox="1">
            <a:spLocks noGrp="1"/>
          </p:cNvSpPr>
          <p:nvPr>
            <p:ph type="subTitle" idx="1"/>
          </p:nvPr>
        </p:nvSpPr>
        <p:spPr>
          <a:xfrm>
            <a:off x="1937338"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7" name="Google Shape;97;p55"/>
          <p:cNvSpPr txBox="1">
            <a:spLocks noGrp="1"/>
          </p:cNvSpPr>
          <p:nvPr>
            <p:ph type="title" idx="2"/>
          </p:nvPr>
        </p:nvSpPr>
        <p:spPr>
          <a:xfrm>
            <a:off x="4816563" y="2463175"/>
            <a:ext cx="23901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98" name="Google Shape;98;p55"/>
          <p:cNvSpPr txBox="1">
            <a:spLocks noGrp="1"/>
          </p:cNvSpPr>
          <p:nvPr>
            <p:ph type="subTitle" idx="3"/>
          </p:nvPr>
        </p:nvSpPr>
        <p:spPr>
          <a:xfrm>
            <a:off x="4816563" y="3148075"/>
            <a:ext cx="23901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99" name="Google Shape;99;p55"/>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 Three Columns ">
  <p:cSld name="Title + Three Columns ">
    <p:spTree>
      <p:nvGrpSpPr>
        <p:cNvPr id="1" name="Shape 100"/>
        <p:cNvGrpSpPr/>
        <p:nvPr/>
      </p:nvGrpSpPr>
      <p:grpSpPr>
        <a:xfrm>
          <a:off x="0" y="0"/>
          <a:ext cx="0" cy="0"/>
          <a:chOff x="0" y="0"/>
          <a:chExt cx="0" cy="0"/>
        </a:xfrm>
      </p:grpSpPr>
      <p:sp>
        <p:nvSpPr>
          <p:cNvPr id="101" name="Google Shape;101;p56"/>
          <p:cNvSpPr txBox="1">
            <a:spLocks noGrp="1"/>
          </p:cNvSpPr>
          <p:nvPr>
            <p:ph type="title"/>
          </p:nvPr>
        </p:nvSpPr>
        <p:spPr>
          <a:xfrm>
            <a:off x="353849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2" name="Google Shape;102;p56"/>
          <p:cNvSpPr txBox="1">
            <a:spLocks noGrp="1"/>
          </p:cNvSpPr>
          <p:nvPr>
            <p:ph type="subTitle" idx="1"/>
          </p:nvPr>
        </p:nvSpPr>
        <p:spPr>
          <a:xfrm>
            <a:off x="353849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3" name="Google Shape;103;p56"/>
          <p:cNvSpPr txBox="1">
            <a:spLocks noGrp="1"/>
          </p:cNvSpPr>
          <p:nvPr>
            <p:ph type="title" idx="2"/>
          </p:nvPr>
        </p:nvSpPr>
        <p:spPr>
          <a:xfrm>
            <a:off x="6028553"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4" name="Google Shape;104;p56"/>
          <p:cNvSpPr txBox="1">
            <a:spLocks noGrp="1"/>
          </p:cNvSpPr>
          <p:nvPr>
            <p:ph type="subTitle" idx="3"/>
          </p:nvPr>
        </p:nvSpPr>
        <p:spPr>
          <a:xfrm>
            <a:off x="6028553"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05" name="Google Shape;105;p56"/>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06" name="Google Shape;106;p56"/>
          <p:cNvSpPr txBox="1">
            <a:spLocks noGrp="1"/>
          </p:cNvSpPr>
          <p:nvPr>
            <p:ph type="title" idx="5"/>
          </p:nvPr>
        </p:nvSpPr>
        <p:spPr>
          <a:xfrm>
            <a:off x="1048447" y="27679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07" name="Google Shape;107;p56"/>
          <p:cNvSpPr txBox="1">
            <a:spLocks noGrp="1"/>
          </p:cNvSpPr>
          <p:nvPr>
            <p:ph type="subTitle" idx="6"/>
          </p:nvPr>
        </p:nvSpPr>
        <p:spPr>
          <a:xfrm>
            <a:off x="1048447" y="34528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ig text">
  <p:cSld name="1_Big text">
    <p:spTree>
      <p:nvGrpSpPr>
        <p:cNvPr id="1" name="Shape 108"/>
        <p:cNvGrpSpPr/>
        <p:nvPr/>
      </p:nvGrpSpPr>
      <p:grpSpPr>
        <a:xfrm>
          <a:off x="0" y="0"/>
          <a:ext cx="0" cy="0"/>
          <a:chOff x="0" y="0"/>
          <a:chExt cx="0" cy="0"/>
        </a:xfrm>
      </p:grpSpPr>
      <p:sp>
        <p:nvSpPr>
          <p:cNvPr id="109" name="Google Shape;109;p57"/>
          <p:cNvSpPr txBox="1">
            <a:spLocks noGrp="1"/>
          </p:cNvSpPr>
          <p:nvPr>
            <p:ph type="ctrTitle"/>
          </p:nvPr>
        </p:nvSpPr>
        <p:spPr>
          <a:xfrm>
            <a:off x="1273500" y="1369000"/>
            <a:ext cx="6597000" cy="2109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4500"/>
              <a:buNone/>
              <a:defRPr sz="45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10" name="Google Shape;110;p57"/>
          <p:cNvSpPr txBox="1">
            <a:spLocks noGrp="1"/>
          </p:cNvSpPr>
          <p:nvPr>
            <p:ph type="subTitle" idx="1"/>
          </p:nvPr>
        </p:nvSpPr>
        <p:spPr>
          <a:xfrm>
            <a:off x="2481900" y="2519525"/>
            <a:ext cx="41802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 Design">
  <p:cSld name="Title + Design">
    <p:spTree>
      <p:nvGrpSpPr>
        <p:cNvPr id="1" name="Shape 111"/>
        <p:cNvGrpSpPr/>
        <p:nvPr/>
      </p:nvGrpSpPr>
      <p:grpSpPr>
        <a:xfrm>
          <a:off x="0" y="0"/>
          <a:ext cx="0" cy="0"/>
          <a:chOff x="0" y="0"/>
          <a:chExt cx="0" cy="0"/>
        </a:xfrm>
      </p:grpSpPr>
      <p:sp>
        <p:nvSpPr>
          <p:cNvPr id="112" name="Google Shape;112;p58"/>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 Design 1">
  <p:cSld name="Title + Design 1">
    <p:spTree>
      <p:nvGrpSpPr>
        <p:cNvPr id="1" name="Shape 113"/>
        <p:cNvGrpSpPr/>
        <p:nvPr/>
      </p:nvGrpSpPr>
      <p:grpSpPr>
        <a:xfrm>
          <a:off x="0" y="0"/>
          <a:ext cx="0" cy="0"/>
          <a:chOff x="0" y="0"/>
          <a:chExt cx="0" cy="0"/>
        </a:xfrm>
      </p:grpSpPr>
      <p:sp>
        <p:nvSpPr>
          <p:cNvPr id="114" name="Google Shape;114;p59"/>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 Design 2">
  <p:cSld name="Title + Design 2">
    <p:spTree>
      <p:nvGrpSpPr>
        <p:cNvPr id="1" name="Shape 115"/>
        <p:cNvGrpSpPr/>
        <p:nvPr/>
      </p:nvGrpSpPr>
      <p:grpSpPr>
        <a:xfrm>
          <a:off x="0" y="0"/>
          <a:ext cx="0" cy="0"/>
          <a:chOff x="0" y="0"/>
          <a:chExt cx="0" cy="0"/>
        </a:xfrm>
      </p:grpSpPr>
      <p:sp>
        <p:nvSpPr>
          <p:cNvPr id="116" name="Google Shape;116;p60"/>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4"/>
        <p:cNvGrpSpPr/>
        <p:nvPr/>
      </p:nvGrpSpPr>
      <p:grpSpPr>
        <a:xfrm>
          <a:off x="0" y="0"/>
          <a:ext cx="0" cy="0"/>
          <a:chOff x="0" y="0"/>
          <a:chExt cx="0" cy="0"/>
        </a:xfrm>
      </p:grpSpPr>
      <p:sp>
        <p:nvSpPr>
          <p:cNvPr id="15" name="Google Shape;15;p33"/>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33"/>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 Design 3">
  <p:cSld name="Title + Design 3">
    <p:spTree>
      <p:nvGrpSpPr>
        <p:cNvPr id="1" name="Shape 117"/>
        <p:cNvGrpSpPr/>
        <p:nvPr/>
      </p:nvGrpSpPr>
      <p:grpSpPr>
        <a:xfrm>
          <a:off x="0" y="0"/>
          <a:ext cx="0" cy="0"/>
          <a:chOff x="0" y="0"/>
          <a:chExt cx="0" cy="0"/>
        </a:xfrm>
      </p:grpSpPr>
      <p:sp>
        <p:nvSpPr>
          <p:cNvPr id="118" name="Google Shape;118;p61"/>
          <p:cNvSpPr txBox="1">
            <a:spLocks noGrp="1"/>
          </p:cNvSpPr>
          <p:nvPr>
            <p:ph type="title"/>
          </p:nvPr>
        </p:nvSpPr>
        <p:spPr>
          <a:xfrm>
            <a:off x="938500" y="445025"/>
            <a:ext cx="47022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 Two Lists">
  <p:cSld name="Title + Two Lists">
    <p:spTree>
      <p:nvGrpSpPr>
        <p:cNvPr id="1" name="Shape 119"/>
        <p:cNvGrpSpPr/>
        <p:nvPr/>
      </p:nvGrpSpPr>
      <p:grpSpPr>
        <a:xfrm>
          <a:off x="0" y="0"/>
          <a:ext cx="0" cy="0"/>
          <a:chOff x="0" y="0"/>
          <a:chExt cx="0" cy="0"/>
        </a:xfrm>
      </p:grpSpPr>
      <p:sp>
        <p:nvSpPr>
          <p:cNvPr id="120" name="Google Shape;120;p62"/>
          <p:cNvSpPr txBox="1">
            <a:spLocks noGrp="1"/>
          </p:cNvSpPr>
          <p:nvPr>
            <p:ph type="title"/>
          </p:nvPr>
        </p:nvSpPr>
        <p:spPr>
          <a:xfrm>
            <a:off x="938500" y="445025"/>
            <a:ext cx="4964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21" name="Google Shape;121;p62"/>
          <p:cNvSpPr txBox="1">
            <a:spLocks noGrp="1"/>
          </p:cNvSpPr>
          <p:nvPr>
            <p:ph type="body" idx="1"/>
          </p:nvPr>
        </p:nvSpPr>
        <p:spPr>
          <a:xfrm>
            <a:off x="1067241"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22" name="Google Shape;122;p62"/>
          <p:cNvSpPr txBox="1">
            <a:spLocks noGrp="1"/>
          </p:cNvSpPr>
          <p:nvPr>
            <p:ph type="body" idx="2"/>
          </p:nvPr>
        </p:nvSpPr>
        <p:spPr>
          <a:xfrm>
            <a:off x="4673852" y="2651775"/>
            <a:ext cx="3258900" cy="17955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0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23" name="Google Shape;123;p62"/>
          <p:cNvSpPr txBox="1">
            <a:spLocks noGrp="1"/>
          </p:cNvSpPr>
          <p:nvPr>
            <p:ph type="title" idx="3"/>
          </p:nvPr>
        </p:nvSpPr>
        <p:spPr>
          <a:xfrm>
            <a:off x="12134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4" name="Google Shape;124;p62"/>
          <p:cNvSpPr txBox="1">
            <a:spLocks noGrp="1"/>
          </p:cNvSpPr>
          <p:nvPr>
            <p:ph type="title" idx="4"/>
          </p:nvPr>
        </p:nvSpPr>
        <p:spPr>
          <a:xfrm>
            <a:off x="4820099" y="1955125"/>
            <a:ext cx="3258900" cy="548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1800"/>
              <a:buNone/>
              <a:defRPr sz="18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 Four Columns">
  <p:cSld name="Title + Four Columns">
    <p:spTree>
      <p:nvGrpSpPr>
        <p:cNvPr id="1" name="Shape 125"/>
        <p:cNvGrpSpPr/>
        <p:nvPr/>
      </p:nvGrpSpPr>
      <p:grpSpPr>
        <a:xfrm>
          <a:off x="0" y="0"/>
          <a:ext cx="0" cy="0"/>
          <a:chOff x="0" y="0"/>
          <a:chExt cx="0" cy="0"/>
        </a:xfrm>
      </p:grpSpPr>
      <p:sp>
        <p:nvSpPr>
          <p:cNvPr id="126" name="Google Shape;126;p63"/>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27" name="Google Shape;127;p63"/>
          <p:cNvSpPr txBox="1">
            <a:spLocks noGrp="1"/>
          </p:cNvSpPr>
          <p:nvPr>
            <p:ph type="title" idx="2"/>
          </p:nvPr>
        </p:nvSpPr>
        <p:spPr>
          <a:xfrm>
            <a:off x="89838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28" name="Google Shape;128;p63"/>
          <p:cNvSpPr txBox="1">
            <a:spLocks noGrp="1"/>
          </p:cNvSpPr>
          <p:nvPr>
            <p:ph type="subTitle" idx="1"/>
          </p:nvPr>
        </p:nvSpPr>
        <p:spPr>
          <a:xfrm>
            <a:off x="89838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29" name="Google Shape;129;p63"/>
          <p:cNvSpPr txBox="1">
            <a:spLocks noGrp="1"/>
          </p:cNvSpPr>
          <p:nvPr>
            <p:ph type="title" idx="3"/>
          </p:nvPr>
        </p:nvSpPr>
        <p:spPr>
          <a:xfrm>
            <a:off x="279026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0" name="Google Shape;130;p63"/>
          <p:cNvSpPr txBox="1">
            <a:spLocks noGrp="1"/>
          </p:cNvSpPr>
          <p:nvPr>
            <p:ph type="subTitle" idx="4"/>
          </p:nvPr>
        </p:nvSpPr>
        <p:spPr>
          <a:xfrm>
            <a:off x="279026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1" name="Google Shape;131;p63"/>
          <p:cNvSpPr txBox="1">
            <a:spLocks noGrp="1"/>
          </p:cNvSpPr>
          <p:nvPr>
            <p:ph type="title" idx="5"/>
          </p:nvPr>
        </p:nvSpPr>
        <p:spPr>
          <a:xfrm>
            <a:off x="4682136"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2" name="Google Shape;132;p63"/>
          <p:cNvSpPr txBox="1">
            <a:spLocks noGrp="1"/>
          </p:cNvSpPr>
          <p:nvPr>
            <p:ph type="subTitle" idx="6"/>
          </p:nvPr>
        </p:nvSpPr>
        <p:spPr>
          <a:xfrm>
            <a:off x="4682139"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33" name="Google Shape;133;p63"/>
          <p:cNvSpPr txBox="1">
            <a:spLocks noGrp="1"/>
          </p:cNvSpPr>
          <p:nvPr>
            <p:ph type="title" idx="7"/>
          </p:nvPr>
        </p:nvSpPr>
        <p:spPr>
          <a:xfrm>
            <a:off x="6574011" y="3052625"/>
            <a:ext cx="16716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34" name="Google Shape;134;p63"/>
          <p:cNvSpPr txBox="1">
            <a:spLocks noGrp="1"/>
          </p:cNvSpPr>
          <p:nvPr>
            <p:ph type="subTitle" idx="8"/>
          </p:nvPr>
        </p:nvSpPr>
        <p:spPr>
          <a:xfrm>
            <a:off x="6574014" y="3558837"/>
            <a:ext cx="1671600" cy="11574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hree Numbers">
  <p:cSld name="Three Numbers">
    <p:spTree>
      <p:nvGrpSpPr>
        <p:cNvPr id="1" name="Shape 135"/>
        <p:cNvGrpSpPr/>
        <p:nvPr/>
      </p:nvGrpSpPr>
      <p:grpSpPr>
        <a:xfrm>
          <a:off x="0" y="0"/>
          <a:ext cx="0" cy="0"/>
          <a:chOff x="0" y="0"/>
          <a:chExt cx="0" cy="0"/>
        </a:xfrm>
      </p:grpSpPr>
      <p:sp>
        <p:nvSpPr>
          <p:cNvPr id="136" name="Google Shape;136;p64"/>
          <p:cNvSpPr txBox="1">
            <a:spLocks noGrp="1"/>
          </p:cNvSpPr>
          <p:nvPr>
            <p:ph type="title"/>
          </p:nvPr>
        </p:nvSpPr>
        <p:spPr>
          <a:xfrm>
            <a:off x="4996800" y="6618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37" name="Google Shape;137;p64"/>
          <p:cNvSpPr txBox="1">
            <a:spLocks noGrp="1"/>
          </p:cNvSpPr>
          <p:nvPr>
            <p:ph type="subTitle" idx="1"/>
          </p:nvPr>
        </p:nvSpPr>
        <p:spPr>
          <a:xfrm>
            <a:off x="4911000" y="12658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38" name="Google Shape;138;p64"/>
          <p:cNvSpPr txBox="1">
            <a:spLocks noGrp="1"/>
          </p:cNvSpPr>
          <p:nvPr>
            <p:ph type="title" idx="2"/>
          </p:nvPr>
        </p:nvSpPr>
        <p:spPr>
          <a:xfrm>
            <a:off x="4996800" y="209919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39" name="Google Shape;139;p64"/>
          <p:cNvSpPr txBox="1">
            <a:spLocks noGrp="1"/>
          </p:cNvSpPr>
          <p:nvPr>
            <p:ph type="subTitle" idx="3"/>
          </p:nvPr>
        </p:nvSpPr>
        <p:spPr>
          <a:xfrm>
            <a:off x="4911000" y="270320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
        <p:nvSpPr>
          <p:cNvPr id="140" name="Google Shape;140;p64"/>
          <p:cNvSpPr txBox="1">
            <a:spLocks noGrp="1"/>
          </p:cNvSpPr>
          <p:nvPr>
            <p:ph type="title" idx="4"/>
          </p:nvPr>
        </p:nvSpPr>
        <p:spPr>
          <a:xfrm>
            <a:off x="4996800" y="3536543"/>
            <a:ext cx="31593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4800"/>
              <a:buNone/>
              <a:defRPr sz="4800">
                <a:solidFill>
                  <a:schemeClr val="lt1"/>
                </a:solidFill>
              </a:defRPr>
            </a:lvl1pPr>
            <a:lvl2pPr lvl="1" algn="ctr">
              <a:lnSpc>
                <a:spcPct val="100000"/>
              </a:lnSpc>
              <a:spcBef>
                <a:spcPts val="0"/>
              </a:spcBef>
              <a:spcAft>
                <a:spcPts val="0"/>
              </a:spcAft>
              <a:buClr>
                <a:schemeClr val="lt1"/>
              </a:buClr>
              <a:buSzPts val="6000"/>
              <a:buNone/>
              <a:defRPr sz="6000">
                <a:solidFill>
                  <a:schemeClr val="lt1"/>
                </a:solidFill>
              </a:defRPr>
            </a:lvl2pPr>
            <a:lvl3pPr lvl="2" algn="ctr">
              <a:lnSpc>
                <a:spcPct val="100000"/>
              </a:lnSpc>
              <a:spcBef>
                <a:spcPts val="0"/>
              </a:spcBef>
              <a:spcAft>
                <a:spcPts val="0"/>
              </a:spcAft>
              <a:buClr>
                <a:schemeClr val="lt1"/>
              </a:buClr>
              <a:buSzPts val="6000"/>
              <a:buNone/>
              <a:defRPr sz="6000">
                <a:solidFill>
                  <a:schemeClr val="lt1"/>
                </a:solidFill>
              </a:defRPr>
            </a:lvl3pPr>
            <a:lvl4pPr lvl="3" algn="ctr">
              <a:lnSpc>
                <a:spcPct val="100000"/>
              </a:lnSpc>
              <a:spcBef>
                <a:spcPts val="0"/>
              </a:spcBef>
              <a:spcAft>
                <a:spcPts val="0"/>
              </a:spcAft>
              <a:buClr>
                <a:schemeClr val="lt1"/>
              </a:buClr>
              <a:buSzPts val="6000"/>
              <a:buNone/>
              <a:defRPr sz="6000">
                <a:solidFill>
                  <a:schemeClr val="lt1"/>
                </a:solidFill>
              </a:defRPr>
            </a:lvl4pPr>
            <a:lvl5pPr lvl="4" algn="ctr">
              <a:lnSpc>
                <a:spcPct val="100000"/>
              </a:lnSpc>
              <a:spcBef>
                <a:spcPts val="0"/>
              </a:spcBef>
              <a:spcAft>
                <a:spcPts val="0"/>
              </a:spcAft>
              <a:buClr>
                <a:schemeClr val="lt1"/>
              </a:buClr>
              <a:buSzPts val="6000"/>
              <a:buNone/>
              <a:defRPr sz="6000">
                <a:solidFill>
                  <a:schemeClr val="lt1"/>
                </a:solidFill>
              </a:defRPr>
            </a:lvl5pPr>
            <a:lvl6pPr lvl="5" algn="ctr">
              <a:lnSpc>
                <a:spcPct val="100000"/>
              </a:lnSpc>
              <a:spcBef>
                <a:spcPts val="0"/>
              </a:spcBef>
              <a:spcAft>
                <a:spcPts val="0"/>
              </a:spcAft>
              <a:buClr>
                <a:schemeClr val="lt1"/>
              </a:buClr>
              <a:buSzPts val="6000"/>
              <a:buNone/>
              <a:defRPr sz="6000">
                <a:solidFill>
                  <a:schemeClr val="lt1"/>
                </a:solidFill>
              </a:defRPr>
            </a:lvl6pPr>
            <a:lvl7pPr lvl="6" algn="ctr">
              <a:lnSpc>
                <a:spcPct val="100000"/>
              </a:lnSpc>
              <a:spcBef>
                <a:spcPts val="0"/>
              </a:spcBef>
              <a:spcAft>
                <a:spcPts val="0"/>
              </a:spcAft>
              <a:buClr>
                <a:schemeClr val="lt1"/>
              </a:buClr>
              <a:buSzPts val="6000"/>
              <a:buNone/>
              <a:defRPr sz="6000">
                <a:solidFill>
                  <a:schemeClr val="lt1"/>
                </a:solidFill>
              </a:defRPr>
            </a:lvl7pPr>
            <a:lvl8pPr lvl="7" algn="ctr">
              <a:lnSpc>
                <a:spcPct val="100000"/>
              </a:lnSpc>
              <a:spcBef>
                <a:spcPts val="0"/>
              </a:spcBef>
              <a:spcAft>
                <a:spcPts val="0"/>
              </a:spcAft>
              <a:buClr>
                <a:schemeClr val="lt1"/>
              </a:buClr>
              <a:buSzPts val="6000"/>
              <a:buNone/>
              <a:defRPr sz="6000">
                <a:solidFill>
                  <a:schemeClr val="lt1"/>
                </a:solidFill>
              </a:defRPr>
            </a:lvl8pPr>
            <a:lvl9pPr lvl="8" algn="ctr">
              <a:lnSpc>
                <a:spcPct val="100000"/>
              </a:lnSpc>
              <a:spcBef>
                <a:spcPts val="0"/>
              </a:spcBef>
              <a:spcAft>
                <a:spcPts val="0"/>
              </a:spcAft>
              <a:buClr>
                <a:schemeClr val="lt1"/>
              </a:buClr>
              <a:buSzPts val="6000"/>
              <a:buNone/>
              <a:defRPr sz="6000">
                <a:solidFill>
                  <a:schemeClr val="lt1"/>
                </a:solidFill>
              </a:defRPr>
            </a:lvl9pPr>
          </a:lstStyle>
          <a:p>
            <a:endParaRPr/>
          </a:p>
        </p:txBody>
      </p:sp>
      <p:sp>
        <p:nvSpPr>
          <p:cNvPr id="141" name="Google Shape;141;p64"/>
          <p:cNvSpPr txBox="1">
            <a:spLocks noGrp="1"/>
          </p:cNvSpPr>
          <p:nvPr>
            <p:ph type="subTitle" idx="5"/>
          </p:nvPr>
        </p:nvSpPr>
        <p:spPr>
          <a:xfrm>
            <a:off x="4911000" y="4140550"/>
            <a:ext cx="3330900" cy="417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2100"/>
              <a:buNone/>
              <a:defRPr sz="2100">
                <a:solidFill>
                  <a:schemeClr val="accent1"/>
                </a:solidFill>
              </a:defRPr>
            </a:lvl2pPr>
            <a:lvl3pPr lvl="2" algn="ctr">
              <a:lnSpc>
                <a:spcPct val="100000"/>
              </a:lnSpc>
              <a:spcBef>
                <a:spcPts val="0"/>
              </a:spcBef>
              <a:spcAft>
                <a:spcPts val="0"/>
              </a:spcAft>
              <a:buClr>
                <a:schemeClr val="accent1"/>
              </a:buClr>
              <a:buSzPts val="2100"/>
              <a:buNone/>
              <a:defRPr sz="2100">
                <a:solidFill>
                  <a:schemeClr val="accent1"/>
                </a:solidFill>
              </a:defRPr>
            </a:lvl3pPr>
            <a:lvl4pPr lvl="3" algn="ctr">
              <a:lnSpc>
                <a:spcPct val="100000"/>
              </a:lnSpc>
              <a:spcBef>
                <a:spcPts val="0"/>
              </a:spcBef>
              <a:spcAft>
                <a:spcPts val="0"/>
              </a:spcAft>
              <a:buClr>
                <a:schemeClr val="accent1"/>
              </a:buClr>
              <a:buSzPts val="2100"/>
              <a:buNone/>
              <a:defRPr sz="2100">
                <a:solidFill>
                  <a:schemeClr val="accent1"/>
                </a:solidFill>
              </a:defRPr>
            </a:lvl4pPr>
            <a:lvl5pPr lvl="4" algn="ctr">
              <a:lnSpc>
                <a:spcPct val="100000"/>
              </a:lnSpc>
              <a:spcBef>
                <a:spcPts val="0"/>
              </a:spcBef>
              <a:spcAft>
                <a:spcPts val="0"/>
              </a:spcAft>
              <a:buClr>
                <a:schemeClr val="accent1"/>
              </a:buClr>
              <a:buSzPts val="2100"/>
              <a:buNone/>
              <a:defRPr sz="2100">
                <a:solidFill>
                  <a:schemeClr val="accent1"/>
                </a:solidFill>
              </a:defRPr>
            </a:lvl5pPr>
            <a:lvl6pPr lvl="5" algn="ctr">
              <a:lnSpc>
                <a:spcPct val="100000"/>
              </a:lnSpc>
              <a:spcBef>
                <a:spcPts val="0"/>
              </a:spcBef>
              <a:spcAft>
                <a:spcPts val="0"/>
              </a:spcAft>
              <a:buClr>
                <a:schemeClr val="accent1"/>
              </a:buClr>
              <a:buSzPts val="2100"/>
              <a:buNone/>
              <a:defRPr sz="2100">
                <a:solidFill>
                  <a:schemeClr val="accent1"/>
                </a:solidFill>
              </a:defRPr>
            </a:lvl6pPr>
            <a:lvl7pPr lvl="6" algn="ctr">
              <a:lnSpc>
                <a:spcPct val="100000"/>
              </a:lnSpc>
              <a:spcBef>
                <a:spcPts val="0"/>
              </a:spcBef>
              <a:spcAft>
                <a:spcPts val="0"/>
              </a:spcAft>
              <a:buClr>
                <a:schemeClr val="accent1"/>
              </a:buClr>
              <a:buSzPts val="2100"/>
              <a:buNone/>
              <a:defRPr sz="2100">
                <a:solidFill>
                  <a:schemeClr val="accent1"/>
                </a:solidFill>
              </a:defRPr>
            </a:lvl7pPr>
            <a:lvl8pPr lvl="7" algn="ctr">
              <a:lnSpc>
                <a:spcPct val="100000"/>
              </a:lnSpc>
              <a:spcBef>
                <a:spcPts val="0"/>
              </a:spcBef>
              <a:spcAft>
                <a:spcPts val="0"/>
              </a:spcAft>
              <a:buClr>
                <a:schemeClr val="accent1"/>
              </a:buClr>
              <a:buSzPts val="2100"/>
              <a:buNone/>
              <a:defRPr sz="2100">
                <a:solidFill>
                  <a:schemeClr val="accent1"/>
                </a:solidFill>
              </a:defRPr>
            </a:lvl8pPr>
            <a:lvl9pPr lvl="8" algn="ctr">
              <a:lnSpc>
                <a:spcPct val="100000"/>
              </a:lnSpc>
              <a:spcBef>
                <a:spcPts val="0"/>
              </a:spcBef>
              <a:spcAft>
                <a:spcPts val="0"/>
              </a:spcAft>
              <a:buClr>
                <a:schemeClr val="accent1"/>
              </a:buClr>
              <a:buSzPts val="2100"/>
              <a:buNone/>
              <a:defRPr sz="2100">
                <a:solidFill>
                  <a:schemeClr val="accent1"/>
                </a:solidFil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 Six Columns  ">
  <p:cSld name="Title + Six Columns  ">
    <p:spTree>
      <p:nvGrpSpPr>
        <p:cNvPr id="1" name="Shape 142"/>
        <p:cNvGrpSpPr/>
        <p:nvPr/>
      </p:nvGrpSpPr>
      <p:grpSpPr>
        <a:xfrm>
          <a:off x="0" y="0"/>
          <a:ext cx="0" cy="0"/>
          <a:chOff x="0" y="0"/>
          <a:chExt cx="0" cy="0"/>
        </a:xfrm>
      </p:grpSpPr>
      <p:sp>
        <p:nvSpPr>
          <p:cNvPr id="143" name="Google Shape;143;p65"/>
          <p:cNvSpPr txBox="1">
            <a:spLocks noGrp="1"/>
          </p:cNvSpPr>
          <p:nvPr>
            <p:ph type="title"/>
          </p:nvPr>
        </p:nvSpPr>
        <p:spPr>
          <a:xfrm>
            <a:off x="353849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4" name="Google Shape;144;p65"/>
          <p:cNvSpPr txBox="1">
            <a:spLocks noGrp="1"/>
          </p:cNvSpPr>
          <p:nvPr>
            <p:ph type="subTitle" idx="1"/>
          </p:nvPr>
        </p:nvSpPr>
        <p:spPr>
          <a:xfrm>
            <a:off x="3538498"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45" name="Google Shape;145;p65"/>
          <p:cNvSpPr txBox="1">
            <a:spLocks noGrp="1"/>
          </p:cNvSpPr>
          <p:nvPr>
            <p:ph type="title" idx="2"/>
          </p:nvPr>
        </p:nvSpPr>
        <p:spPr>
          <a:xfrm>
            <a:off x="6028553"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6" name="Google Shape;146;p65"/>
          <p:cNvSpPr txBox="1">
            <a:spLocks noGrp="1"/>
          </p:cNvSpPr>
          <p:nvPr>
            <p:ph type="subTitle" idx="3"/>
          </p:nvPr>
        </p:nvSpPr>
        <p:spPr>
          <a:xfrm>
            <a:off x="6028552"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47" name="Google Shape;147;p65"/>
          <p:cNvSpPr txBox="1">
            <a:spLocks noGrp="1"/>
          </p:cNvSpPr>
          <p:nvPr>
            <p:ph type="title" idx="4"/>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48" name="Google Shape;148;p65"/>
          <p:cNvSpPr txBox="1">
            <a:spLocks noGrp="1"/>
          </p:cNvSpPr>
          <p:nvPr>
            <p:ph type="title" idx="5"/>
          </p:nvPr>
        </p:nvSpPr>
        <p:spPr>
          <a:xfrm>
            <a:off x="1048447" y="1818541"/>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49" name="Google Shape;149;p65"/>
          <p:cNvSpPr txBox="1">
            <a:spLocks noGrp="1"/>
          </p:cNvSpPr>
          <p:nvPr>
            <p:ph type="subTitle" idx="6"/>
          </p:nvPr>
        </p:nvSpPr>
        <p:spPr>
          <a:xfrm>
            <a:off x="1048450" y="2324765"/>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50" name="Google Shape;150;p65"/>
          <p:cNvSpPr txBox="1">
            <a:spLocks noGrp="1"/>
          </p:cNvSpPr>
          <p:nvPr>
            <p:ph type="title" idx="7"/>
          </p:nvPr>
        </p:nvSpPr>
        <p:spPr>
          <a:xfrm>
            <a:off x="353849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51" name="Google Shape;151;p65"/>
          <p:cNvSpPr txBox="1">
            <a:spLocks noGrp="1"/>
          </p:cNvSpPr>
          <p:nvPr>
            <p:ph type="subTitle" idx="8"/>
          </p:nvPr>
        </p:nvSpPr>
        <p:spPr>
          <a:xfrm>
            <a:off x="3538498"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52" name="Google Shape;152;p65"/>
          <p:cNvSpPr txBox="1">
            <a:spLocks noGrp="1"/>
          </p:cNvSpPr>
          <p:nvPr>
            <p:ph type="title" idx="9"/>
          </p:nvPr>
        </p:nvSpPr>
        <p:spPr>
          <a:xfrm>
            <a:off x="6028553"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53" name="Google Shape;153;p65"/>
          <p:cNvSpPr txBox="1">
            <a:spLocks noGrp="1"/>
          </p:cNvSpPr>
          <p:nvPr>
            <p:ph type="subTitle" idx="13"/>
          </p:nvPr>
        </p:nvSpPr>
        <p:spPr>
          <a:xfrm>
            <a:off x="6028552"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154" name="Google Shape;154;p65"/>
          <p:cNvSpPr txBox="1">
            <a:spLocks noGrp="1"/>
          </p:cNvSpPr>
          <p:nvPr>
            <p:ph type="title" idx="14"/>
          </p:nvPr>
        </p:nvSpPr>
        <p:spPr>
          <a:xfrm>
            <a:off x="1048447" y="332503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a:solidFill>
                  <a:schemeClr val="lt1"/>
                </a:solidFil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55" name="Google Shape;155;p65"/>
          <p:cNvSpPr txBox="1">
            <a:spLocks noGrp="1"/>
          </p:cNvSpPr>
          <p:nvPr>
            <p:ph type="subTitle" idx="15"/>
          </p:nvPr>
        </p:nvSpPr>
        <p:spPr>
          <a:xfrm>
            <a:off x="1048450" y="3831259"/>
            <a:ext cx="2067000" cy="6408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 Four Columns 1">
  <p:cSld name="Title + Four Columns 1">
    <p:spTree>
      <p:nvGrpSpPr>
        <p:cNvPr id="1" name="Shape 156"/>
        <p:cNvGrpSpPr/>
        <p:nvPr/>
      </p:nvGrpSpPr>
      <p:grpSpPr>
        <a:xfrm>
          <a:off x="0" y="0"/>
          <a:ext cx="0" cy="0"/>
          <a:chOff x="0" y="0"/>
          <a:chExt cx="0" cy="0"/>
        </a:xfrm>
      </p:grpSpPr>
      <p:sp>
        <p:nvSpPr>
          <p:cNvPr id="157" name="Google Shape;157;p66"/>
          <p:cNvSpPr txBox="1">
            <a:spLocks noGrp="1"/>
          </p:cNvSpPr>
          <p:nvPr>
            <p:ph type="title"/>
          </p:nvPr>
        </p:nvSpPr>
        <p:spPr>
          <a:xfrm>
            <a:off x="938500" y="445025"/>
            <a:ext cx="50436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58" name="Google Shape;158;p66"/>
          <p:cNvSpPr txBox="1">
            <a:spLocks noGrp="1"/>
          </p:cNvSpPr>
          <p:nvPr>
            <p:ph type="title" idx="2"/>
          </p:nvPr>
        </p:nvSpPr>
        <p:spPr>
          <a:xfrm>
            <a:off x="1338238" y="2359825"/>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59" name="Google Shape;159;p66"/>
          <p:cNvSpPr txBox="1">
            <a:spLocks noGrp="1"/>
          </p:cNvSpPr>
          <p:nvPr>
            <p:ph type="subTitle" idx="1"/>
          </p:nvPr>
        </p:nvSpPr>
        <p:spPr>
          <a:xfrm>
            <a:off x="1338238" y="1713051"/>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60" name="Google Shape;160;p66"/>
          <p:cNvSpPr txBox="1">
            <a:spLocks noGrp="1"/>
          </p:cNvSpPr>
          <p:nvPr>
            <p:ph type="title" idx="3"/>
          </p:nvPr>
        </p:nvSpPr>
        <p:spPr>
          <a:xfrm>
            <a:off x="1338238" y="3988950"/>
            <a:ext cx="2727600" cy="3756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400"/>
              <a:buNone/>
              <a:defRPr sz="1400">
                <a:solidFill>
                  <a:schemeClr val="lt1"/>
                </a:solidFill>
              </a:defRPr>
            </a:lvl1pPr>
            <a:lvl2pPr lvl="1" algn="r">
              <a:lnSpc>
                <a:spcPct val="100000"/>
              </a:lnSpc>
              <a:spcBef>
                <a:spcPts val="0"/>
              </a:spcBef>
              <a:spcAft>
                <a:spcPts val="0"/>
              </a:spcAft>
              <a:buClr>
                <a:schemeClr val="lt1"/>
              </a:buClr>
              <a:buSzPts val="4200"/>
              <a:buNone/>
              <a:defRPr sz="4200">
                <a:solidFill>
                  <a:schemeClr val="lt1"/>
                </a:solidFill>
              </a:defRPr>
            </a:lvl2pPr>
            <a:lvl3pPr lvl="2" algn="r">
              <a:lnSpc>
                <a:spcPct val="100000"/>
              </a:lnSpc>
              <a:spcBef>
                <a:spcPts val="0"/>
              </a:spcBef>
              <a:spcAft>
                <a:spcPts val="0"/>
              </a:spcAft>
              <a:buClr>
                <a:schemeClr val="lt1"/>
              </a:buClr>
              <a:buSzPts val="4200"/>
              <a:buNone/>
              <a:defRPr sz="4200">
                <a:solidFill>
                  <a:schemeClr val="lt1"/>
                </a:solidFill>
              </a:defRPr>
            </a:lvl3pPr>
            <a:lvl4pPr lvl="3" algn="r">
              <a:lnSpc>
                <a:spcPct val="100000"/>
              </a:lnSpc>
              <a:spcBef>
                <a:spcPts val="0"/>
              </a:spcBef>
              <a:spcAft>
                <a:spcPts val="0"/>
              </a:spcAft>
              <a:buClr>
                <a:schemeClr val="lt1"/>
              </a:buClr>
              <a:buSzPts val="4200"/>
              <a:buNone/>
              <a:defRPr sz="4200">
                <a:solidFill>
                  <a:schemeClr val="lt1"/>
                </a:solidFill>
              </a:defRPr>
            </a:lvl4pPr>
            <a:lvl5pPr lvl="4" algn="r">
              <a:lnSpc>
                <a:spcPct val="100000"/>
              </a:lnSpc>
              <a:spcBef>
                <a:spcPts val="0"/>
              </a:spcBef>
              <a:spcAft>
                <a:spcPts val="0"/>
              </a:spcAft>
              <a:buClr>
                <a:schemeClr val="lt1"/>
              </a:buClr>
              <a:buSzPts val="4200"/>
              <a:buNone/>
              <a:defRPr sz="4200">
                <a:solidFill>
                  <a:schemeClr val="lt1"/>
                </a:solidFill>
              </a:defRPr>
            </a:lvl5pPr>
            <a:lvl6pPr lvl="5" algn="r">
              <a:lnSpc>
                <a:spcPct val="100000"/>
              </a:lnSpc>
              <a:spcBef>
                <a:spcPts val="0"/>
              </a:spcBef>
              <a:spcAft>
                <a:spcPts val="0"/>
              </a:spcAft>
              <a:buClr>
                <a:schemeClr val="lt1"/>
              </a:buClr>
              <a:buSzPts val="4200"/>
              <a:buNone/>
              <a:defRPr sz="4200">
                <a:solidFill>
                  <a:schemeClr val="lt1"/>
                </a:solidFill>
              </a:defRPr>
            </a:lvl6pPr>
            <a:lvl7pPr lvl="6" algn="r">
              <a:lnSpc>
                <a:spcPct val="100000"/>
              </a:lnSpc>
              <a:spcBef>
                <a:spcPts val="0"/>
              </a:spcBef>
              <a:spcAft>
                <a:spcPts val="0"/>
              </a:spcAft>
              <a:buClr>
                <a:schemeClr val="lt1"/>
              </a:buClr>
              <a:buSzPts val="4200"/>
              <a:buNone/>
              <a:defRPr sz="4200">
                <a:solidFill>
                  <a:schemeClr val="lt1"/>
                </a:solidFill>
              </a:defRPr>
            </a:lvl7pPr>
            <a:lvl8pPr lvl="7" algn="r">
              <a:lnSpc>
                <a:spcPct val="100000"/>
              </a:lnSpc>
              <a:spcBef>
                <a:spcPts val="0"/>
              </a:spcBef>
              <a:spcAft>
                <a:spcPts val="0"/>
              </a:spcAft>
              <a:buClr>
                <a:schemeClr val="lt1"/>
              </a:buClr>
              <a:buSzPts val="4200"/>
              <a:buNone/>
              <a:defRPr sz="4200">
                <a:solidFill>
                  <a:schemeClr val="lt1"/>
                </a:solidFill>
              </a:defRPr>
            </a:lvl8pPr>
            <a:lvl9pPr lvl="8" algn="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61" name="Google Shape;161;p66"/>
          <p:cNvSpPr txBox="1">
            <a:spLocks noGrp="1"/>
          </p:cNvSpPr>
          <p:nvPr>
            <p:ph type="subTitle" idx="4"/>
          </p:nvPr>
        </p:nvSpPr>
        <p:spPr>
          <a:xfrm>
            <a:off x="1338238" y="3342176"/>
            <a:ext cx="2727600" cy="605400"/>
          </a:xfrm>
          <a:prstGeom prst="rect">
            <a:avLst/>
          </a:prstGeom>
          <a:noFill/>
          <a:ln>
            <a:noFill/>
          </a:ln>
        </p:spPr>
        <p:txBody>
          <a:bodyPr spcFirstLastPara="1" wrap="square" lIns="91425" tIns="91425" rIns="91425" bIns="91425" anchor="t" anchorCtr="0">
            <a:noAutofit/>
          </a:bodyPr>
          <a:lstStyle>
            <a:lvl1pPr lvl="0" algn="r">
              <a:lnSpc>
                <a:spcPct val="100000"/>
              </a:lnSpc>
              <a:spcBef>
                <a:spcPts val="0"/>
              </a:spcBef>
              <a:spcAft>
                <a:spcPts val="0"/>
              </a:spcAft>
              <a:buClr>
                <a:schemeClr val="lt1"/>
              </a:buClr>
              <a:buSzPts val="1600"/>
              <a:buNone/>
              <a:defRPr sz="1600">
                <a:solidFill>
                  <a:schemeClr val="lt1"/>
                </a:solidFill>
              </a:defRPr>
            </a:lvl1pPr>
            <a:lvl2pPr lvl="1" algn="r">
              <a:lnSpc>
                <a:spcPct val="100000"/>
              </a:lnSpc>
              <a:spcBef>
                <a:spcPts val="0"/>
              </a:spcBef>
              <a:spcAft>
                <a:spcPts val="0"/>
              </a:spcAft>
              <a:buClr>
                <a:schemeClr val="lt1"/>
              </a:buClr>
              <a:buSzPts val="1600"/>
              <a:buNone/>
              <a:defRPr sz="1600">
                <a:solidFill>
                  <a:schemeClr val="lt1"/>
                </a:solidFill>
              </a:defRPr>
            </a:lvl2pPr>
            <a:lvl3pPr lvl="2" algn="r">
              <a:lnSpc>
                <a:spcPct val="100000"/>
              </a:lnSpc>
              <a:spcBef>
                <a:spcPts val="0"/>
              </a:spcBef>
              <a:spcAft>
                <a:spcPts val="0"/>
              </a:spcAft>
              <a:buClr>
                <a:schemeClr val="lt1"/>
              </a:buClr>
              <a:buSzPts val="1600"/>
              <a:buNone/>
              <a:defRPr sz="1600">
                <a:solidFill>
                  <a:schemeClr val="lt1"/>
                </a:solidFill>
              </a:defRPr>
            </a:lvl3pPr>
            <a:lvl4pPr lvl="3" algn="r">
              <a:lnSpc>
                <a:spcPct val="100000"/>
              </a:lnSpc>
              <a:spcBef>
                <a:spcPts val="0"/>
              </a:spcBef>
              <a:spcAft>
                <a:spcPts val="0"/>
              </a:spcAft>
              <a:buClr>
                <a:schemeClr val="lt1"/>
              </a:buClr>
              <a:buSzPts val="1600"/>
              <a:buNone/>
              <a:defRPr sz="1600">
                <a:solidFill>
                  <a:schemeClr val="lt1"/>
                </a:solidFill>
              </a:defRPr>
            </a:lvl4pPr>
            <a:lvl5pPr lvl="4" algn="r">
              <a:lnSpc>
                <a:spcPct val="100000"/>
              </a:lnSpc>
              <a:spcBef>
                <a:spcPts val="0"/>
              </a:spcBef>
              <a:spcAft>
                <a:spcPts val="0"/>
              </a:spcAft>
              <a:buClr>
                <a:schemeClr val="lt1"/>
              </a:buClr>
              <a:buSzPts val="1600"/>
              <a:buNone/>
              <a:defRPr sz="1600">
                <a:solidFill>
                  <a:schemeClr val="lt1"/>
                </a:solidFill>
              </a:defRPr>
            </a:lvl5pPr>
            <a:lvl6pPr lvl="5" algn="r">
              <a:lnSpc>
                <a:spcPct val="100000"/>
              </a:lnSpc>
              <a:spcBef>
                <a:spcPts val="0"/>
              </a:spcBef>
              <a:spcAft>
                <a:spcPts val="0"/>
              </a:spcAft>
              <a:buClr>
                <a:schemeClr val="lt1"/>
              </a:buClr>
              <a:buSzPts val="1600"/>
              <a:buNone/>
              <a:defRPr sz="1600">
                <a:solidFill>
                  <a:schemeClr val="lt1"/>
                </a:solidFill>
              </a:defRPr>
            </a:lvl6pPr>
            <a:lvl7pPr lvl="6" algn="r">
              <a:lnSpc>
                <a:spcPct val="100000"/>
              </a:lnSpc>
              <a:spcBef>
                <a:spcPts val="0"/>
              </a:spcBef>
              <a:spcAft>
                <a:spcPts val="0"/>
              </a:spcAft>
              <a:buClr>
                <a:schemeClr val="lt1"/>
              </a:buClr>
              <a:buSzPts val="1600"/>
              <a:buNone/>
              <a:defRPr sz="1600">
                <a:solidFill>
                  <a:schemeClr val="lt1"/>
                </a:solidFill>
              </a:defRPr>
            </a:lvl7pPr>
            <a:lvl8pPr lvl="7" algn="r">
              <a:lnSpc>
                <a:spcPct val="100000"/>
              </a:lnSpc>
              <a:spcBef>
                <a:spcPts val="0"/>
              </a:spcBef>
              <a:spcAft>
                <a:spcPts val="0"/>
              </a:spcAft>
              <a:buClr>
                <a:schemeClr val="lt1"/>
              </a:buClr>
              <a:buSzPts val="1600"/>
              <a:buNone/>
              <a:defRPr sz="1600">
                <a:solidFill>
                  <a:schemeClr val="lt1"/>
                </a:solidFill>
              </a:defRPr>
            </a:lvl8pPr>
            <a:lvl9pPr lvl="8" algn="r">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62" name="Google Shape;162;p66"/>
          <p:cNvSpPr txBox="1">
            <a:spLocks noGrp="1"/>
          </p:cNvSpPr>
          <p:nvPr>
            <p:ph type="title" idx="5"/>
          </p:nvPr>
        </p:nvSpPr>
        <p:spPr>
          <a:xfrm>
            <a:off x="5078163" y="2359825"/>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63" name="Google Shape;163;p66"/>
          <p:cNvSpPr txBox="1">
            <a:spLocks noGrp="1"/>
          </p:cNvSpPr>
          <p:nvPr>
            <p:ph type="subTitle" idx="6"/>
          </p:nvPr>
        </p:nvSpPr>
        <p:spPr>
          <a:xfrm>
            <a:off x="5078163" y="1713051"/>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
        <p:nvSpPr>
          <p:cNvPr id="164" name="Google Shape;164;p66"/>
          <p:cNvSpPr txBox="1">
            <a:spLocks noGrp="1"/>
          </p:cNvSpPr>
          <p:nvPr>
            <p:ph type="title" idx="7"/>
          </p:nvPr>
        </p:nvSpPr>
        <p:spPr>
          <a:xfrm>
            <a:off x="5078163" y="3988950"/>
            <a:ext cx="2727600" cy="375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400"/>
              <a:buNone/>
              <a:defRPr sz="1400">
                <a:solidFill>
                  <a:schemeClr val="lt1"/>
                </a:solidFill>
              </a:defRPr>
            </a:lvl1pPr>
            <a:lvl2pPr lvl="1" algn="l">
              <a:lnSpc>
                <a:spcPct val="100000"/>
              </a:lnSpc>
              <a:spcBef>
                <a:spcPts val="0"/>
              </a:spcBef>
              <a:spcAft>
                <a:spcPts val="0"/>
              </a:spcAft>
              <a:buClr>
                <a:schemeClr val="lt1"/>
              </a:buClr>
              <a:buSzPts val="4200"/>
              <a:buNone/>
              <a:defRPr sz="4200">
                <a:solidFill>
                  <a:schemeClr val="lt1"/>
                </a:solidFill>
              </a:defRPr>
            </a:lvl2pPr>
            <a:lvl3pPr lvl="2" algn="l">
              <a:lnSpc>
                <a:spcPct val="100000"/>
              </a:lnSpc>
              <a:spcBef>
                <a:spcPts val="0"/>
              </a:spcBef>
              <a:spcAft>
                <a:spcPts val="0"/>
              </a:spcAft>
              <a:buClr>
                <a:schemeClr val="lt1"/>
              </a:buClr>
              <a:buSzPts val="4200"/>
              <a:buNone/>
              <a:defRPr sz="4200">
                <a:solidFill>
                  <a:schemeClr val="lt1"/>
                </a:solidFill>
              </a:defRPr>
            </a:lvl3pPr>
            <a:lvl4pPr lvl="3" algn="l">
              <a:lnSpc>
                <a:spcPct val="100000"/>
              </a:lnSpc>
              <a:spcBef>
                <a:spcPts val="0"/>
              </a:spcBef>
              <a:spcAft>
                <a:spcPts val="0"/>
              </a:spcAft>
              <a:buClr>
                <a:schemeClr val="lt1"/>
              </a:buClr>
              <a:buSzPts val="4200"/>
              <a:buNone/>
              <a:defRPr sz="4200">
                <a:solidFill>
                  <a:schemeClr val="lt1"/>
                </a:solidFill>
              </a:defRPr>
            </a:lvl4pPr>
            <a:lvl5pPr lvl="4" algn="l">
              <a:lnSpc>
                <a:spcPct val="100000"/>
              </a:lnSpc>
              <a:spcBef>
                <a:spcPts val="0"/>
              </a:spcBef>
              <a:spcAft>
                <a:spcPts val="0"/>
              </a:spcAft>
              <a:buClr>
                <a:schemeClr val="lt1"/>
              </a:buClr>
              <a:buSzPts val="4200"/>
              <a:buNone/>
              <a:defRPr sz="4200">
                <a:solidFill>
                  <a:schemeClr val="lt1"/>
                </a:solidFill>
              </a:defRPr>
            </a:lvl5pPr>
            <a:lvl6pPr lvl="5" algn="l">
              <a:lnSpc>
                <a:spcPct val="100000"/>
              </a:lnSpc>
              <a:spcBef>
                <a:spcPts val="0"/>
              </a:spcBef>
              <a:spcAft>
                <a:spcPts val="0"/>
              </a:spcAft>
              <a:buClr>
                <a:schemeClr val="lt1"/>
              </a:buClr>
              <a:buSzPts val="4200"/>
              <a:buNone/>
              <a:defRPr sz="4200">
                <a:solidFill>
                  <a:schemeClr val="lt1"/>
                </a:solidFill>
              </a:defRPr>
            </a:lvl6pPr>
            <a:lvl7pPr lvl="6" algn="l">
              <a:lnSpc>
                <a:spcPct val="100000"/>
              </a:lnSpc>
              <a:spcBef>
                <a:spcPts val="0"/>
              </a:spcBef>
              <a:spcAft>
                <a:spcPts val="0"/>
              </a:spcAft>
              <a:buClr>
                <a:schemeClr val="lt1"/>
              </a:buClr>
              <a:buSzPts val="4200"/>
              <a:buNone/>
              <a:defRPr sz="4200">
                <a:solidFill>
                  <a:schemeClr val="lt1"/>
                </a:solidFill>
              </a:defRPr>
            </a:lvl7pPr>
            <a:lvl8pPr lvl="7" algn="l">
              <a:lnSpc>
                <a:spcPct val="100000"/>
              </a:lnSpc>
              <a:spcBef>
                <a:spcPts val="0"/>
              </a:spcBef>
              <a:spcAft>
                <a:spcPts val="0"/>
              </a:spcAft>
              <a:buClr>
                <a:schemeClr val="lt1"/>
              </a:buClr>
              <a:buSzPts val="4200"/>
              <a:buNone/>
              <a:defRPr sz="4200">
                <a:solidFill>
                  <a:schemeClr val="lt1"/>
                </a:solidFill>
              </a:defRPr>
            </a:lvl8pPr>
            <a:lvl9pPr lvl="8" algn="l">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65" name="Google Shape;165;p66"/>
          <p:cNvSpPr txBox="1">
            <a:spLocks noGrp="1"/>
          </p:cNvSpPr>
          <p:nvPr>
            <p:ph type="subTitle" idx="8"/>
          </p:nvPr>
        </p:nvSpPr>
        <p:spPr>
          <a:xfrm>
            <a:off x="5078163" y="3342176"/>
            <a:ext cx="2727600" cy="605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600"/>
              <a:buNone/>
              <a:defRPr sz="1600">
                <a:solidFill>
                  <a:schemeClr val="lt1"/>
                </a:solidFill>
              </a:defRPr>
            </a:lvl1pPr>
            <a:lvl2pPr lvl="1" algn="l">
              <a:lnSpc>
                <a:spcPct val="100000"/>
              </a:lnSpc>
              <a:spcBef>
                <a:spcPts val="0"/>
              </a:spcBef>
              <a:spcAft>
                <a:spcPts val="0"/>
              </a:spcAft>
              <a:buClr>
                <a:schemeClr val="lt1"/>
              </a:buClr>
              <a:buSzPts val="1600"/>
              <a:buNone/>
              <a:defRPr sz="1600">
                <a:solidFill>
                  <a:schemeClr val="lt1"/>
                </a:solidFill>
              </a:defRPr>
            </a:lvl2pPr>
            <a:lvl3pPr lvl="2" algn="l">
              <a:lnSpc>
                <a:spcPct val="100000"/>
              </a:lnSpc>
              <a:spcBef>
                <a:spcPts val="0"/>
              </a:spcBef>
              <a:spcAft>
                <a:spcPts val="0"/>
              </a:spcAft>
              <a:buClr>
                <a:schemeClr val="lt1"/>
              </a:buClr>
              <a:buSzPts val="1600"/>
              <a:buNone/>
              <a:defRPr sz="1600">
                <a:solidFill>
                  <a:schemeClr val="lt1"/>
                </a:solidFill>
              </a:defRPr>
            </a:lvl3pPr>
            <a:lvl4pPr lvl="3" algn="l">
              <a:lnSpc>
                <a:spcPct val="100000"/>
              </a:lnSpc>
              <a:spcBef>
                <a:spcPts val="0"/>
              </a:spcBef>
              <a:spcAft>
                <a:spcPts val="0"/>
              </a:spcAft>
              <a:buClr>
                <a:schemeClr val="lt1"/>
              </a:buClr>
              <a:buSzPts val="1600"/>
              <a:buNone/>
              <a:defRPr sz="1600">
                <a:solidFill>
                  <a:schemeClr val="lt1"/>
                </a:solidFill>
              </a:defRPr>
            </a:lvl4pPr>
            <a:lvl5pPr lvl="4" algn="l">
              <a:lnSpc>
                <a:spcPct val="100000"/>
              </a:lnSpc>
              <a:spcBef>
                <a:spcPts val="0"/>
              </a:spcBef>
              <a:spcAft>
                <a:spcPts val="0"/>
              </a:spcAft>
              <a:buClr>
                <a:schemeClr val="lt1"/>
              </a:buClr>
              <a:buSzPts val="1600"/>
              <a:buNone/>
              <a:defRPr sz="1600">
                <a:solidFill>
                  <a:schemeClr val="lt1"/>
                </a:solidFill>
              </a:defRPr>
            </a:lvl5pPr>
            <a:lvl6pPr lvl="5" algn="l">
              <a:lnSpc>
                <a:spcPct val="100000"/>
              </a:lnSpc>
              <a:spcBef>
                <a:spcPts val="0"/>
              </a:spcBef>
              <a:spcAft>
                <a:spcPts val="0"/>
              </a:spcAft>
              <a:buClr>
                <a:schemeClr val="lt1"/>
              </a:buClr>
              <a:buSzPts val="1600"/>
              <a:buNone/>
              <a:defRPr sz="1600">
                <a:solidFill>
                  <a:schemeClr val="lt1"/>
                </a:solidFill>
              </a:defRPr>
            </a:lvl6pPr>
            <a:lvl7pPr lvl="6" algn="l">
              <a:lnSpc>
                <a:spcPct val="100000"/>
              </a:lnSpc>
              <a:spcBef>
                <a:spcPts val="0"/>
              </a:spcBef>
              <a:spcAft>
                <a:spcPts val="0"/>
              </a:spcAft>
              <a:buClr>
                <a:schemeClr val="lt1"/>
              </a:buClr>
              <a:buSzPts val="1600"/>
              <a:buNone/>
              <a:defRPr sz="1600">
                <a:solidFill>
                  <a:schemeClr val="lt1"/>
                </a:solidFill>
              </a:defRPr>
            </a:lvl7pPr>
            <a:lvl8pPr lvl="7" algn="l">
              <a:lnSpc>
                <a:spcPct val="100000"/>
              </a:lnSpc>
              <a:spcBef>
                <a:spcPts val="0"/>
              </a:spcBef>
              <a:spcAft>
                <a:spcPts val="0"/>
              </a:spcAft>
              <a:buClr>
                <a:schemeClr val="lt1"/>
              </a:buClr>
              <a:buSzPts val="1600"/>
              <a:buNone/>
              <a:defRPr sz="1600">
                <a:solidFill>
                  <a:schemeClr val="lt1"/>
                </a:solidFill>
              </a:defRPr>
            </a:lvl8pPr>
            <a:lvl9pPr lvl="8" algn="l">
              <a:lnSpc>
                <a:spcPct val="100000"/>
              </a:lnSpc>
              <a:spcBef>
                <a:spcPts val="0"/>
              </a:spcBef>
              <a:spcAft>
                <a:spcPts val="0"/>
              </a:spcAft>
              <a:buClr>
                <a:schemeClr val="lt1"/>
              </a:buClr>
              <a:buSzPts val="1600"/>
              <a:buNone/>
              <a:defRPr sz="1600">
                <a:solidFill>
                  <a:schemeClr val="lt1"/>
                </a:solidFil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 Text">
  <p:cSld name="Title + Text">
    <p:spTree>
      <p:nvGrpSpPr>
        <p:cNvPr id="1" name="Shape 166"/>
        <p:cNvGrpSpPr/>
        <p:nvPr/>
      </p:nvGrpSpPr>
      <p:grpSpPr>
        <a:xfrm>
          <a:off x="0" y="0"/>
          <a:ext cx="0" cy="0"/>
          <a:chOff x="0" y="0"/>
          <a:chExt cx="0" cy="0"/>
        </a:xfrm>
      </p:grpSpPr>
      <p:sp>
        <p:nvSpPr>
          <p:cNvPr id="167" name="Google Shape;167;p67"/>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68" name="Google Shape;168;p67"/>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 Text 2">
  <p:cSld name="Title + Text 2">
    <p:spTree>
      <p:nvGrpSpPr>
        <p:cNvPr id="1" name="Shape 169"/>
        <p:cNvGrpSpPr/>
        <p:nvPr/>
      </p:nvGrpSpPr>
      <p:grpSpPr>
        <a:xfrm>
          <a:off x="0" y="0"/>
          <a:ext cx="0" cy="0"/>
          <a:chOff x="0" y="0"/>
          <a:chExt cx="0" cy="0"/>
        </a:xfrm>
      </p:grpSpPr>
      <p:sp>
        <p:nvSpPr>
          <p:cNvPr id="170" name="Google Shape;170;p6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71" name="Google Shape;171;p68"/>
          <p:cNvSpPr txBox="1">
            <a:spLocks noGrp="1"/>
          </p:cNvSpPr>
          <p:nvPr>
            <p:ph type="subTitle" idx="1"/>
          </p:nvPr>
        </p:nvSpPr>
        <p:spPr>
          <a:xfrm>
            <a:off x="581705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172"/>
        <p:cNvGrpSpPr/>
        <p:nvPr/>
      </p:nvGrpSpPr>
      <p:grpSpPr>
        <a:xfrm>
          <a:off x="0" y="0"/>
          <a:ext cx="0" cy="0"/>
          <a:chOff x="0" y="0"/>
          <a:chExt cx="0" cy="0"/>
        </a:xfrm>
      </p:grpSpPr>
      <p:sp>
        <p:nvSpPr>
          <p:cNvPr id="173" name="Google Shape;173;p69"/>
          <p:cNvSpPr txBox="1">
            <a:spLocks noGrp="1"/>
          </p:cNvSpPr>
          <p:nvPr>
            <p:ph type="title"/>
          </p:nvPr>
        </p:nvSpPr>
        <p:spPr>
          <a:xfrm>
            <a:off x="2062800" y="2442050"/>
            <a:ext cx="5018400" cy="598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74" name="Google Shape;174;p69"/>
          <p:cNvSpPr txBox="1">
            <a:spLocks noGrp="1"/>
          </p:cNvSpPr>
          <p:nvPr>
            <p:ph type="subTitle" idx="1"/>
          </p:nvPr>
        </p:nvSpPr>
        <p:spPr>
          <a:xfrm>
            <a:off x="2896500" y="3391325"/>
            <a:ext cx="3351000" cy="11979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defRPr>
            </a:lvl1pPr>
            <a:lvl2pPr lvl="1" algn="ctr">
              <a:lnSpc>
                <a:spcPct val="100000"/>
              </a:lnSpc>
              <a:spcBef>
                <a:spcPts val="0"/>
              </a:spcBef>
              <a:spcAft>
                <a:spcPts val="0"/>
              </a:spcAft>
              <a:buClr>
                <a:schemeClr val="lt1"/>
              </a:buClr>
              <a:buSzPts val="1400"/>
              <a:buNone/>
              <a:defRPr>
                <a:solidFill>
                  <a:schemeClr val="lt1"/>
                </a:solidFill>
              </a:defRPr>
            </a:lvl2pPr>
            <a:lvl3pPr lvl="2" algn="ctr">
              <a:lnSpc>
                <a:spcPct val="100000"/>
              </a:lnSpc>
              <a:spcBef>
                <a:spcPts val="0"/>
              </a:spcBef>
              <a:spcAft>
                <a:spcPts val="0"/>
              </a:spcAft>
              <a:buClr>
                <a:schemeClr val="lt1"/>
              </a:buClr>
              <a:buSzPts val="1400"/>
              <a:buNone/>
              <a:defRPr>
                <a:solidFill>
                  <a:schemeClr val="lt1"/>
                </a:solidFill>
              </a:defRPr>
            </a:lvl3pPr>
            <a:lvl4pPr lvl="3" algn="ctr">
              <a:lnSpc>
                <a:spcPct val="100000"/>
              </a:lnSpc>
              <a:spcBef>
                <a:spcPts val="0"/>
              </a:spcBef>
              <a:spcAft>
                <a:spcPts val="0"/>
              </a:spcAft>
              <a:buClr>
                <a:schemeClr val="lt1"/>
              </a:buClr>
              <a:buSzPts val="1400"/>
              <a:buNone/>
              <a:defRPr>
                <a:solidFill>
                  <a:schemeClr val="lt1"/>
                </a:solidFill>
              </a:defRPr>
            </a:lvl4pPr>
            <a:lvl5pPr lvl="4" algn="ctr">
              <a:lnSpc>
                <a:spcPct val="100000"/>
              </a:lnSpc>
              <a:spcBef>
                <a:spcPts val="0"/>
              </a:spcBef>
              <a:spcAft>
                <a:spcPts val="0"/>
              </a:spcAft>
              <a:buClr>
                <a:schemeClr val="lt1"/>
              </a:buClr>
              <a:buSzPts val="1400"/>
              <a:buNone/>
              <a:defRPr>
                <a:solidFill>
                  <a:schemeClr val="lt1"/>
                </a:solidFill>
              </a:defRPr>
            </a:lvl5pPr>
            <a:lvl6pPr lvl="5" algn="ctr">
              <a:lnSpc>
                <a:spcPct val="100000"/>
              </a:lnSpc>
              <a:spcBef>
                <a:spcPts val="0"/>
              </a:spcBef>
              <a:spcAft>
                <a:spcPts val="0"/>
              </a:spcAft>
              <a:buClr>
                <a:schemeClr val="lt1"/>
              </a:buClr>
              <a:buSzPts val="1400"/>
              <a:buNone/>
              <a:defRPr>
                <a:solidFill>
                  <a:schemeClr val="lt1"/>
                </a:solidFill>
              </a:defRPr>
            </a:lvl6pPr>
            <a:lvl7pPr lvl="6" algn="ctr">
              <a:lnSpc>
                <a:spcPct val="100000"/>
              </a:lnSpc>
              <a:spcBef>
                <a:spcPts val="0"/>
              </a:spcBef>
              <a:spcAft>
                <a:spcPts val="0"/>
              </a:spcAft>
              <a:buClr>
                <a:schemeClr val="lt1"/>
              </a:buClr>
              <a:buSzPts val="1400"/>
              <a:buNone/>
              <a:defRPr>
                <a:solidFill>
                  <a:schemeClr val="lt1"/>
                </a:solidFill>
              </a:defRPr>
            </a:lvl7pPr>
            <a:lvl8pPr lvl="7" algn="ctr">
              <a:lnSpc>
                <a:spcPct val="100000"/>
              </a:lnSpc>
              <a:spcBef>
                <a:spcPts val="0"/>
              </a:spcBef>
              <a:spcAft>
                <a:spcPts val="0"/>
              </a:spcAft>
              <a:buClr>
                <a:schemeClr val="lt1"/>
              </a:buClr>
              <a:buSzPts val="1400"/>
              <a:buNone/>
              <a:defRPr>
                <a:solidFill>
                  <a:schemeClr val="lt1"/>
                </a:solidFill>
              </a:defRPr>
            </a:lvl8pPr>
            <a:lvl9pPr lvl="8" algn="ctr">
              <a:lnSpc>
                <a:spcPct val="100000"/>
              </a:lnSpc>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hanks + Credits">
  <p:cSld name="Thanks + Credits">
    <p:spTree>
      <p:nvGrpSpPr>
        <p:cNvPr id="1" name="Shape 175"/>
        <p:cNvGrpSpPr/>
        <p:nvPr/>
      </p:nvGrpSpPr>
      <p:grpSpPr>
        <a:xfrm>
          <a:off x="0" y="0"/>
          <a:ext cx="0" cy="0"/>
          <a:chOff x="0" y="0"/>
          <a:chExt cx="0" cy="0"/>
        </a:xfrm>
      </p:grpSpPr>
      <p:sp>
        <p:nvSpPr>
          <p:cNvPr id="176" name="Google Shape;176;p70"/>
          <p:cNvSpPr txBox="1">
            <a:spLocks noGrp="1"/>
          </p:cNvSpPr>
          <p:nvPr>
            <p:ph type="title"/>
          </p:nvPr>
        </p:nvSpPr>
        <p:spPr>
          <a:xfrm>
            <a:off x="924870" y="760375"/>
            <a:ext cx="3068700" cy="598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a:endParaRPr/>
          </a:p>
        </p:txBody>
      </p:sp>
      <p:sp>
        <p:nvSpPr>
          <p:cNvPr id="177" name="Google Shape;177;p70"/>
          <p:cNvSpPr txBox="1">
            <a:spLocks noGrp="1"/>
          </p:cNvSpPr>
          <p:nvPr>
            <p:ph type="subTitle" idx="1"/>
          </p:nvPr>
        </p:nvSpPr>
        <p:spPr>
          <a:xfrm>
            <a:off x="924875" y="1684275"/>
            <a:ext cx="3305400" cy="10920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1400"/>
              <a:buNone/>
              <a:defRPr sz="1400">
                <a:solidFill>
                  <a:schemeClr val="accent1"/>
                </a:solidFill>
              </a:defRPr>
            </a:lvl1pPr>
            <a:lvl2pPr lvl="1" algn="l">
              <a:lnSpc>
                <a:spcPct val="100000"/>
              </a:lnSpc>
              <a:spcBef>
                <a:spcPts val="0"/>
              </a:spcBef>
              <a:spcAft>
                <a:spcPts val="0"/>
              </a:spcAft>
              <a:buClr>
                <a:schemeClr val="accent1"/>
              </a:buClr>
              <a:buSzPts val="1400"/>
              <a:buNone/>
              <a:defRPr>
                <a:solidFill>
                  <a:schemeClr val="accent1"/>
                </a:solidFill>
              </a:defRPr>
            </a:lvl2pPr>
            <a:lvl3pPr lvl="2" algn="l">
              <a:lnSpc>
                <a:spcPct val="100000"/>
              </a:lnSpc>
              <a:spcBef>
                <a:spcPts val="0"/>
              </a:spcBef>
              <a:spcAft>
                <a:spcPts val="0"/>
              </a:spcAft>
              <a:buClr>
                <a:schemeClr val="accent1"/>
              </a:buClr>
              <a:buSzPts val="1400"/>
              <a:buNone/>
              <a:defRPr>
                <a:solidFill>
                  <a:schemeClr val="accent1"/>
                </a:solidFill>
              </a:defRPr>
            </a:lvl3pPr>
            <a:lvl4pPr lvl="3" algn="l">
              <a:lnSpc>
                <a:spcPct val="100000"/>
              </a:lnSpc>
              <a:spcBef>
                <a:spcPts val="0"/>
              </a:spcBef>
              <a:spcAft>
                <a:spcPts val="0"/>
              </a:spcAft>
              <a:buClr>
                <a:schemeClr val="accent1"/>
              </a:buClr>
              <a:buSzPts val="1400"/>
              <a:buNone/>
              <a:defRPr>
                <a:solidFill>
                  <a:schemeClr val="accent1"/>
                </a:solidFill>
              </a:defRPr>
            </a:lvl4pPr>
            <a:lvl5pPr lvl="4" algn="l">
              <a:lnSpc>
                <a:spcPct val="100000"/>
              </a:lnSpc>
              <a:spcBef>
                <a:spcPts val="0"/>
              </a:spcBef>
              <a:spcAft>
                <a:spcPts val="0"/>
              </a:spcAft>
              <a:buClr>
                <a:schemeClr val="accent1"/>
              </a:buClr>
              <a:buSzPts val="1400"/>
              <a:buNone/>
              <a:defRPr>
                <a:solidFill>
                  <a:schemeClr val="accent1"/>
                </a:solidFill>
              </a:defRPr>
            </a:lvl5pPr>
            <a:lvl6pPr lvl="5" algn="l">
              <a:lnSpc>
                <a:spcPct val="100000"/>
              </a:lnSpc>
              <a:spcBef>
                <a:spcPts val="0"/>
              </a:spcBef>
              <a:spcAft>
                <a:spcPts val="0"/>
              </a:spcAft>
              <a:buClr>
                <a:schemeClr val="accent1"/>
              </a:buClr>
              <a:buSzPts val="1400"/>
              <a:buNone/>
              <a:defRPr>
                <a:solidFill>
                  <a:schemeClr val="accent1"/>
                </a:solidFill>
              </a:defRPr>
            </a:lvl6pPr>
            <a:lvl7pPr lvl="6" algn="l">
              <a:lnSpc>
                <a:spcPct val="100000"/>
              </a:lnSpc>
              <a:spcBef>
                <a:spcPts val="0"/>
              </a:spcBef>
              <a:spcAft>
                <a:spcPts val="0"/>
              </a:spcAft>
              <a:buClr>
                <a:schemeClr val="accent1"/>
              </a:buClr>
              <a:buSzPts val="1400"/>
              <a:buNone/>
              <a:defRPr>
                <a:solidFill>
                  <a:schemeClr val="accent1"/>
                </a:solidFill>
              </a:defRPr>
            </a:lvl7pPr>
            <a:lvl8pPr lvl="7" algn="l">
              <a:lnSpc>
                <a:spcPct val="100000"/>
              </a:lnSpc>
              <a:spcBef>
                <a:spcPts val="0"/>
              </a:spcBef>
              <a:spcAft>
                <a:spcPts val="0"/>
              </a:spcAft>
              <a:buClr>
                <a:schemeClr val="accent1"/>
              </a:buClr>
              <a:buSzPts val="1400"/>
              <a:buNone/>
              <a:defRPr>
                <a:solidFill>
                  <a:schemeClr val="accent1"/>
                </a:solidFill>
              </a:defRPr>
            </a:lvl8pPr>
            <a:lvl9pPr lvl="8" algn="l">
              <a:lnSpc>
                <a:spcPct val="100000"/>
              </a:lnSpc>
              <a:spcBef>
                <a:spcPts val="0"/>
              </a:spcBef>
              <a:spcAft>
                <a:spcPts val="0"/>
              </a:spcAft>
              <a:buClr>
                <a:schemeClr val="accent1"/>
              </a:buClr>
              <a:buSzPts val="1400"/>
              <a:buNone/>
              <a:defRPr>
                <a:solidFill>
                  <a:schemeClr val="accent1"/>
                </a:solidFill>
              </a:defRPr>
            </a:lvl9pPr>
          </a:lstStyle>
          <a:p>
            <a:endParaRPr/>
          </a:p>
        </p:txBody>
      </p:sp>
      <p:sp>
        <p:nvSpPr>
          <p:cNvPr id="178" name="Google Shape;178;p70"/>
          <p:cNvSpPr txBox="1"/>
          <p:nvPr/>
        </p:nvSpPr>
        <p:spPr>
          <a:xfrm>
            <a:off x="924875" y="3570000"/>
            <a:ext cx="3305400" cy="666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300"/>
              </a:spcBef>
              <a:spcAft>
                <a:spcPts val="0"/>
              </a:spcAft>
              <a:buClr>
                <a:srgbClr val="000000"/>
              </a:buClr>
              <a:buSzPts val="1000"/>
              <a:buFont typeface="Arial"/>
              <a:buNone/>
            </a:pPr>
            <a:r>
              <a:rPr lang="en-US" sz="1000" b="0" i="0" u="none" strike="noStrike" cap="none">
                <a:solidFill>
                  <a:schemeClr val="accent1"/>
                </a:solidFill>
                <a:latin typeface="Montserrat"/>
                <a:ea typeface="Montserrat"/>
                <a:cs typeface="Montserrat"/>
                <a:sym typeface="Montserrat"/>
              </a:rPr>
              <a:t>CREDITS: This presentation template was created by </a:t>
            </a:r>
            <a:r>
              <a:rPr lang="en-US" sz="1000" b="0" i="0" u="none" strike="noStrike" cap="none">
                <a:solidFill>
                  <a:schemeClr val="accent1"/>
                </a:solidFill>
                <a:uFill>
                  <a:noFill/>
                </a:uFill>
                <a:latin typeface="Montserrat"/>
                <a:ea typeface="Montserrat"/>
                <a:cs typeface="Montserrat"/>
                <a:sym typeface="Montserrat"/>
                <a:hlinkClick r:id="rId2">
                  <a:extLst>
                    <a:ext uri="{A12FA001-AC4F-418D-AE19-62706E023703}">
                      <ahyp:hlinkClr xmlns:ahyp="http://schemas.microsoft.com/office/drawing/2018/hyperlinkcolor" val="tx"/>
                    </a:ext>
                  </a:extLst>
                </a:hlinkClick>
              </a:rPr>
              <a:t>Slidesgo</a:t>
            </a:r>
            <a:r>
              <a:rPr lang="en-US" sz="1000" b="0" i="0" u="none" strike="noStrike" cap="none">
                <a:solidFill>
                  <a:schemeClr val="accent1"/>
                </a:solidFill>
                <a:latin typeface="Montserrat"/>
                <a:ea typeface="Montserrat"/>
                <a:cs typeface="Montserrat"/>
                <a:sym typeface="Montserrat"/>
              </a:rPr>
              <a:t>, including icons by </a:t>
            </a:r>
            <a:r>
              <a:rPr lang="en-US" sz="1000" b="0" i="0" u="none" strike="noStrike" cap="none">
                <a:solidFill>
                  <a:schemeClr val="accent1"/>
                </a:solidFill>
                <a:uFill>
                  <a:noFill/>
                </a:uFill>
                <a:latin typeface="Montserrat"/>
                <a:ea typeface="Montserrat"/>
                <a:cs typeface="Montserrat"/>
                <a:sym typeface="Montserrat"/>
                <a:hlinkClick r:id="rId3">
                  <a:extLst>
                    <a:ext uri="{A12FA001-AC4F-418D-AE19-62706E023703}">
                      <ahyp:hlinkClr xmlns:ahyp="http://schemas.microsoft.com/office/drawing/2018/hyperlinkcolor" val="tx"/>
                    </a:ext>
                  </a:extLst>
                </a:hlinkClick>
              </a:rPr>
              <a:t>Flaticon</a:t>
            </a:r>
            <a:r>
              <a:rPr lang="en-US" sz="1000" b="0" i="0" u="none" strike="noStrike" cap="none">
                <a:solidFill>
                  <a:schemeClr val="accent1"/>
                </a:solidFill>
                <a:latin typeface="Montserrat"/>
                <a:ea typeface="Montserrat"/>
                <a:cs typeface="Montserrat"/>
                <a:sym typeface="Montserrat"/>
              </a:rPr>
              <a:t>, and infographics &amp; images by </a:t>
            </a:r>
            <a:r>
              <a:rPr lang="en-US" sz="1000" b="0" i="0" u="none" strike="noStrike" cap="none">
                <a:solidFill>
                  <a:schemeClr val="accent1"/>
                </a:solidFill>
                <a:uFill>
                  <a:noFill/>
                </a:uFill>
                <a:latin typeface="Montserrat"/>
                <a:ea typeface="Montserrat"/>
                <a:cs typeface="Montserrat"/>
                <a:sym typeface="Montserrat"/>
                <a:hlinkClick r:id="rId4">
                  <a:extLst>
                    <a:ext uri="{A12FA001-AC4F-418D-AE19-62706E023703}">
                      <ahyp:hlinkClr xmlns:ahyp="http://schemas.microsoft.com/office/drawing/2018/hyperlinkcolor" val="tx"/>
                    </a:ext>
                  </a:extLst>
                </a:hlinkClick>
              </a:rPr>
              <a:t>Freepik</a:t>
            </a:r>
            <a:r>
              <a:rPr lang="en-US" sz="1000" b="0" i="0" u="none" strike="noStrike" cap="none">
                <a:solidFill>
                  <a:schemeClr val="accent1"/>
                </a:solidFill>
                <a:latin typeface="Montserrat"/>
                <a:ea typeface="Montserrat"/>
                <a:cs typeface="Montserrat"/>
                <a:sym typeface="Montserrat"/>
              </a:rPr>
              <a:t>. </a:t>
            </a:r>
            <a:endParaRPr sz="1000" b="0" i="0" u="none" strike="noStrike" cap="none">
              <a:solidFill>
                <a:schemeClr val="accent1"/>
              </a:solidFill>
              <a:latin typeface="Montserrat"/>
              <a:ea typeface="Montserrat"/>
              <a:cs typeface="Montserrat"/>
              <a:sym typeface="Montserrat"/>
            </a:endParaRPr>
          </a:p>
          <a:p>
            <a:pPr marL="0" marR="0" lvl="0" indent="0" algn="l" rtl="0">
              <a:lnSpc>
                <a:spcPct val="100000"/>
              </a:lnSpc>
              <a:spcBef>
                <a:spcPts val="300"/>
              </a:spcBef>
              <a:spcAft>
                <a:spcPts val="0"/>
              </a:spcAft>
              <a:buClr>
                <a:srgbClr val="000000"/>
              </a:buClr>
              <a:buSzPts val="1000"/>
              <a:buFont typeface="Arial"/>
              <a:buNone/>
            </a:pPr>
            <a:endParaRPr sz="1000" b="0" i="0" u="none" strike="noStrike" cap="none">
              <a:solidFill>
                <a:schemeClr val="accent1"/>
              </a:solidFill>
              <a:latin typeface="Montserrat"/>
              <a:ea typeface="Montserrat"/>
              <a:cs typeface="Montserrat"/>
              <a:sym typeface="Montserra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able of contents">
  <p:cSld name="SECTION_TITLE_AND_DESCRIPTION_1_1_3">
    <p:spTree>
      <p:nvGrpSpPr>
        <p:cNvPr id="1" name="Shape 17"/>
        <p:cNvGrpSpPr/>
        <p:nvPr/>
      </p:nvGrpSpPr>
      <p:grpSpPr>
        <a:xfrm>
          <a:off x="0" y="0"/>
          <a:ext cx="0" cy="0"/>
          <a:chOff x="0" y="0"/>
          <a:chExt cx="0" cy="0"/>
        </a:xfrm>
      </p:grpSpPr>
      <p:sp>
        <p:nvSpPr>
          <p:cNvPr id="18" name="Google Shape;18;p34"/>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19" name="Google Shape;19;p34"/>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0" name="Google Shape;20;p34"/>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1" name="Google Shape;21;p34"/>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2" name="Google Shape;22;p34"/>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3" name="Google Shape;23;p34"/>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4" name="Google Shape;24;p34"/>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25" name="Google Shape;25;p34"/>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26" name="Google Shape;26;p34"/>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spTree>
      <p:nvGrpSpPr>
        <p:cNvPr id="1" name="Shape 179"/>
        <p:cNvGrpSpPr/>
        <p:nvPr/>
      </p:nvGrpSpPr>
      <p:grpSpPr>
        <a:xfrm>
          <a:off x="0" y="0"/>
          <a:ext cx="0" cy="0"/>
          <a:chOff x="0" y="0"/>
          <a:chExt cx="0" cy="0"/>
        </a:xfrm>
      </p:grpSpPr>
      <p:sp>
        <p:nvSpPr>
          <p:cNvPr id="180" name="Google Shape;180;p71"/>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81" name="Google Shape;181;p71"/>
          <p:cNvSpPr txBox="1">
            <a:spLocks noGrp="1"/>
          </p:cNvSpPr>
          <p:nvPr>
            <p:ph type="body" idx="1"/>
          </p:nvPr>
        </p:nvSpPr>
        <p:spPr>
          <a:xfrm>
            <a:off x="938500" y="1659275"/>
            <a:ext cx="49464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 list">
  <p:cSld name="Title + list">
    <p:spTree>
      <p:nvGrpSpPr>
        <p:cNvPr id="1" name="Shape 182"/>
        <p:cNvGrpSpPr/>
        <p:nvPr/>
      </p:nvGrpSpPr>
      <p:grpSpPr>
        <a:xfrm>
          <a:off x="0" y="0"/>
          <a:ext cx="0" cy="0"/>
          <a:chOff x="0" y="0"/>
          <a:chExt cx="0" cy="0"/>
        </a:xfrm>
      </p:grpSpPr>
      <p:sp>
        <p:nvSpPr>
          <p:cNvPr id="183" name="Google Shape;183;p72"/>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84" name="Google Shape;184;p72"/>
          <p:cNvSpPr txBox="1">
            <a:spLocks noGrp="1"/>
          </p:cNvSpPr>
          <p:nvPr>
            <p:ph type="body" idx="1"/>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7"/>
        <p:cNvGrpSpPr/>
        <p:nvPr/>
      </p:nvGrpSpPr>
      <p:grpSpPr>
        <a:xfrm>
          <a:off x="0" y="0"/>
          <a:ext cx="0" cy="0"/>
          <a:chOff x="0" y="0"/>
          <a:chExt cx="0" cy="0"/>
        </a:xfrm>
      </p:grpSpPr>
      <p:sp>
        <p:nvSpPr>
          <p:cNvPr id="28" name="Google Shape;28;p37"/>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29" name="Google Shape;29;p37"/>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30" name="Google Shape;30;p37"/>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2"/>
        <p:cNvGrpSpPr/>
        <p:nvPr/>
      </p:nvGrpSpPr>
      <p:grpSpPr>
        <a:xfrm>
          <a:off x="0" y="0"/>
          <a:ext cx="0" cy="0"/>
          <a:chOff x="0" y="0"/>
          <a:chExt cx="0" cy="0"/>
        </a:xfrm>
      </p:grpSpPr>
      <p:sp>
        <p:nvSpPr>
          <p:cNvPr id="33" name="Google Shape;33;p39"/>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4" name="Google Shape;34;p39"/>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35" name="Google Shape;35;p39"/>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39"/>
        <p:cNvGrpSpPr/>
        <p:nvPr/>
      </p:nvGrpSpPr>
      <p:grpSpPr>
        <a:xfrm>
          <a:off x="0" y="0"/>
          <a:ext cx="0" cy="0"/>
          <a:chOff x="0" y="0"/>
          <a:chExt cx="0" cy="0"/>
        </a:xfrm>
      </p:grpSpPr>
      <p:sp>
        <p:nvSpPr>
          <p:cNvPr id="40" name="Google Shape;40;p3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1" name="Google Shape;41;p36"/>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2"/>
        <p:cNvGrpSpPr/>
        <p:nvPr/>
      </p:nvGrpSpPr>
      <p:grpSpPr>
        <a:xfrm>
          <a:off x="0" y="0"/>
          <a:ext cx="0" cy="0"/>
          <a:chOff x="0" y="0"/>
          <a:chExt cx="0" cy="0"/>
        </a:xfrm>
      </p:grpSpPr>
      <p:sp>
        <p:nvSpPr>
          <p:cNvPr id="43" name="Google Shape;43;p40"/>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44" name="Google Shape;44;p40"/>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0.xml"/><Relationship Id="rId18" Type="http://schemas.openxmlformats.org/officeDocument/2006/relationships/slideLayout" Target="../slideLayouts/slideLayout25.xml"/><Relationship Id="rId26" Type="http://schemas.openxmlformats.org/officeDocument/2006/relationships/slideLayout" Target="../slideLayouts/slideLayout33.xml"/><Relationship Id="rId3" Type="http://schemas.openxmlformats.org/officeDocument/2006/relationships/slideLayout" Target="../slideLayouts/slideLayout10.xml"/><Relationship Id="rId21" Type="http://schemas.openxmlformats.org/officeDocument/2006/relationships/slideLayout" Target="../slideLayouts/slideLayout28.xml"/><Relationship Id="rId34" Type="http://schemas.openxmlformats.org/officeDocument/2006/relationships/slideLayout" Target="../slideLayouts/slideLayout41.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5" Type="http://schemas.openxmlformats.org/officeDocument/2006/relationships/slideLayout" Target="../slideLayouts/slideLayout32.xml"/><Relationship Id="rId33" Type="http://schemas.openxmlformats.org/officeDocument/2006/relationships/slideLayout" Target="../slideLayouts/slideLayout40.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29" Type="http://schemas.openxmlformats.org/officeDocument/2006/relationships/slideLayout" Target="../slideLayouts/slideLayout36.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24" Type="http://schemas.openxmlformats.org/officeDocument/2006/relationships/slideLayout" Target="../slideLayouts/slideLayout31.xml"/><Relationship Id="rId32" Type="http://schemas.openxmlformats.org/officeDocument/2006/relationships/slideLayout" Target="../slideLayouts/slideLayout39.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slideLayout" Target="../slideLayouts/slideLayout30.xml"/><Relationship Id="rId28" Type="http://schemas.openxmlformats.org/officeDocument/2006/relationships/slideLayout" Target="../slideLayouts/slideLayout35.xml"/><Relationship Id="rId36" Type="http://schemas.openxmlformats.org/officeDocument/2006/relationships/image" Target="../media/image1.jpg"/><Relationship Id="rId10" Type="http://schemas.openxmlformats.org/officeDocument/2006/relationships/slideLayout" Target="../slideLayouts/slideLayout17.xml"/><Relationship Id="rId19" Type="http://schemas.openxmlformats.org/officeDocument/2006/relationships/slideLayout" Target="../slideLayouts/slideLayout26.xml"/><Relationship Id="rId31" Type="http://schemas.openxmlformats.org/officeDocument/2006/relationships/slideLayout" Target="../slideLayouts/slideLayout38.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 Id="rId27" Type="http://schemas.openxmlformats.org/officeDocument/2006/relationships/slideLayout" Target="../slideLayouts/slideLayout34.xml"/><Relationship Id="rId30" Type="http://schemas.openxmlformats.org/officeDocument/2006/relationships/slideLayout" Target="../slideLayouts/slideLayout37.xml"/><Relationship Id="rId35" Type="http://schemas.openxmlformats.org/officeDocument/2006/relationships/theme" Target="../theme/theme2.xml"/><Relationship Id="rId8"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9">
            <a:alphaModFix/>
          </a:blip>
          <a:stretch>
            <a:fillRect/>
          </a:stretch>
        </a:blipFill>
        <a:effectLst/>
      </p:bgPr>
    </p:bg>
    <p:spTree>
      <p:nvGrpSpPr>
        <p:cNvPr id="1" name="Shape 5"/>
        <p:cNvGrpSpPr/>
        <p:nvPr/>
      </p:nvGrpSpPr>
      <p:grpSpPr>
        <a:xfrm>
          <a:off x="0" y="0"/>
          <a:ext cx="0" cy="0"/>
          <a:chOff x="0" y="0"/>
          <a:chExt cx="0" cy="0"/>
        </a:xfrm>
      </p:grpSpPr>
      <p:sp>
        <p:nvSpPr>
          <p:cNvPr id="6" name="Google Shape;6;p3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3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6">
            <a:alphaModFix/>
          </a:blip>
          <a:stretch>
            <a:fillRect/>
          </a:stretch>
        </a:blipFill>
        <a:effectLst/>
      </p:bgPr>
    </p:bg>
    <p:spTree>
      <p:nvGrpSpPr>
        <p:cNvPr id="1" name="Shape 36"/>
        <p:cNvGrpSpPr/>
        <p:nvPr/>
      </p:nvGrpSpPr>
      <p:grpSpPr>
        <a:xfrm>
          <a:off x="0" y="0"/>
          <a:ext cx="0" cy="0"/>
          <a:chOff x="0" y="0"/>
          <a:chExt cx="0" cy="0"/>
        </a:xfrm>
      </p:grpSpPr>
      <p:sp>
        <p:nvSpPr>
          <p:cNvPr id="37" name="Google Shape;37;p3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38" name="Google Shape;38;p3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686" r:id="rId30"/>
    <p:sldLayoutId id="2147483687" r:id="rId31"/>
    <p:sldLayoutId id="2147483688" r:id="rId32"/>
    <p:sldLayoutId id="2147483689" r:id="rId33"/>
    <p:sldLayoutId id="2147483690"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22.jp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hyperlink" Target="http://www.youtube.com/watch?v=taOG0O2MYrU"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
          <p:cNvSpPr txBox="1">
            <a:spLocks noGrp="1"/>
          </p:cNvSpPr>
          <p:nvPr>
            <p:ph type="ctrTitle"/>
          </p:nvPr>
        </p:nvSpPr>
        <p:spPr>
          <a:xfrm>
            <a:off x="2081372" y="1950074"/>
            <a:ext cx="4981256" cy="644700"/>
          </a:xfrm>
          <a:prstGeom prst="rect">
            <a:avLst/>
          </a:prstGeom>
          <a:noFill/>
          <a:ln>
            <a:noFill/>
          </a:ln>
          <a:effectLst>
            <a:outerShdw blurRad="142875" dist="19050" dir="87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DIGITAL MARKETING</a:t>
            </a:r>
            <a:endParaRPr>
              <a:latin typeface="Arial"/>
              <a:ea typeface="Arial"/>
              <a:cs typeface="Arial"/>
              <a:sym typeface="Arial"/>
            </a:endParaRPr>
          </a:p>
        </p:txBody>
      </p:sp>
      <p:sp>
        <p:nvSpPr>
          <p:cNvPr id="190" name="Google Shape;190;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4.8</a:t>
            </a:r>
            <a:endParaRPr sz="2200" b="0">
              <a:latin typeface="Arial"/>
              <a:ea typeface="Arial"/>
              <a:cs typeface="Arial"/>
              <a:sym typeface="Arial"/>
            </a:endParaRPr>
          </a:p>
        </p:txBody>
      </p:sp>
      <p:cxnSp>
        <p:nvCxnSpPr>
          <p:cNvPr id="191" name="Google Shape;191;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92" name="Google Shape;192;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3" name="Google Shape;193;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a:solidFill>
                  <a:schemeClr val="accent5"/>
                </a:solidFill>
              </a:rPr>
              <a:t>Copyright 2023</a:t>
            </a:r>
            <a:r>
              <a:rPr lang="en-US" sz="700" b="0" i="0" u="none" strike="noStrike" cap="none">
                <a:solidFill>
                  <a:schemeClr val="accent5"/>
                </a:solidFill>
                <a:latin typeface="Arial"/>
                <a:ea typeface="Arial"/>
                <a:cs typeface="Arial"/>
                <a:sym typeface="Arial"/>
              </a:rPr>
              <a:t>.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10"/>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t>01</a:t>
            </a:r>
            <a:endParaRPr/>
          </a:p>
        </p:txBody>
      </p:sp>
      <p:sp>
        <p:nvSpPr>
          <p:cNvPr id="279" name="Google Shape;279;p10"/>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ENGAGING</a:t>
            </a:r>
            <a:endParaRPr b="1">
              <a:latin typeface="Arial"/>
              <a:ea typeface="Arial"/>
              <a:cs typeface="Arial"/>
              <a:sym typeface="Arial"/>
            </a:endParaRPr>
          </a:p>
        </p:txBody>
      </p:sp>
      <p:sp>
        <p:nvSpPr>
          <p:cNvPr id="280" name="Google Shape;280;p10"/>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b="1">
                <a:latin typeface="Arial"/>
                <a:ea typeface="Arial"/>
                <a:cs typeface="Arial"/>
                <a:sym typeface="Arial"/>
              </a:rPr>
              <a:t>AUTHENTIC</a:t>
            </a:r>
            <a:endParaRPr b="1">
              <a:latin typeface="Arial"/>
              <a:ea typeface="Arial"/>
              <a:cs typeface="Arial"/>
              <a:sym typeface="Arial"/>
            </a:endParaRPr>
          </a:p>
        </p:txBody>
      </p:sp>
      <p:sp>
        <p:nvSpPr>
          <p:cNvPr id="281" name="Google Shape;281;p10"/>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US"/>
              <a:t>DISTINCTIVE</a:t>
            </a:r>
            <a:endParaRPr/>
          </a:p>
        </p:txBody>
      </p:sp>
      <p:sp>
        <p:nvSpPr>
          <p:cNvPr id="282" name="Google Shape;282;p10"/>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b="1">
                <a:latin typeface="Arial"/>
                <a:ea typeface="Arial"/>
                <a:cs typeface="Arial"/>
                <a:sym typeface="Arial"/>
              </a:rPr>
              <a:t>02</a:t>
            </a:r>
            <a:endParaRPr b="1">
              <a:latin typeface="Arial"/>
              <a:ea typeface="Arial"/>
              <a:cs typeface="Arial"/>
              <a:sym typeface="Arial"/>
            </a:endParaRPr>
          </a:p>
        </p:txBody>
      </p:sp>
      <p:sp>
        <p:nvSpPr>
          <p:cNvPr id="283" name="Google Shape;283;p10"/>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b="1">
                <a:latin typeface="Arial"/>
                <a:ea typeface="Arial"/>
                <a:cs typeface="Arial"/>
                <a:sym typeface="Arial"/>
              </a:rPr>
              <a:t>03</a:t>
            </a:r>
            <a:endParaRPr b="1">
              <a:latin typeface="Arial"/>
              <a:ea typeface="Arial"/>
              <a:cs typeface="Arial"/>
              <a:sym typeface="Arial"/>
            </a:endParaRPr>
          </a:p>
        </p:txBody>
      </p:sp>
      <p:cxnSp>
        <p:nvCxnSpPr>
          <p:cNvPr id="284" name="Google Shape;284;p10"/>
          <p:cNvCxnSpPr/>
          <p:nvPr/>
        </p:nvCxnSpPr>
        <p:spPr>
          <a:xfrm>
            <a:off x="1883350" y="2546160"/>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285" name="Google Shape;285;p10"/>
          <p:cNvCxnSpPr/>
          <p:nvPr/>
        </p:nvCxnSpPr>
        <p:spPr>
          <a:xfrm>
            <a:off x="4373400" y="2546160"/>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286" name="Google Shape;286;p10"/>
          <p:cNvCxnSpPr/>
          <p:nvPr/>
        </p:nvCxnSpPr>
        <p:spPr>
          <a:xfrm>
            <a:off x="6863450" y="2546160"/>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
        <p:nvSpPr>
          <p:cNvPr id="287" name="Google Shape;287;p10"/>
          <p:cNvSpPr txBox="1"/>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1800"/>
              <a:buFont typeface="Montserrat"/>
              <a:buNone/>
            </a:pPr>
            <a:r>
              <a:rPr lang="en-US" sz="2400" b="1" i="0" u="none" strike="noStrike" cap="none">
                <a:solidFill>
                  <a:schemeClr val="accent1"/>
                </a:solidFill>
                <a:latin typeface="Arial"/>
                <a:ea typeface="Arial"/>
                <a:cs typeface="Arial"/>
                <a:sym typeface="Arial"/>
              </a:rPr>
              <a:t>CONTENT</a:t>
            </a:r>
            <a:r>
              <a:rPr lang="en-US" sz="1800" b="1" i="0" u="none" strike="noStrike" cap="none">
                <a:solidFill>
                  <a:schemeClr val="lt1"/>
                </a:solidFill>
                <a:latin typeface="Arial"/>
                <a:ea typeface="Arial"/>
                <a:cs typeface="Arial"/>
                <a:sym typeface="Arial"/>
              </a:rPr>
              <a:t> </a:t>
            </a:r>
            <a:r>
              <a:rPr lang="en-US" sz="2400" b="1" i="0" u="none" strike="noStrike" cap="none">
                <a:solidFill>
                  <a:schemeClr val="accent1"/>
                </a:solidFill>
                <a:latin typeface="Arial"/>
                <a:ea typeface="Arial"/>
                <a:cs typeface="Arial"/>
                <a:sym typeface="Arial"/>
              </a:rPr>
              <a:t>MARKETING:   Quality Content</a:t>
            </a:r>
            <a:endParaRPr sz="1400" b="0" i="0" u="none" strike="noStrike" cap="none">
              <a:solidFill>
                <a:srgbClr val="000000"/>
              </a:solidFill>
              <a:latin typeface="Arial"/>
              <a:ea typeface="Arial"/>
              <a:cs typeface="Arial"/>
              <a:sym typeface="Arial"/>
            </a:endParaRPr>
          </a:p>
        </p:txBody>
      </p:sp>
      <p:cxnSp>
        <p:nvCxnSpPr>
          <p:cNvPr id="288" name="Google Shape;288;p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
        <p:nvSpPr>
          <p:cNvPr id="289" name="Google Shape;289;p10"/>
          <p:cNvSpPr txBox="1"/>
          <p:nvPr/>
        </p:nvSpPr>
        <p:spPr>
          <a:xfrm>
            <a:off x="938500" y="1044997"/>
            <a:ext cx="7172100" cy="785975"/>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1400"/>
              <a:buFont typeface="Montserrat"/>
              <a:buNone/>
            </a:pPr>
            <a:r>
              <a:rPr lang="en-US" sz="1600" b="0" i="0" u="none" strike="noStrike" cap="none">
                <a:solidFill>
                  <a:schemeClr val="lt1"/>
                </a:solidFill>
                <a:latin typeface="Arial"/>
                <a:ea typeface="Arial"/>
                <a:cs typeface="Arial"/>
                <a:sym typeface="Arial"/>
              </a:rPr>
              <a:t>It is important for organizations to develop creative, quality content that will increase levels of consumer (fan) engagement.  </a:t>
            </a: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400"/>
              <a:buFont typeface="Montserrat"/>
              <a:buNone/>
            </a:pPr>
            <a:endParaRPr sz="16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1600"/>
              </a:spcAft>
              <a:buClr>
                <a:schemeClr val="lt1"/>
              </a:buClr>
              <a:buSzPts val="1400"/>
              <a:buFont typeface="Montserrat"/>
              <a:buNone/>
            </a:pPr>
            <a:endParaRPr sz="1600" b="0" i="0" u="none" strike="noStrike" cap="none">
              <a:solidFill>
                <a:schemeClr val="lt1"/>
              </a:solidFill>
              <a:latin typeface="Arial"/>
              <a:ea typeface="Arial"/>
              <a:cs typeface="Arial"/>
              <a:sym typeface="Arial"/>
            </a:endParaRPr>
          </a:p>
        </p:txBody>
      </p:sp>
      <p:pic>
        <p:nvPicPr>
          <p:cNvPr id="290" name="Google Shape;290;p10"/>
          <p:cNvPicPr preferRelativeResize="0"/>
          <p:nvPr/>
        </p:nvPicPr>
        <p:blipFill rotWithShape="1">
          <a:blip r:embed="rId3">
            <a:alphaModFix/>
          </a:blip>
          <a:srcRect/>
          <a:stretch/>
        </p:blipFill>
        <p:spPr>
          <a:xfrm>
            <a:off x="3642949" y="3454123"/>
            <a:ext cx="1858102" cy="1161314"/>
          </a:xfrm>
          <a:prstGeom prst="rect">
            <a:avLst/>
          </a:prstGeom>
          <a:noFill/>
          <a:ln>
            <a:noFill/>
          </a:ln>
        </p:spPr>
      </p:pic>
      <p:pic>
        <p:nvPicPr>
          <p:cNvPr id="291" name="Google Shape;291;p10"/>
          <p:cNvPicPr preferRelativeResize="0"/>
          <p:nvPr/>
        </p:nvPicPr>
        <p:blipFill rotWithShape="1">
          <a:blip r:embed="rId4">
            <a:alphaModFix/>
          </a:blip>
          <a:srcRect/>
          <a:stretch/>
        </p:blipFill>
        <p:spPr>
          <a:xfrm>
            <a:off x="6481393" y="3454124"/>
            <a:ext cx="1161313" cy="1161313"/>
          </a:xfrm>
          <a:prstGeom prst="rect">
            <a:avLst/>
          </a:prstGeom>
          <a:noFill/>
          <a:ln>
            <a:noFill/>
          </a:ln>
        </p:spPr>
      </p:pic>
      <p:pic>
        <p:nvPicPr>
          <p:cNvPr id="292" name="Google Shape;292;p10"/>
          <p:cNvPicPr preferRelativeResize="0"/>
          <p:nvPr/>
        </p:nvPicPr>
        <p:blipFill rotWithShape="1">
          <a:blip r:embed="rId5">
            <a:alphaModFix/>
          </a:blip>
          <a:srcRect/>
          <a:stretch/>
        </p:blipFill>
        <p:spPr>
          <a:xfrm>
            <a:off x="1526757" y="3330764"/>
            <a:ext cx="1307555" cy="128467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11"/>
          <p:cNvSpPr txBox="1">
            <a:spLocks noGrp="1"/>
          </p:cNvSpPr>
          <p:nvPr>
            <p:ph type="title"/>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QUALITY CONTENT</a:t>
            </a:r>
            <a:endParaRPr/>
          </a:p>
        </p:txBody>
      </p:sp>
      <p:sp>
        <p:nvSpPr>
          <p:cNvPr id="298" name="Google Shape;298;p11"/>
          <p:cNvSpPr txBox="1">
            <a:spLocks noGrp="1"/>
          </p:cNvSpPr>
          <p:nvPr>
            <p:ph type="body" idx="1"/>
          </p:nvPr>
        </p:nvSpPr>
        <p:spPr>
          <a:xfrm>
            <a:off x="938500" y="1004711"/>
            <a:ext cx="7172100" cy="328121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Examples of quality content:</a:t>
            </a:r>
            <a:endParaRPr sz="1600"/>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Phoenix Suns fans can have their picture taken by Suns personnel at a game and retrieve it for free on the team’s Facebook page. </a:t>
            </a:r>
            <a:endParaRPr sz="1600"/>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The Los Angeles Lakers provided a virtual tour of the team’s locker room for their fans on Facebook.</a:t>
            </a:r>
            <a:endParaRPr sz="1600"/>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Vancouver Canucks fans could play a virtual hockey game on the team’s Facebook page to win prizes and coupon vouchers.</a:t>
            </a:r>
            <a:endParaRPr sz="1600"/>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Racing fans can test their NASCAR IQ via quizzes and polls featured on NASCAR’s Facebook page.</a:t>
            </a:r>
            <a:endParaRPr sz="1600"/>
          </a:p>
          <a:p>
            <a:pPr marL="0" lvl="0" indent="0" algn="l" rtl="0">
              <a:lnSpc>
                <a:spcPct val="100000"/>
              </a:lnSpc>
              <a:spcBef>
                <a:spcPts val="500"/>
              </a:spcBef>
              <a:spcAft>
                <a:spcPts val="1600"/>
              </a:spcAft>
              <a:buSzPts val="1150"/>
              <a:buNone/>
            </a:pPr>
            <a:endParaRPr sz="1600">
              <a:latin typeface="Arial"/>
              <a:ea typeface="Arial"/>
              <a:cs typeface="Arial"/>
              <a:sym typeface="Arial"/>
            </a:endParaRPr>
          </a:p>
        </p:txBody>
      </p:sp>
      <p:cxnSp>
        <p:nvCxnSpPr>
          <p:cNvPr id="299" name="Google Shape;299;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00" name="Google Shape;300;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01" name="Google Shape;301;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13"/>
          <p:cNvSpPr txBox="1">
            <a:spLocks noGrp="1"/>
          </p:cNvSpPr>
          <p:nvPr>
            <p:ph type="title"/>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WEBSITE MARKETING</a:t>
            </a:r>
            <a:endParaRPr/>
          </a:p>
        </p:txBody>
      </p:sp>
      <p:sp>
        <p:nvSpPr>
          <p:cNvPr id="307" name="Google Shape;307;p13"/>
          <p:cNvSpPr txBox="1">
            <a:spLocks noGrp="1"/>
          </p:cNvSpPr>
          <p:nvPr>
            <p:ph type="body" idx="1"/>
          </p:nvPr>
        </p:nvSpPr>
        <p:spPr>
          <a:xfrm>
            <a:off x="938500" y="1004711"/>
            <a:ext cx="7172100" cy="328121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Website marketing also includes:</a:t>
            </a:r>
            <a:endParaRPr sz="1600"/>
          </a:p>
          <a:p>
            <a:pPr marL="285750" lvl="0" indent="-314325" algn="l" rtl="0">
              <a:lnSpc>
                <a:spcPct val="100000"/>
              </a:lnSpc>
              <a:spcBef>
                <a:spcPts val="1200"/>
              </a:spcBef>
              <a:spcAft>
                <a:spcPts val="0"/>
              </a:spcAft>
              <a:buSzPts val="1600"/>
              <a:buChar char="●"/>
            </a:pPr>
            <a:r>
              <a:rPr lang="en-US" sz="1600">
                <a:latin typeface="Arial"/>
                <a:ea typeface="Arial"/>
                <a:cs typeface="Arial"/>
                <a:sym typeface="Arial"/>
              </a:rPr>
              <a:t>Search advertising</a:t>
            </a:r>
            <a:endParaRPr sz="1600"/>
          </a:p>
          <a:p>
            <a:pPr marL="285750" lvl="0" indent="-314325" algn="l" rtl="0">
              <a:lnSpc>
                <a:spcPct val="100000"/>
              </a:lnSpc>
              <a:spcBef>
                <a:spcPts val="0"/>
              </a:spcBef>
              <a:spcAft>
                <a:spcPts val="0"/>
              </a:spcAft>
              <a:buSzPts val="1600"/>
              <a:buChar char="●"/>
            </a:pPr>
            <a:r>
              <a:rPr lang="en-US" sz="1600">
                <a:latin typeface="Arial"/>
                <a:ea typeface="Arial"/>
                <a:cs typeface="Arial"/>
                <a:sym typeface="Arial"/>
              </a:rPr>
              <a:t>Affiliate advertising</a:t>
            </a:r>
            <a:endParaRPr sz="1600"/>
          </a:p>
          <a:p>
            <a:pPr marL="285750" lvl="0" indent="-314325" algn="l" rtl="0">
              <a:lnSpc>
                <a:spcPct val="100000"/>
              </a:lnSpc>
              <a:spcBef>
                <a:spcPts val="0"/>
              </a:spcBef>
              <a:spcAft>
                <a:spcPts val="0"/>
              </a:spcAft>
              <a:buSzPts val="1600"/>
              <a:buChar char="●"/>
            </a:pPr>
            <a:r>
              <a:rPr lang="en-US" sz="1600">
                <a:latin typeface="Arial"/>
                <a:ea typeface="Arial"/>
                <a:cs typeface="Arial"/>
                <a:sym typeface="Arial"/>
              </a:rPr>
              <a:t>Native advertising – sponsored content that is meant to look like editorial</a:t>
            </a:r>
            <a:endParaRPr sz="1600"/>
          </a:p>
          <a:p>
            <a:pPr marL="285750" lvl="0" indent="-314325" algn="l" rtl="0">
              <a:lnSpc>
                <a:spcPct val="100000"/>
              </a:lnSpc>
              <a:spcBef>
                <a:spcPts val="0"/>
              </a:spcBef>
              <a:spcAft>
                <a:spcPts val="0"/>
              </a:spcAft>
              <a:buSzPts val="1600"/>
              <a:buChar char="●"/>
            </a:pPr>
            <a:r>
              <a:rPr lang="en-US" sz="1600">
                <a:latin typeface="Arial"/>
                <a:ea typeface="Arial"/>
                <a:cs typeface="Arial"/>
                <a:sym typeface="Arial"/>
              </a:rPr>
              <a:t>Email advertising </a:t>
            </a:r>
            <a:endParaRPr sz="1600"/>
          </a:p>
          <a:p>
            <a:pPr marL="285750" lvl="0" indent="-314325" algn="l" rtl="0">
              <a:lnSpc>
                <a:spcPct val="100000"/>
              </a:lnSpc>
              <a:spcBef>
                <a:spcPts val="0"/>
              </a:spcBef>
              <a:spcAft>
                <a:spcPts val="0"/>
              </a:spcAft>
              <a:buSzPts val="1600"/>
              <a:buChar char="●"/>
            </a:pPr>
            <a:r>
              <a:rPr lang="en-US" sz="1600">
                <a:latin typeface="Arial"/>
                <a:ea typeface="Arial"/>
                <a:cs typeface="Arial"/>
                <a:sym typeface="Arial"/>
              </a:rPr>
              <a:t>Retargeting</a:t>
            </a:r>
            <a:endParaRPr sz="1600" b="1">
              <a:solidFill>
                <a:srgbClr val="EF8600"/>
              </a:solidFill>
              <a:latin typeface="Arial"/>
              <a:ea typeface="Arial"/>
              <a:cs typeface="Arial"/>
              <a:sym typeface="Arial"/>
            </a:endParaRPr>
          </a:p>
          <a:p>
            <a:pPr marL="0" lvl="0" indent="0" algn="l" rtl="0">
              <a:lnSpc>
                <a:spcPct val="100000"/>
              </a:lnSpc>
              <a:spcBef>
                <a:spcPts val="1000"/>
              </a:spcBef>
              <a:spcAft>
                <a:spcPts val="0"/>
              </a:spcAft>
              <a:buSzPts val="1150"/>
              <a:buNone/>
            </a:pPr>
            <a:r>
              <a:rPr lang="en-US" sz="1600" b="1">
                <a:solidFill>
                  <a:schemeClr val="dk2"/>
                </a:solidFill>
                <a:latin typeface="Arial"/>
                <a:ea typeface="Arial"/>
                <a:cs typeface="Arial"/>
                <a:sym typeface="Arial"/>
              </a:rPr>
              <a:t>Retargeting</a:t>
            </a:r>
            <a:r>
              <a:rPr lang="en-US" sz="1600">
                <a:latin typeface="Arial"/>
                <a:ea typeface="Arial"/>
                <a:cs typeface="Arial"/>
                <a:sym typeface="Arial"/>
              </a:rPr>
              <a:t> is an advertising strategy that involves putting a brand’s ads in front of people who previously browsed its products or services without making a purchase</a:t>
            </a:r>
            <a:endParaRPr sz="1600"/>
          </a:p>
          <a:p>
            <a:pPr marL="0" lvl="0" indent="0" algn="l" rtl="0">
              <a:lnSpc>
                <a:spcPct val="100000"/>
              </a:lnSpc>
              <a:spcBef>
                <a:spcPts val="0"/>
              </a:spcBef>
              <a:spcAft>
                <a:spcPts val="1600"/>
              </a:spcAft>
              <a:buSzPts val="1150"/>
              <a:buNone/>
            </a:pPr>
            <a:endParaRPr sz="1600">
              <a:latin typeface="Arial"/>
              <a:ea typeface="Arial"/>
              <a:cs typeface="Arial"/>
              <a:sym typeface="Arial"/>
            </a:endParaRPr>
          </a:p>
        </p:txBody>
      </p:sp>
      <p:cxnSp>
        <p:nvCxnSpPr>
          <p:cNvPr id="308" name="Google Shape;308;p1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09" name="Google Shape;309;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10" name="Google Shape;310;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12"/>
          <p:cNvSpPr txBox="1">
            <a:spLocks noGrp="1"/>
          </p:cNvSpPr>
          <p:nvPr>
            <p:ph type="title"/>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WEBSITE MARKETING</a:t>
            </a:r>
            <a:endParaRPr/>
          </a:p>
        </p:txBody>
      </p:sp>
      <p:sp>
        <p:nvSpPr>
          <p:cNvPr id="316" name="Google Shape;316;p12"/>
          <p:cNvSpPr txBox="1">
            <a:spLocks noGrp="1"/>
          </p:cNvSpPr>
          <p:nvPr>
            <p:ph type="body" idx="1"/>
          </p:nvPr>
        </p:nvSpPr>
        <p:spPr>
          <a:xfrm>
            <a:off x="938500" y="1004711"/>
            <a:ext cx="7172100" cy="328121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dirty="0">
                <a:latin typeface="Arial"/>
                <a:ea typeface="Arial"/>
                <a:cs typeface="Arial"/>
                <a:sym typeface="Arial"/>
              </a:rPr>
              <a:t>Sports teams use their website for a host of marketing functions:</a:t>
            </a:r>
            <a:endParaRPr sz="1600" b="1" dirty="0">
              <a:latin typeface="Arial"/>
              <a:ea typeface="Arial"/>
              <a:cs typeface="Arial"/>
              <a:sym typeface="Arial"/>
            </a:endParaRPr>
          </a:p>
          <a:p>
            <a:pPr marL="285750" indent="-285750">
              <a:spcBef>
                <a:spcPts val="1000"/>
              </a:spcBef>
            </a:pPr>
            <a:r>
              <a:rPr lang="en-US" sz="1600" dirty="0">
                <a:latin typeface="Arial"/>
                <a:ea typeface="Arial"/>
                <a:cs typeface="Arial"/>
                <a:sym typeface="Arial"/>
              </a:rPr>
              <a:t>Ticket sales</a:t>
            </a:r>
            <a:endParaRPr sz="1600" dirty="0"/>
          </a:p>
          <a:p>
            <a:pPr marL="285750" indent="-285750"/>
            <a:r>
              <a:rPr lang="en-US" sz="1600" dirty="0">
                <a:latin typeface="Arial"/>
                <a:ea typeface="Arial"/>
                <a:cs typeface="Arial"/>
                <a:sym typeface="Arial"/>
              </a:rPr>
              <a:t>Sponsorship sales</a:t>
            </a:r>
            <a:endParaRPr sz="1600" dirty="0"/>
          </a:p>
          <a:p>
            <a:pPr marL="285750" indent="-285750"/>
            <a:r>
              <a:rPr lang="en-US" sz="1600" dirty="0">
                <a:latin typeface="Arial"/>
                <a:ea typeface="Arial"/>
                <a:cs typeface="Arial"/>
                <a:sym typeface="Arial"/>
              </a:rPr>
              <a:t>Merchandise sales</a:t>
            </a:r>
            <a:endParaRPr sz="1600" dirty="0"/>
          </a:p>
          <a:p>
            <a:pPr marL="285750" indent="-285750"/>
            <a:r>
              <a:rPr lang="en-US" sz="1600" dirty="0">
                <a:latin typeface="Arial"/>
                <a:ea typeface="Arial"/>
                <a:cs typeface="Arial"/>
                <a:sym typeface="Arial"/>
              </a:rPr>
              <a:t>Additional revenue streams (advertising sales)</a:t>
            </a:r>
            <a:endParaRPr sz="1600" dirty="0"/>
          </a:p>
          <a:p>
            <a:pPr marL="285750" indent="-285750"/>
            <a:r>
              <a:rPr lang="en-US" sz="1600" dirty="0">
                <a:latin typeface="Arial"/>
                <a:ea typeface="Arial"/>
                <a:cs typeface="Arial"/>
                <a:sym typeface="Arial"/>
              </a:rPr>
              <a:t>Community relations</a:t>
            </a:r>
            <a:endParaRPr sz="1600" dirty="0"/>
          </a:p>
          <a:p>
            <a:pPr marL="285750" indent="-285750"/>
            <a:r>
              <a:rPr lang="en-US" sz="1600" dirty="0">
                <a:latin typeface="Arial"/>
                <a:ea typeface="Arial"/>
                <a:cs typeface="Arial"/>
                <a:sym typeface="Arial"/>
              </a:rPr>
              <a:t>Player/staff fan connection (blogs, chats etc.)</a:t>
            </a:r>
            <a:endParaRPr sz="1600" dirty="0"/>
          </a:p>
          <a:p>
            <a:pPr marL="285750" indent="-285750"/>
            <a:r>
              <a:rPr lang="en-US" sz="1600" dirty="0">
                <a:latin typeface="Arial"/>
                <a:ea typeface="Arial"/>
                <a:cs typeface="Arial"/>
                <a:sym typeface="Arial"/>
              </a:rPr>
              <a:t>Additional promotion</a:t>
            </a:r>
            <a:endParaRPr sz="1600" dirty="0"/>
          </a:p>
          <a:p>
            <a:pPr marL="0" lvl="0" indent="0" algn="l" rtl="0">
              <a:lnSpc>
                <a:spcPct val="100000"/>
              </a:lnSpc>
              <a:spcBef>
                <a:spcPts val="0"/>
              </a:spcBef>
              <a:spcAft>
                <a:spcPts val="1600"/>
              </a:spcAft>
              <a:buSzPts val="1150"/>
              <a:buNone/>
            </a:pPr>
            <a:endParaRPr sz="1600" dirty="0">
              <a:latin typeface="Arial"/>
              <a:ea typeface="Arial"/>
              <a:cs typeface="Arial"/>
              <a:sym typeface="Arial"/>
            </a:endParaRPr>
          </a:p>
        </p:txBody>
      </p:sp>
      <p:cxnSp>
        <p:nvCxnSpPr>
          <p:cNvPr id="317" name="Google Shape;317;p1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18" name="Google Shape;318;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19" name="Google Shape;319;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14"/>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325" name="Google Shape;325;p14"/>
          <p:cNvSpPr txBox="1">
            <a:spLocks noGrp="1"/>
          </p:cNvSpPr>
          <p:nvPr>
            <p:ph type="subTitle" idx="1"/>
          </p:nvPr>
        </p:nvSpPr>
        <p:spPr>
          <a:xfrm>
            <a:off x="1718000" y="1332175"/>
            <a:ext cx="57537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sz="1600">
                <a:latin typeface="Arial"/>
                <a:ea typeface="Arial"/>
                <a:cs typeface="Arial"/>
                <a:sym typeface="Arial"/>
              </a:rPr>
              <a:t>Have you ever read something on your favorite social media platform or online that said, “sponsored content”?</a:t>
            </a:r>
            <a:endParaRPr sz="1600"/>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r>
              <a:rPr lang="en-US" sz="1600">
                <a:latin typeface="Arial"/>
                <a:ea typeface="Arial"/>
                <a:cs typeface="Arial"/>
                <a:sym typeface="Arial"/>
              </a:rPr>
              <a:t>Have you ever shopped for something online but didn’t purchase it, only to see ads for that product (or something similar) pop up on another website or in a social media feed?</a:t>
            </a:r>
            <a:endParaRPr sz="1600"/>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0" lvl="0" indent="0" algn="l" rtl="0">
              <a:lnSpc>
                <a:spcPct val="100000"/>
              </a:lnSpc>
              <a:spcBef>
                <a:spcPts val="0"/>
              </a:spcBef>
              <a:spcAft>
                <a:spcPts val="0"/>
              </a:spcAft>
              <a:buSzPts val="1800"/>
              <a:buNone/>
            </a:pPr>
            <a:r>
              <a:rPr lang="en-US" sz="1600">
                <a:latin typeface="Arial"/>
                <a:ea typeface="Arial"/>
                <a:cs typeface="Arial"/>
                <a:sym typeface="Arial"/>
              </a:rPr>
              <a:t>Native advertising and retargeting are two of the most popular forms of marketing because they are effective.  See if you can think of any specific examples of both digital marketing strategies.</a:t>
            </a:r>
            <a:endParaRPr sz="1600">
              <a:latin typeface="Arial"/>
              <a:ea typeface="Arial"/>
              <a:cs typeface="Arial"/>
              <a:sym typeface="Arial"/>
            </a:endParaRPr>
          </a:p>
        </p:txBody>
      </p:sp>
      <p:pic>
        <p:nvPicPr>
          <p:cNvPr id="326" name="Google Shape;326;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27" name="Google Shape;327;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pic>
        <p:nvPicPr>
          <p:cNvPr id="328" name="Google Shape;328;p14"/>
          <p:cNvPicPr preferRelativeResize="0"/>
          <p:nvPr/>
        </p:nvPicPr>
        <p:blipFill rotWithShape="1">
          <a:blip r:embed="rId4">
            <a:alphaModFix/>
          </a:blip>
          <a:srcRect/>
          <a:stretch/>
        </p:blipFill>
        <p:spPr>
          <a:xfrm>
            <a:off x="572425" y="128150"/>
            <a:ext cx="1145575" cy="116095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15"/>
          <p:cNvSpPr txBox="1">
            <a:spLocks noGrp="1"/>
          </p:cNvSpPr>
          <p:nvPr>
            <p:ph type="title"/>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MOBILE MARKETING </a:t>
            </a:r>
            <a:endParaRPr/>
          </a:p>
        </p:txBody>
      </p:sp>
      <p:sp>
        <p:nvSpPr>
          <p:cNvPr id="334" name="Google Shape;334;p15"/>
          <p:cNvSpPr txBox="1">
            <a:spLocks noGrp="1"/>
          </p:cNvSpPr>
          <p:nvPr>
            <p:ph type="body" idx="1"/>
          </p:nvPr>
        </p:nvSpPr>
        <p:spPr>
          <a:xfrm>
            <a:off x="938500" y="1004711"/>
            <a:ext cx="7172100" cy="328121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a:latin typeface="Arial"/>
                <a:ea typeface="Arial"/>
                <a:cs typeface="Arial"/>
                <a:sym typeface="Arial"/>
              </a:rPr>
              <a:t>Mobile marketing represents an area of massive potential growth</a:t>
            </a:r>
            <a:endParaRPr/>
          </a:p>
          <a:p>
            <a:pPr marL="457200" lvl="0" indent="-330200" algn="l" rtl="0">
              <a:lnSpc>
                <a:spcPct val="100000"/>
              </a:lnSpc>
              <a:spcBef>
                <a:spcPts val="1200"/>
              </a:spcBef>
              <a:spcAft>
                <a:spcPts val="0"/>
              </a:spcAft>
              <a:buSzPts val="1600"/>
              <a:buFont typeface="Arial"/>
              <a:buChar char="●"/>
            </a:pPr>
            <a:r>
              <a:rPr lang="en-US" sz="1600">
                <a:latin typeface="Arial"/>
                <a:ea typeface="Arial"/>
                <a:cs typeface="Arial"/>
                <a:sym typeface="Arial"/>
              </a:rPr>
              <a:t>According to data from Statista, mobile advertising spending in the United States reached $355 billion in 2023 and it is expected to surpass $463 billion by 2026. Compare that to the $7 billion that was spent in 2011 on mobile advertising. </a:t>
            </a:r>
            <a:endParaRPr/>
          </a:p>
          <a:p>
            <a:pPr marL="457200" lvl="0" indent="-330200" algn="l" rtl="0">
              <a:lnSpc>
                <a:spcPct val="100000"/>
              </a:lnSpc>
              <a:spcBef>
                <a:spcPts val="1000"/>
              </a:spcBef>
              <a:spcAft>
                <a:spcPts val="0"/>
              </a:spcAft>
              <a:buSzPts val="1600"/>
              <a:buFont typeface="Arial"/>
              <a:buChar char="●"/>
            </a:pPr>
            <a:r>
              <a:rPr lang="en-US" sz="1600">
                <a:latin typeface="Arial"/>
                <a:ea typeface="Arial"/>
                <a:cs typeface="Arial"/>
                <a:sym typeface="Arial"/>
              </a:rPr>
              <a:t>81 percent of smartphone users have done product research from a smartphone, and 50 percent have made a purchase via their phone.</a:t>
            </a:r>
            <a:endParaRPr sz="1600">
              <a:latin typeface="Arial"/>
              <a:ea typeface="Arial"/>
              <a:cs typeface="Arial"/>
              <a:sym typeface="Arial"/>
            </a:endParaRPr>
          </a:p>
          <a:p>
            <a:pPr marL="457200" lvl="0" indent="-330200" algn="l" rtl="0">
              <a:lnSpc>
                <a:spcPct val="100000"/>
              </a:lnSpc>
              <a:spcBef>
                <a:spcPts val="1200"/>
              </a:spcBef>
              <a:spcAft>
                <a:spcPts val="1000"/>
              </a:spcAft>
              <a:buSzPts val="1600"/>
              <a:buFont typeface="Arial"/>
              <a:buChar char="●"/>
            </a:pPr>
            <a:r>
              <a:rPr lang="en-US" sz="1600">
                <a:latin typeface="Arial"/>
                <a:ea typeface="Arial"/>
                <a:cs typeface="Arial"/>
                <a:sym typeface="Arial"/>
              </a:rPr>
              <a:t>70% of NFL fans are consuming NFL content on a 2nd screen while watching games.</a:t>
            </a:r>
            <a:endParaRPr sz="1600">
              <a:latin typeface="Arial"/>
              <a:ea typeface="Arial"/>
              <a:cs typeface="Arial"/>
              <a:sym typeface="Arial"/>
            </a:endParaRPr>
          </a:p>
        </p:txBody>
      </p:sp>
      <p:cxnSp>
        <p:nvCxnSpPr>
          <p:cNvPr id="335" name="Google Shape;335;p1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36" name="Google Shape;336;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37" name="Google Shape;337;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16"/>
          <p:cNvSpPr txBox="1">
            <a:spLocks noGrp="1"/>
          </p:cNvSpPr>
          <p:nvPr>
            <p:ph type="title" idx="6"/>
          </p:nvPr>
        </p:nvSpPr>
        <p:spPr>
          <a:xfrm>
            <a:off x="1029275" y="1443509"/>
            <a:ext cx="2067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b="1">
                <a:latin typeface="Arial"/>
                <a:ea typeface="Arial"/>
                <a:cs typeface="Arial"/>
                <a:sym typeface="Arial"/>
              </a:rPr>
              <a:t>81%</a:t>
            </a:r>
            <a:endParaRPr b="1">
              <a:latin typeface="Arial"/>
              <a:ea typeface="Arial"/>
              <a:cs typeface="Arial"/>
              <a:sym typeface="Arial"/>
            </a:endParaRPr>
          </a:p>
        </p:txBody>
      </p:sp>
      <p:sp>
        <p:nvSpPr>
          <p:cNvPr id="343" name="Google Shape;343;p16"/>
          <p:cNvSpPr txBox="1">
            <a:spLocks noGrp="1"/>
          </p:cNvSpPr>
          <p:nvPr>
            <p:ph type="subTitle" idx="1"/>
          </p:nvPr>
        </p:nvSpPr>
        <p:spPr>
          <a:xfrm>
            <a:off x="3466441" y="2358542"/>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50% of smartphone users make purchases via their mobile device</a:t>
            </a:r>
            <a:endParaRPr>
              <a:latin typeface="Arial"/>
              <a:ea typeface="Arial"/>
              <a:cs typeface="Arial"/>
              <a:sym typeface="Arial"/>
            </a:endParaRPr>
          </a:p>
        </p:txBody>
      </p:sp>
      <p:sp>
        <p:nvSpPr>
          <p:cNvPr id="344" name="Google Shape;344;p16"/>
          <p:cNvSpPr txBox="1">
            <a:spLocks noGrp="1"/>
          </p:cNvSpPr>
          <p:nvPr>
            <p:ph type="subTitle" idx="3"/>
          </p:nvPr>
        </p:nvSpPr>
        <p:spPr>
          <a:xfrm>
            <a:off x="5956497" y="2358542"/>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70% of NFL fans are consuming NFL content on a 2nd screen while watching games</a:t>
            </a:r>
            <a:endParaRPr>
              <a:latin typeface="Arial"/>
              <a:ea typeface="Arial"/>
              <a:cs typeface="Arial"/>
              <a:sym typeface="Arial"/>
            </a:endParaRPr>
          </a:p>
        </p:txBody>
      </p:sp>
      <p:sp>
        <p:nvSpPr>
          <p:cNvPr id="345" name="Google Shape;345;p16"/>
          <p:cNvSpPr txBox="1">
            <a:spLocks noGrp="1"/>
          </p:cNvSpPr>
          <p:nvPr>
            <p:ph type="subTitle" idx="5"/>
          </p:nvPr>
        </p:nvSpPr>
        <p:spPr>
          <a:xfrm>
            <a:off x="972452" y="2358542"/>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81% of smartphone users do product research from their mobile device</a:t>
            </a:r>
            <a:endParaRPr>
              <a:latin typeface="Arial"/>
              <a:ea typeface="Arial"/>
              <a:cs typeface="Arial"/>
              <a:sym typeface="Arial"/>
            </a:endParaRPr>
          </a:p>
        </p:txBody>
      </p:sp>
      <p:sp>
        <p:nvSpPr>
          <p:cNvPr id="346" name="Google Shape;346;p16"/>
          <p:cNvSpPr txBox="1">
            <a:spLocks noGrp="1"/>
          </p:cNvSpPr>
          <p:nvPr>
            <p:ph type="title" idx="7"/>
          </p:nvPr>
        </p:nvSpPr>
        <p:spPr>
          <a:xfrm>
            <a:off x="3535618" y="1455417"/>
            <a:ext cx="2067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b="1">
                <a:latin typeface="Arial"/>
                <a:ea typeface="Arial"/>
                <a:cs typeface="Arial"/>
                <a:sym typeface="Arial"/>
              </a:rPr>
              <a:t>50%</a:t>
            </a:r>
            <a:endParaRPr b="1">
              <a:latin typeface="Arial"/>
              <a:ea typeface="Arial"/>
              <a:cs typeface="Arial"/>
              <a:sym typeface="Arial"/>
            </a:endParaRPr>
          </a:p>
        </p:txBody>
      </p:sp>
      <p:sp>
        <p:nvSpPr>
          <p:cNvPr id="347" name="Google Shape;347;p16"/>
          <p:cNvSpPr txBox="1">
            <a:spLocks noGrp="1"/>
          </p:cNvSpPr>
          <p:nvPr>
            <p:ph type="title" idx="8"/>
          </p:nvPr>
        </p:nvSpPr>
        <p:spPr>
          <a:xfrm>
            <a:off x="5995767" y="1455258"/>
            <a:ext cx="2067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b="1">
                <a:latin typeface="Arial"/>
                <a:ea typeface="Arial"/>
                <a:cs typeface="Arial"/>
                <a:sym typeface="Arial"/>
              </a:rPr>
              <a:t>70%</a:t>
            </a:r>
            <a:endParaRPr b="1">
              <a:latin typeface="Arial"/>
              <a:ea typeface="Arial"/>
              <a:cs typeface="Arial"/>
              <a:sym typeface="Arial"/>
            </a:endParaRPr>
          </a:p>
        </p:txBody>
      </p:sp>
      <p:cxnSp>
        <p:nvCxnSpPr>
          <p:cNvPr id="348" name="Google Shape;348;p16"/>
          <p:cNvCxnSpPr/>
          <p:nvPr/>
        </p:nvCxnSpPr>
        <p:spPr>
          <a:xfrm>
            <a:off x="1811297" y="2218969"/>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349" name="Google Shape;349;p16"/>
          <p:cNvCxnSpPr/>
          <p:nvPr/>
        </p:nvCxnSpPr>
        <p:spPr>
          <a:xfrm>
            <a:off x="4301341" y="2218969"/>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350" name="Google Shape;350;p16"/>
          <p:cNvCxnSpPr/>
          <p:nvPr/>
        </p:nvCxnSpPr>
        <p:spPr>
          <a:xfrm>
            <a:off x="6791397" y="2218969"/>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51" name="Google Shape;351;p1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52" name="Google Shape;352;p1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353" name="Google Shape;353;p16"/>
          <p:cNvSpPr txBox="1">
            <a:spLocks noGrp="1"/>
          </p:cNvSpPr>
          <p:nvPr>
            <p:ph type="title" idx="6"/>
          </p:nvPr>
        </p:nvSpPr>
        <p:spPr>
          <a:xfrm>
            <a:off x="605075" y="369988"/>
            <a:ext cx="5486400" cy="548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sz="2800" b="1">
                <a:latin typeface="Arial"/>
                <a:ea typeface="Arial"/>
                <a:cs typeface="Arial"/>
                <a:sym typeface="Arial"/>
              </a:rPr>
              <a:t>MOBILE MARKETING</a:t>
            </a:r>
            <a:endParaRPr sz="2800" b="1">
              <a:latin typeface="Arial"/>
              <a:ea typeface="Arial"/>
              <a:cs typeface="Arial"/>
              <a:sym typeface="Arial"/>
            </a:endParaRPr>
          </a:p>
        </p:txBody>
      </p:sp>
      <p:cxnSp>
        <p:nvCxnSpPr>
          <p:cNvPr id="354" name="Google Shape;354;p16"/>
          <p:cNvCxnSpPr/>
          <p:nvPr/>
        </p:nvCxnSpPr>
        <p:spPr>
          <a:xfrm>
            <a:off x="681275" y="3097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
        <p:nvSpPr>
          <p:cNvPr id="355" name="Google Shape;355;p16"/>
          <p:cNvSpPr txBox="1"/>
          <p:nvPr/>
        </p:nvSpPr>
        <p:spPr>
          <a:xfrm>
            <a:off x="605074" y="754000"/>
            <a:ext cx="62583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chemeClr val="lt1"/>
                </a:solidFill>
                <a:latin typeface="Arial"/>
                <a:ea typeface="Arial"/>
                <a:cs typeface="Arial"/>
                <a:sym typeface="Arial"/>
              </a:rPr>
              <a:t>Mobile marketing represents an area of massive potential growth</a:t>
            </a:r>
            <a:endParaRPr sz="1600" b="0" i="0" u="none" strike="noStrike" cap="none">
              <a:solidFill>
                <a:srgbClr val="000000"/>
              </a:solidFill>
              <a:latin typeface="Arial"/>
              <a:ea typeface="Arial"/>
              <a:cs typeface="Arial"/>
              <a:sym typeface="Arial"/>
            </a:endParaRPr>
          </a:p>
        </p:txBody>
      </p:sp>
      <p:pic>
        <p:nvPicPr>
          <p:cNvPr id="356" name="Google Shape;356;p16"/>
          <p:cNvPicPr preferRelativeResize="0"/>
          <p:nvPr/>
        </p:nvPicPr>
        <p:blipFill rotWithShape="1">
          <a:blip r:embed="rId4">
            <a:alphaModFix/>
          </a:blip>
          <a:srcRect/>
          <a:stretch/>
        </p:blipFill>
        <p:spPr>
          <a:xfrm>
            <a:off x="1612545" y="3593642"/>
            <a:ext cx="837161" cy="823557"/>
          </a:xfrm>
          <a:prstGeom prst="rect">
            <a:avLst/>
          </a:prstGeom>
          <a:noFill/>
          <a:ln>
            <a:noFill/>
          </a:ln>
        </p:spPr>
      </p:pic>
      <p:pic>
        <p:nvPicPr>
          <p:cNvPr id="357" name="Google Shape;357;p16"/>
          <p:cNvPicPr preferRelativeResize="0"/>
          <p:nvPr/>
        </p:nvPicPr>
        <p:blipFill rotWithShape="1">
          <a:blip r:embed="rId5">
            <a:alphaModFix/>
          </a:blip>
          <a:srcRect/>
          <a:stretch/>
        </p:blipFill>
        <p:spPr>
          <a:xfrm>
            <a:off x="4159941" y="3493148"/>
            <a:ext cx="818354" cy="1024544"/>
          </a:xfrm>
          <a:prstGeom prst="rect">
            <a:avLst/>
          </a:prstGeom>
          <a:noFill/>
          <a:ln>
            <a:noFill/>
          </a:ln>
        </p:spPr>
      </p:pic>
      <p:pic>
        <p:nvPicPr>
          <p:cNvPr id="358" name="Google Shape;358;p16"/>
          <p:cNvPicPr preferRelativeResize="0"/>
          <p:nvPr/>
        </p:nvPicPr>
        <p:blipFill rotWithShape="1">
          <a:blip r:embed="rId6">
            <a:alphaModFix/>
          </a:blip>
          <a:srcRect/>
          <a:stretch/>
        </p:blipFill>
        <p:spPr>
          <a:xfrm>
            <a:off x="6628047" y="3643470"/>
            <a:ext cx="723900" cy="7239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17"/>
          <p:cNvSpPr txBox="1">
            <a:spLocks noGrp="1"/>
          </p:cNvSpPr>
          <p:nvPr>
            <p:ph type="title"/>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APPS</a:t>
            </a:r>
            <a:endParaRPr/>
          </a:p>
        </p:txBody>
      </p:sp>
      <p:sp>
        <p:nvSpPr>
          <p:cNvPr id="364" name="Google Shape;364;p17"/>
          <p:cNvSpPr txBox="1">
            <a:spLocks noGrp="1"/>
          </p:cNvSpPr>
          <p:nvPr>
            <p:ph type="body" idx="1"/>
          </p:nvPr>
        </p:nvSpPr>
        <p:spPr>
          <a:xfrm>
            <a:off x="938500" y="1004700"/>
            <a:ext cx="5399700" cy="3281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In 2023, there were 255 billion app downloads worldwide, an increase of 25 billion over the previous year, according to data, and mobile users access between 9 and 10 apps daily, and 30 every month. </a:t>
            </a:r>
            <a:endParaRPr/>
          </a:p>
          <a:p>
            <a:pPr marL="282575" lvl="0" indent="-282575" algn="l" rtl="0">
              <a:lnSpc>
                <a:spcPct val="100000"/>
              </a:lnSpc>
              <a:spcBef>
                <a:spcPts val="1200"/>
              </a:spcBef>
              <a:spcAft>
                <a:spcPts val="0"/>
              </a:spcAft>
              <a:buSzPts val="1150"/>
              <a:buNone/>
            </a:pPr>
            <a:r>
              <a:rPr lang="en-US" sz="1600">
                <a:latin typeface="Arial"/>
                <a:ea typeface="Arial"/>
                <a:cs typeface="Arial"/>
                <a:sym typeface="Arial"/>
              </a:rPr>
              <a:t>●	Already the best-selling sports app in history, Major League Baseball’s “At Bat” app sold a record 5 million paid downloads before the 2015 season even started. </a:t>
            </a:r>
            <a:endParaRPr/>
          </a:p>
          <a:p>
            <a:pPr marL="282575" lvl="0" indent="-282575" algn="l" rtl="0">
              <a:lnSpc>
                <a:spcPct val="100000"/>
              </a:lnSpc>
              <a:spcBef>
                <a:spcPts val="1200"/>
              </a:spcBef>
              <a:spcAft>
                <a:spcPts val="0"/>
              </a:spcAft>
              <a:buSzPts val="1150"/>
              <a:buNone/>
            </a:pPr>
            <a:r>
              <a:rPr lang="en-US" sz="1600">
                <a:latin typeface="Arial"/>
                <a:ea typeface="Arial"/>
                <a:cs typeface="Arial"/>
                <a:sym typeface="Arial"/>
              </a:rPr>
              <a:t>●	The highest-grossing sports app a record seven straight years, At Bat unveiled a 2016 MLB Opening Day update that included a “multitasking” feature along with picture-in-picture streaming</a:t>
            </a:r>
            <a:endParaRPr/>
          </a:p>
          <a:p>
            <a:pPr marL="0" lvl="0" indent="0" algn="l" rtl="0">
              <a:lnSpc>
                <a:spcPct val="100000"/>
              </a:lnSpc>
              <a:spcBef>
                <a:spcPts val="1200"/>
              </a:spcBef>
              <a:spcAft>
                <a:spcPts val="1600"/>
              </a:spcAft>
              <a:buSzPts val="1150"/>
              <a:buNone/>
            </a:pPr>
            <a:endParaRPr>
              <a:latin typeface="Arial"/>
              <a:ea typeface="Arial"/>
              <a:cs typeface="Arial"/>
              <a:sym typeface="Arial"/>
            </a:endParaRPr>
          </a:p>
        </p:txBody>
      </p:sp>
      <p:cxnSp>
        <p:nvCxnSpPr>
          <p:cNvPr id="365" name="Google Shape;365;p1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66" name="Google Shape;366;p1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67" name="Google Shape;367;p1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368" name="Google Shape;368;p17"/>
          <p:cNvPicPr preferRelativeResize="0"/>
          <p:nvPr/>
        </p:nvPicPr>
        <p:blipFill rotWithShape="1">
          <a:blip r:embed="rId4">
            <a:alphaModFix/>
          </a:blip>
          <a:srcRect/>
          <a:stretch/>
        </p:blipFill>
        <p:spPr>
          <a:xfrm>
            <a:off x="6496134" y="2250035"/>
            <a:ext cx="2132700" cy="1597500"/>
          </a:xfrm>
          <a:prstGeom prst="ellipse">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18"/>
          <p:cNvSpPr txBox="1">
            <a:spLocks noGrp="1"/>
          </p:cNvSpPr>
          <p:nvPr>
            <p:ph type="title"/>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LOCATION-BASED MARKETING</a:t>
            </a:r>
            <a:endParaRPr/>
          </a:p>
        </p:txBody>
      </p:sp>
      <p:cxnSp>
        <p:nvCxnSpPr>
          <p:cNvPr id="374" name="Google Shape;374;p1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75" name="Google Shape;375;p1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76" name="Google Shape;376;p1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377" name="Google Shape;377;p18"/>
          <p:cNvSpPr/>
          <p:nvPr/>
        </p:nvSpPr>
        <p:spPr>
          <a:xfrm>
            <a:off x="938500" y="1248175"/>
            <a:ext cx="4240500" cy="289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600" b="1" i="0" u="none" strike="noStrike" cap="none">
                <a:solidFill>
                  <a:schemeClr val="dk2"/>
                </a:solidFill>
              </a:rPr>
              <a:t>Location-based marketing </a:t>
            </a:r>
            <a:r>
              <a:rPr lang="en-US" sz="1600">
                <a:solidFill>
                  <a:schemeClr val="lt1"/>
                </a:solidFill>
              </a:rPr>
              <a:t>is</a:t>
            </a:r>
            <a:r>
              <a:rPr lang="en-US" sz="1600" b="0" i="0" u="none" strike="noStrike" cap="none">
                <a:solidFill>
                  <a:schemeClr val="lt1"/>
                </a:solidFill>
                <a:latin typeface="Arial"/>
                <a:ea typeface="Arial"/>
                <a:cs typeface="Arial"/>
                <a:sym typeface="Arial"/>
              </a:rPr>
              <a:t> the practice of using technology to send messages or alerts to consumers through their mobile devices once they enter a predetermined geographic location or area, otherwise known as a </a:t>
            </a:r>
            <a:r>
              <a:rPr lang="en-US" sz="1600" b="1" i="0" u="none" strike="noStrike" cap="none">
                <a:solidFill>
                  <a:schemeClr val="dk2"/>
                </a:solidFill>
                <a:latin typeface="Arial"/>
                <a:ea typeface="Arial"/>
                <a:cs typeface="Arial"/>
                <a:sym typeface="Arial"/>
              </a:rPr>
              <a:t>geofence</a:t>
            </a:r>
            <a:r>
              <a:rPr lang="en-US" sz="1600" b="0" i="0" u="none" strike="noStrike" cap="none">
                <a:solidFill>
                  <a:schemeClr val="lt1"/>
                </a:solidFill>
                <a:latin typeface="Arial"/>
                <a:ea typeface="Arial"/>
                <a:cs typeface="Arial"/>
                <a:sym typeface="Arial"/>
              </a:rPr>
              <a:t>.  </a:t>
            </a: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600" b="0" i="0" u="none" strike="noStrike" cap="none">
                <a:solidFill>
                  <a:schemeClr val="lt1"/>
                </a:solidFill>
                <a:latin typeface="Arial"/>
                <a:ea typeface="Arial"/>
                <a:cs typeface="Arial"/>
                <a:sym typeface="Arial"/>
              </a:rPr>
              <a:t>The geofenced region could be anything from a specific department in a store, to an area where an event is being held, to a specific neighborhood or an entire city</a:t>
            </a:r>
            <a:endParaRPr sz="1600" b="0" i="0" u="none" strike="noStrike" cap="none">
              <a:solidFill>
                <a:srgbClr val="000000"/>
              </a:solidFill>
              <a:latin typeface="Arial"/>
              <a:ea typeface="Arial"/>
              <a:cs typeface="Arial"/>
              <a:sym typeface="Arial"/>
            </a:endParaRPr>
          </a:p>
        </p:txBody>
      </p:sp>
      <p:pic>
        <p:nvPicPr>
          <p:cNvPr id="378" name="Google Shape;378;p18"/>
          <p:cNvPicPr preferRelativeResize="0"/>
          <p:nvPr/>
        </p:nvPicPr>
        <p:blipFill rotWithShape="1">
          <a:blip r:embed="rId4">
            <a:alphaModFix/>
          </a:blip>
          <a:srcRect/>
          <a:stretch/>
        </p:blipFill>
        <p:spPr>
          <a:xfrm>
            <a:off x="5890166" y="1358627"/>
            <a:ext cx="1687687" cy="263187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19"/>
          <p:cNvSpPr txBox="1">
            <a:spLocks noGrp="1"/>
          </p:cNvSpPr>
          <p:nvPr>
            <p:ph type="title" idx="6"/>
          </p:nvPr>
        </p:nvSpPr>
        <p:spPr>
          <a:xfrm>
            <a:off x="1029275" y="1709513"/>
            <a:ext cx="2067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t>90M</a:t>
            </a:r>
            <a:endParaRPr b="1">
              <a:latin typeface="Arial"/>
              <a:ea typeface="Arial"/>
              <a:cs typeface="Arial"/>
              <a:sym typeface="Arial"/>
            </a:endParaRPr>
          </a:p>
        </p:txBody>
      </p:sp>
      <p:sp>
        <p:nvSpPr>
          <p:cNvPr id="384" name="Google Shape;384;p19"/>
          <p:cNvSpPr txBox="1">
            <a:spLocks noGrp="1"/>
          </p:cNvSpPr>
          <p:nvPr>
            <p:ph type="subTitle" idx="1"/>
          </p:nvPr>
        </p:nvSpPr>
        <p:spPr>
          <a:xfrm>
            <a:off x="3535618" y="2658527"/>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More than half of Americans age 12-54 had listened to a podcast in the last month</a:t>
            </a:r>
            <a:endParaRPr>
              <a:latin typeface="Arial"/>
              <a:ea typeface="Arial"/>
              <a:cs typeface="Arial"/>
              <a:sym typeface="Arial"/>
            </a:endParaRPr>
          </a:p>
        </p:txBody>
      </p:sp>
      <p:sp>
        <p:nvSpPr>
          <p:cNvPr id="385" name="Google Shape;385;p19"/>
          <p:cNvSpPr txBox="1">
            <a:spLocks noGrp="1"/>
          </p:cNvSpPr>
          <p:nvPr>
            <p:ph type="subTitle" idx="3"/>
          </p:nvPr>
        </p:nvSpPr>
        <p:spPr>
          <a:xfrm>
            <a:off x="6078425" y="2634121"/>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In 2023, podcast advertising is expected to reach $2.25 billion in ad spending and grow to $3.53 billion by 2026</a:t>
            </a:r>
            <a:endParaRPr>
              <a:latin typeface="Arial"/>
              <a:ea typeface="Arial"/>
              <a:cs typeface="Arial"/>
              <a:sym typeface="Arial"/>
            </a:endParaRPr>
          </a:p>
        </p:txBody>
      </p:sp>
      <p:sp>
        <p:nvSpPr>
          <p:cNvPr id="386" name="Google Shape;386;p19"/>
          <p:cNvSpPr txBox="1">
            <a:spLocks noGrp="1"/>
          </p:cNvSpPr>
          <p:nvPr>
            <p:ph type="subTitle" idx="5"/>
          </p:nvPr>
        </p:nvSpPr>
        <p:spPr>
          <a:xfrm>
            <a:off x="972452" y="2624546"/>
            <a:ext cx="2067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90 million Americans are now weekly podcast listeners</a:t>
            </a:r>
            <a:endParaRPr>
              <a:latin typeface="Arial"/>
              <a:ea typeface="Arial"/>
              <a:cs typeface="Arial"/>
              <a:sym typeface="Arial"/>
            </a:endParaRPr>
          </a:p>
        </p:txBody>
      </p:sp>
      <p:sp>
        <p:nvSpPr>
          <p:cNvPr id="387" name="Google Shape;387;p19"/>
          <p:cNvSpPr txBox="1">
            <a:spLocks noGrp="1"/>
          </p:cNvSpPr>
          <p:nvPr>
            <p:ph type="title" idx="7"/>
          </p:nvPr>
        </p:nvSpPr>
        <p:spPr>
          <a:xfrm>
            <a:off x="3535618" y="1721421"/>
            <a:ext cx="2067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t>50</a:t>
            </a:r>
            <a:r>
              <a:rPr lang="en-US" b="1">
                <a:latin typeface="Arial"/>
                <a:ea typeface="Arial"/>
                <a:cs typeface="Arial"/>
                <a:sym typeface="Arial"/>
              </a:rPr>
              <a:t>%</a:t>
            </a:r>
            <a:endParaRPr b="1">
              <a:latin typeface="Arial"/>
              <a:ea typeface="Arial"/>
              <a:cs typeface="Arial"/>
              <a:sym typeface="Arial"/>
            </a:endParaRPr>
          </a:p>
        </p:txBody>
      </p:sp>
      <p:sp>
        <p:nvSpPr>
          <p:cNvPr id="388" name="Google Shape;388;p19"/>
          <p:cNvSpPr txBox="1">
            <a:spLocks noGrp="1"/>
          </p:cNvSpPr>
          <p:nvPr>
            <p:ph type="title" idx="8"/>
          </p:nvPr>
        </p:nvSpPr>
        <p:spPr>
          <a:xfrm>
            <a:off x="5995767" y="1721262"/>
            <a:ext cx="2067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b="1">
                <a:latin typeface="Arial"/>
                <a:ea typeface="Arial"/>
                <a:cs typeface="Arial"/>
                <a:sym typeface="Arial"/>
              </a:rPr>
              <a:t>$</a:t>
            </a:r>
            <a:r>
              <a:rPr lang="en-US"/>
              <a:t>2.25</a:t>
            </a:r>
            <a:r>
              <a:rPr lang="en-US" b="1">
                <a:latin typeface="Arial"/>
                <a:ea typeface="Arial"/>
                <a:cs typeface="Arial"/>
                <a:sym typeface="Arial"/>
              </a:rPr>
              <a:t>B</a:t>
            </a:r>
            <a:endParaRPr b="1">
              <a:latin typeface="Arial"/>
              <a:ea typeface="Arial"/>
              <a:cs typeface="Arial"/>
              <a:sym typeface="Arial"/>
            </a:endParaRPr>
          </a:p>
        </p:txBody>
      </p:sp>
      <p:cxnSp>
        <p:nvCxnSpPr>
          <p:cNvPr id="389" name="Google Shape;389;p19"/>
          <p:cNvCxnSpPr/>
          <p:nvPr/>
        </p:nvCxnSpPr>
        <p:spPr>
          <a:xfrm>
            <a:off x="1894424" y="2486193"/>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390" name="Google Shape;390;p19"/>
          <p:cNvCxnSpPr/>
          <p:nvPr/>
        </p:nvCxnSpPr>
        <p:spPr>
          <a:xfrm>
            <a:off x="4301341" y="2484973"/>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391" name="Google Shape;391;p19"/>
          <p:cNvCxnSpPr/>
          <p:nvPr/>
        </p:nvCxnSpPr>
        <p:spPr>
          <a:xfrm>
            <a:off x="6913325" y="2509379"/>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92" name="Google Shape;392;p1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93" name="Google Shape;393;p1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394" name="Google Shape;394;p19"/>
          <p:cNvSpPr txBox="1">
            <a:spLocks noGrp="1"/>
          </p:cNvSpPr>
          <p:nvPr>
            <p:ph type="title" idx="6"/>
          </p:nvPr>
        </p:nvSpPr>
        <p:spPr>
          <a:xfrm>
            <a:off x="605075" y="369988"/>
            <a:ext cx="5486400" cy="548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sz="2800" b="1">
                <a:latin typeface="Arial"/>
                <a:ea typeface="Arial"/>
                <a:cs typeface="Arial"/>
                <a:sym typeface="Arial"/>
              </a:rPr>
              <a:t>PODCASTS</a:t>
            </a:r>
            <a:endParaRPr sz="2800" b="1">
              <a:latin typeface="Arial"/>
              <a:ea typeface="Arial"/>
              <a:cs typeface="Arial"/>
              <a:sym typeface="Arial"/>
            </a:endParaRPr>
          </a:p>
        </p:txBody>
      </p:sp>
      <p:cxnSp>
        <p:nvCxnSpPr>
          <p:cNvPr id="395" name="Google Shape;395;p19"/>
          <p:cNvCxnSpPr/>
          <p:nvPr/>
        </p:nvCxnSpPr>
        <p:spPr>
          <a:xfrm>
            <a:off x="681275" y="3097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
        <p:nvSpPr>
          <p:cNvPr id="396" name="Google Shape;396;p19"/>
          <p:cNvSpPr txBox="1"/>
          <p:nvPr/>
        </p:nvSpPr>
        <p:spPr>
          <a:xfrm>
            <a:off x="605074" y="754000"/>
            <a:ext cx="6258300" cy="677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0" i="0" u="none" strike="noStrike" cap="none">
                <a:solidFill>
                  <a:srgbClr val="FFFFFF"/>
                </a:solidFill>
                <a:latin typeface="Arial"/>
                <a:ea typeface="Arial"/>
                <a:cs typeface="Arial"/>
                <a:sym typeface="Arial"/>
              </a:rPr>
              <a:t>Podcasts are booming in popularity, offering a valuable marketing tool to organizations throughout the industry.</a:t>
            </a:r>
            <a:endParaRPr sz="1600" b="0" i="0" u="none" strike="noStrike" cap="none">
              <a:solidFill>
                <a:srgbClr val="FFFFFF"/>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
          <p:cNvSpPr txBox="1">
            <a:spLocks noGrp="1"/>
          </p:cNvSpPr>
          <p:nvPr>
            <p:ph type="title"/>
          </p:nvPr>
        </p:nvSpPr>
        <p:spPr>
          <a:xfrm>
            <a:off x="887150" y="1001924"/>
            <a:ext cx="5735700" cy="55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DIGITAL MARKETING</a:t>
            </a:r>
            <a:endParaRPr b="1">
              <a:latin typeface="Arial"/>
              <a:ea typeface="Arial"/>
              <a:cs typeface="Arial"/>
              <a:sym typeface="Arial"/>
            </a:endParaRPr>
          </a:p>
        </p:txBody>
      </p:sp>
      <p:sp>
        <p:nvSpPr>
          <p:cNvPr id="199" name="Google Shape;199;p2"/>
          <p:cNvSpPr txBox="1">
            <a:spLocks noGrp="1"/>
          </p:cNvSpPr>
          <p:nvPr>
            <p:ph type="body" idx="1"/>
          </p:nvPr>
        </p:nvSpPr>
        <p:spPr>
          <a:xfrm>
            <a:off x="887150" y="1729504"/>
            <a:ext cx="3576300" cy="16845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150"/>
              <a:buNone/>
            </a:pPr>
            <a:r>
              <a:rPr lang="en-US" sz="1600" b="1">
                <a:solidFill>
                  <a:schemeClr val="dk2"/>
                </a:solidFill>
                <a:latin typeface="Arial"/>
                <a:ea typeface="Arial"/>
                <a:cs typeface="Arial"/>
                <a:sym typeface="Arial"/>
              </a:rPr>
              <a:t>Digital marketing</a:t>
            </a:r>
            <a:r>
              <a:rPr lang="en-US" sz="1600" b="1">
                <a:solidFill>
                  <a:srgbClr val="EF8600"/>
                </a:solidFill>
                <a:latin typeface="Arial"/>
                <a:ea typeface="Arial"/>
                <a:cs typeface="Arial"/>
                <a:sym typeface="Arial"/>
              </a:rPr>
              <a:t> </a:t>
            </a:r>
            <a:r>
              <a:rPr lang="en-US" sz="1600">
                <a:latin typeface="Arial"/>
                <a:ea typeface="Arial"/>
                <a:cs typeface="Arial"/>
                <a:sym typeface="Arial"/>
              </a:rPr>
              <a:t>can be described as actively promoting products and services using digital distribution channels as an alternative to the more traditional mediums such as television, print and radio.</a:t>
            </a:r>
            <a:endParaRPr sz="1600">
              <a:latin typeface="Arial"/>
              <a:ea typeface="Arial"/>
              <a:cs typeface="Arial"/>
              <a:sym typeface="Arial"/>
            </a:endParaRPr>
          </a:p>
        </p:txBody>
      </p:sp>
      <p:cxnSp>
        <p:nvCxnSpPr>
          <p:cNvPr id="200" name="Google Shape;200;p2"/>
          <p:cNvCxnSpPr/>
          <p:nvPr/>
        </p:nvCxnSpPr>
        <p:spPr>
          <a:xfrm>
            <a:off x="887150" y="1577093"/>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01" name="Google Shape;201;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2" name="Google Shape;202;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03" name="Google Shape;203;p2"/>
          <p:cNvPicPr preferRelativeResize="0"/>
          <p:nvPr/>
        </p:nvPicPr>
        <p:blipFill rotWithShape="1">
          <a:blip r:embed="rId4">
            <a:alphaModFix/>
          </a:blip>
          <a:srcRect/>
          <a:stretch/>
        </p:blipFill>
        <p:spPr>
          <a:xfrm>
            <a:off x="5260493" y="1156638"/>
            <a:ext cx="2762999" cy="2830216"/>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pic>
        <p:nvPicPr>
          <p:cNvPr id="401" name="Google Shape;401;p2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02" name="Google Shape;402;p2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403" name="Google Shape;403;p20"/>
          <p:cNvSpPr txBox="1">
            <a:spLocks noGrp="1"/>
          </p:cNvSpPr>
          <p:nvPr>
            <p:ph type="title" idx="6"/>
          </p:nvPr>
        </p:nvSpPr>
        <p:spPr>
          <a:xfrm>
            <a:off x="605075" y="369988"/>
            <a:ext cx="5486400" cy="548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sz="2800" b="1">
                <a:latin typeface="Arial"/>
                <a:ea typeface="Arial"/>
                <a:cs typeface="Arial"/>
                <a:sym typeface="Arial"/>
              </a:rPr>
              <a:t>METAVERSE</a:t>
            </a:r>
            <a:endParaRPr sz="2800" b="1">
              <a:latin typeface="Arial"/>
              <a:ea typeface="Arial"/>
              <a:cs typeface="Arial"/>
              <a:sym typeface="Arial"/>
            </a:endParaRPr>
          </a:p>
        </p:txBody>
      </p:sp>
      <p:cxnSp>
        <p:nvCxnSpPr>
          <p:cNvPr id="404" name="Google Shape;404;p20"/>
          <p:cNvCxnSpPr/>
          <p:nvPr/>
        </p:nvCxnSpPr>
        <p:spPr>
          <a:xfrm>
            <a:off x="681275" y="3097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
        <p:nvSpPr>
          <p:cNvPr id="405" name="Google Shape;405;p20"/>
          <p:cNvSpPr txBox="1"/>
          <p:nvPr/>
        </p:nvSpPr>
        <p:spPr>
          <a:xfrm>
            <a:off x="890100" y="918400"/>
            <a:ext cx="7777500" cy="2626800"/>
          </a:xfrm>
          <a:prstGeom prst="rect">
            <a:avLst/>
          </a:prstGeom>
          <a:noFill/>
          <a:ln>
            <a:noFill/>
          </a:ln>
        </p:spPr>
        <p:txBody>
          <a:bodyPr spcFirstLastPara="1" wrap="square" lIns="91425" tIns="91425" rIns="91425" bIns="91425" anchor="t" anchorCtr="0">
            <a:spAutoFit/>
          </a:bodyPr>
          <a:lstStyle/>
          <a:p>
            <a:pPr marL="457200" marR="0" lvl="0" indent="-342900" algn="l" rtl="0">
              <a:lnSpc>
                <a:spcPct val="100000"/>
              </a:lnSpc>
              <a:spcBef>
                <a:spcPts val="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The </a:t>
            </a:r>
            <a:r>
              <a:rPr lang="en-US" sz="1800" b="1" i="0" u="none" strike="noStrike" cap="none">
                <a:solidFill>
                  <a:schemeClr val="dk2"/>
                </a:solidFill>
                <a:latin typeface="Arial"/>
                <a:ea typeface="Arial"/>
                <a:cs typeface="Arial"/>
                <a:sym typeface="Arial"/>
              </a:rPr>
              <a:t>metaverse</a:t>
            </a:r>
            <a:r>
              <a:rPr lang="en-US" sz="1800" b="0" i="0" u="none" strike="noStrike" cap="none">
                <a:solidFill>
                  <a:schemeClr val="lt1"/>
                </a:solidFill>
                <a:latin typeface="Arial"/>
                <a:ea typeface="Arial"/>
                <a:cs typeface="Arial"/>
                <a:sym typeface="Arial"/>
              </a:rPr>
              <a:t> is a virtual world that exists online using a combination of virtual and mixed reality. </a:t>
            </a:r>
            <a:endParaRPr sz="1800" b="0" i="0" u="none" strike="noStrike" cap="none">
              <a:solidFill>
                <a:schemeClr val="lt1"/>
              </a:solidFill>
              <a:latin typeface="Arial"/>
              <a:ea typeface="Arial"/>
              <a:cs typeface="Arial"/>
              <a:sym typeface="Arial"/>
            </a:endParaRPr>
          </a:p>
          <a:p>
            <a:pPr marL="457200" marR="0" lvl="0" indent="-342900" algn="l" rtl="0">
              <a:lnSpc>
                <a:spcPct val="100000"/>
              </a:lnSpc>
              <a:spcBef>
                <a:spcPts val="100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Sports and entertainment companies view the metaverse as a powerful tool for maximizing fan engagement and potentially lucrative opportunities to create new revenue streams.  </a:t>
            </a:r>
            <a:endParaRPr sz="1800" b="0" i="0" u="none" strike="noStrike" cap="none">
              <a:solidFill>
                <a:schemeClr val="lt1"/>
              </a:solidFill>
              <a:latin typeface="Arial"/>
              <a:ea typeface="Arial"/>
              <a:cs typeface="Arial"/>
              <a:sym typeface="Arial"/>
            </a:endParaRPr>
          </a:p>
          <a:p>
            <a:pPr marL="457200" marR="0" lvl="0" indent="-342900" algn="l" rtl="0">
              <a:lnSpc>
                <a:spcPct val="100000"/>
              </a:lnSpc>
              <a:spcBef>
                <a:spcPts val="1000"/>
              </a:spcBef>
              <a:spcAft>
                <a:spcPts val="0"/>
              </a:spcAft>
              <a:buClr>
                <a:schemeClr val="lt1"/>
              </a:buClr>
              <a:buSzPts val="1800"/>
              <a:buFont typeface="Arial"/>
              <a:buChar char="●"/>
            </a:pPr>
            <a:r>
              <a:rPr lang="en-US" sz="1800" b="0" i="0" u="none" strike="noStrike" cap="none">
                <a:solidFill>
                  <a:schemeClr val="lt1"/>
                </a:solidFill>
                <a:latin typeface="Arial"/>
                <a:ea typeface="Arial"/>
                <a:cs typeface="Arial"/>
                <a:sym typeface="Arial"/>
              </a:rPr>
              <a:t>The metaverse, eventually, will incorporate a variety of digital elements, including virtual reality, Web3, cryptocurrency and NFTs.</a:t>
            </a:r>
            <a:endParaRPr sz="18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rgbClr val="FFFFFF"/>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gfdf0a763cd_0_9"/>
          <p:cNvSpPr txBox="1">
            <a:spLocks noGrp="1"/>
          </p:cNvSpPr>
          <p:nvPr>
            <p:ph type="title" idx="6"/>
          </p:nvPr>
        </p:nvSpPr>
        <p:spPr>
          <a:xfrm>
            <a:off x="457750" y="1467775"/>
            <a:ext cx="2505900" cy="431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1600"/>
              <a:t>“Virtual Rams House”</a:t>
            </a:r>
            <a:endParaRPr sz="1600" b="1">
              <a:latin typeface="Arial"/>
              <a:ea typeface="Arial"/>
              <a:cs typeface="Arial"/>
              <a:sym typeface="Arial"/>
            </a:endParaRPr>
          </a:p>
        </p:txBody>
      </p:sp>
      <p:sp>
        <p:nvSpPr>
          <p:cNvPr id="411" name="Google Shape;411;gfdf0a763cd_0_9"/>
          <p:cNvSpPr txBox="1">
            <a:spLocks noGrp="1"/>
          </p:cNvSpPr>
          <p:nvPr>
            <p:ph type="subTitle" idx="1"/>
          </p:nvPr>
        </p:nvSpPr>
        <p:spPr>
          <a:xfrm>
            <a:off x="3247000" y="2078575"/>
            <a:ext cx="25059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sz="1300"/>
              <a:t>Launched in 2022 by the Brooklyn Nets, the Netaverse is one of the first examples of a virtual stadium experience.</a:t>
            </a:r>
            <a:endParaRPr sz="1300"/>
          </a:p>
          <a:p>
            <a:pPr marL="0" lvl="0" indent="0" algn="ctr" rtl="0">
              <a:lnSpc>
                <a:spcPct val="100000"/>
              </a:lnSpc>
              <a:spcBef>
                <a:spcPts val="1000"/>
              </a:spcBef>
              <a:spcAft>
                <a:spcPts val="0"/>
              </a:spcAft>
              <a:buSzPts val="1400"/>
              <a:buNone/>
            </a:pPr>
            <a:r>
              <a:rPr lang="en-US" sz="1300"/>
              <a:t>The Netaverse is used for replays during TV broadcasts and on video boards for fans watching games at the Barclays Center.</a:t>
            </a:r>
            <a:endParaRPr sz="1300">
              <a:latin typeface="Arial"/>
              <a:ea typeface="Arial"/>
              <a:cs typeface="Arial"/>
              <a:sym typeface="Arial"/>
            </a:endParaRPr>
          </a:p>
        </p:txBody>
      </p:sp>
      <p:sp>
        <p:nvSpPr>
          <p:cNvPr id="412" name="Google Shape;412;gfdf0a763cd_0_9"/>
          <p:cNvSpPr txBox="1">
            <a:spLocks noGrp="1"/>
          </p:cNvSpPr>
          <p:nvPr>
            <p:ph type="subTitle" idx="3"/>
          </p:nvPr>
        </p:nvSpPr>
        <p:spPr>
          <a:xfrm>
            <a:off x="6020500" y="2078575"/>
            <a:ext cx="2763000" cy="20154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sz="1300"/>
              <a:t>Manchester City announced plans, in partnership with Sony, to create an exact replica of its home stadium (Etihad Stadium) in virtual reality.</a:t>
            </a:r>
            <a:endParaRPr sz="1300"/>
          </a:p>
          <a:p>
            <a:pPr marL="0" lvl="0" indent="0" algn="ctr" rtl="0">
              <a:lnSpc>
                <a:spcPct val="100000"/>
              </a:lnSpc>
              <a:spcBef>
                <a:spcPts val="1000"/>
              </a:spcBef>
              <a:spcAft>
                <a:spcPts val="0"/>
              </a:spcAft>
              <a:buSzPts val="1400"/>
              <a:buNone/>
            </a:pPr>
            <a:r>
              <a:rPr lang="en-US" sz="1300"/>
              <a:t>The new virtual platform will help pave the way for new fan loyalty programs, custom avatars, virtual activations, viewing experiences, and more. </a:t>
            </a:r>
            <a:endParaRPr sz="1300"/>
          </a:p>
          <a:p>
            <a:pPr marL="0" lvl="0" indent="0" algn="ctr" rtl="0">
              <a:lnSpc>
                <a:spcPct val="100000"/>
              </a:lnSpc>
              <a:spcBef>
                <a:spcPts val="0"/>
              </a:spcBef>
              <a:spcAft>
                <a:spcPts val="0"/>
              </a:spcAft>
              <a:buSzPts val="1400"/>
              <a:buNone/>
            </a:pPr>
            <a:endParaRPr sz="1300"/>
          </a:p>
          <a:p>
            <a:pPr marL="0" lvl="0" indent="0" algn="ctr" rtl="0">
              <a:lnSpc>
                <a:spcPct val="100000"/>
              </a:lnSpc>
              <a:spcBef>
                <a:spcPts val="0"/>
              </a:spcBef>
              <a:spcAft>
                <a:spcPts val="0"/>
              </a:spcAft>
              <a:buSzPts val="1400"/>
              <a:buNone/>
            </a:pPr>
            <a:endParaRPr sz="1300"/>
          </a:p>
          <a:p>
            <a:pPr marL="0" lvl="0" indent="0" algn="ctr" rtl="0">
              <a:lnSpc>
                <a:spcPct val="100000"/>
              </a:lnSpc>
              <a:spcBef>
                <a:spcPts val="0"/>
              </a:spcBef>
              <a:spcAft>
                <a:spcPts val="0"/>
              </a:spcAft>
              <a:buSzPts val="1400"/>
              <a:buNone/>
            </a:pPr>
            <a:endParaRPr sz="1300"/>
          </a:p>
          <a:p>
            <a:pPr marL="0" lvl="0" indent="0" algn="ctr" rtl="0">
              <a:lnSpc>
                <a:spcPct val="100000"/>
              </a:lnSpc>
              <a:spcBef>
                <a:spcPts val="0"/>
              </a:spcBef>
              <a:spcAft>
                <a:spcPts val="0"/>
              </a:spcAft>
              <a:buSzPts val="1400"/>
              <a:buNone/>
            </a:pPr>
            <a:endParaRPr sz="1300"/>
          </a:p>
        </p:txBody>
      </p:sp>
      <p:sp>
        <p:nvSpPr>
          <p:cNvPr id="413" name="Google Shape;413;gfdf0a763cd_0_9"/>
          <p:cNvSpPr txBox="1">
            <a:spLocks noGrp="1"/>
          </p:cNvSpPr>
          <p:nvPr>
            <p:ph type="subTitle" idx="5"/>
          </p:nvPr>
        </p:nvSpPr>
        <p:spPr>
          <a:xfrm>
            <a:off x="194350" y="2078575"/>
            <a:ext cx="2863500" cy="2702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sz="1300"/>
              <a:t>In 2022, the Los Angeles Rams announced the unveiling of what they claimed as the first virtual venue in sports history </a:t>
            </a:r>
            <a:endParaRPr sz="1300"/>
          </a:p>
          <a:p>
            <a:pPr marL="0" lvl="0" indent="0" algn="ctr" rtl="0">
              <a:lnSpc>
                <a:spcPct val="100000"/>
              </a:lnSpc>
              <a:spcBef>
                <a:spcPts val="0"/>
              </a:spcBef>
              <a:spcAft>
                <a:spcPts val="0"/>
              </a:spcAft>
              <a:buSzPts val="1400"/>
              <a:buNone/>
            </a:pPr>
            <a:endParaRPr sz="1300"/>
          </a:p>
          <a:p>
            <a:pPr marL="0" lvl="0" indent="0" algn="ctr" rtl="0">
              <a:lnSpc>
                <a:spcPct val="100000"/>
              </a:lnSpc>
              <a:spcBef>
                <a:spcPts val="0"/>
              </a:spcBef>
              <a:spcAft>
                <a:spcPts val="0"/>
              </a:spcAft>
              <a:buSzPts val="1400"/>
              <a:buNone/>
            </a:pPr>
            <a:r>
              <a:rPr lang="en-US" sz="1300"/>
              <a:t>Virtual Rams House is open year-round and played host to the team’s inaugural End of Season Summit</a:t>
            </a:r>
            <a:endParaRPr sz="1300">
              <a:latin typeface="Arial"/>
              <a:ea typeface="Arial"/>
              <a:cs typeface="Arial"/>
              <a:sym typeface="Arial"/>
            </a:endParaRPr>
          </a:p>
        </p:txBody>
      </p:sp>
      <p:sp>
        <p:nvSpPr>
          <p:cNvPr id="414" name="Google Shape;414;gfdf0a763cd_0_9"/>
          <p:cNvSpPr txBox="1">
            <a:spLocks noGrp="1"/>
          </p:cNvSpPr>
          <p:nvPr>
            <p:ph type="title" idx="7"/>
          </p:nvPr>
        </p:nvSpPr>
        <p:spPr>
          <a:xfrm>
            <a:off x="3466450" y="1479673"/>
            <a:ext cx="2067000" cy="431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000"/>
              <a:t>“Netaverse”</a:t>
            </a:r>
            <a:endParaRPr sz="2000" b="1">
              <a:latin typeface="Arial"/>
              <a:ea typeface="Arial"/>
              <a:cs typeface="Arial"/>
              <a:sym typeface="Arial"/>
            </a:endParaRPr>
          </a:p>
        </p:txBody>
      </p:sp>
      <p:sp>
        <p:nvSpPr>
          <p:cNvPr id="415" name="Google Shape;415;gfdf0a763cd_0_9"/>
          <p:cNvSpPr txBox="1">
            <a:spLocks noGrp="1"/>
          </p:cNvSpPr>
          <p:nvPr>
            <p:ph type="title" idx="8"/>
          </p:nvPr>
        </p:nvSpPr>
        <p:spPr>
          <a:xfrm>
            <a:off x="6368500" y="1479499"/>
            <a:ext cx="2067000" cy="431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1800" b="1">
                <a:latin typeface="Arial"/>
                <a:ea typeface="Arial"/>
                <a:cs typeface="Arial"/>
                <a:sym typeface="Arial"/>
              </a:rPr>
              <a:t>Etihad Stadium</a:t>
            </a:r>
            <a:endParaRPr sz="1800" b="1">
              <a:latin typeface="Arial"/>
              <a:ea typeface="Arial"/>
              <a:cs typeface="Arial"/>
              <a:sym typeface="Arial"/>
            </a:endParaRPr>
          </a:p>
        </p:txBody>
      </p:sp>
      <p:cxnSp>
        <p:nvCxnSpPr>
          <p:cNvPr id="416" name="Google Shape;416;gfdf0a763cd_0_9"/>
          <p:cNvCxnSpPr/>
          <p:nvPr/>
        </p:nvCxnSpPr>
        <p:spPr>
          <a:xfrm>
            <a:off x="1427999" y="1910768"/>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417" name="Google Shape;417;gfdf0a763cd_0_9"/>
          <p:cNvCxnSpPr/>
          <p:nvPr/>
        </p:nvCxnSpPr>
        <p:spPr>
          <a:xfrm>
            <a:off x="4301341" y="1910773"/>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418" name="Google Shape;418;gfdf0a763cd_0_9"/>
          <p:cNvCxnSpPr/>
          <p:nvPr/>
        </p:nvCxnSpPr>
        <p:spPr>
          <a:xfrm>
            <a:off x="7203400" y="1898879"/>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419" name="Google Shape;419;gfdf0a763cd_0_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20" name="Google Shape;420;gfdf0a763cd_0_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421" name="Google Shape;421;gfdf0a763cd_0_9"/>
          <p:cNvSpPr txBox="1">
            <a:spLocks noGrp="1"/>
          </p:cNvSpPr>
          <p:nvPr>
            <p:ph type="title" idx="6"/>
          </p:nvPr>
        </p:nvSpPr>
        <p:spPr>
          <a:xfrm>
            <a:off x="605075" y="369988"/>
            <a:ext cx="5486400" cy="548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sz="2800" b="1">
                <a:latin typeface="Arial"/>
                <a:ea typeface="Arial"/>
                <a:cs typeface="Arial"/>
                <a:sym typeface="Arial"/>
              </a:rPr>
              <a:t>METAVERSE</a:t>
            </a:r>
            <a:endParaRPr sz="2800" b="1">
              <a:latin typeface="Arial"/>
              <a:ea typeface="Arial"/>
              <a:cs typeface="Arial"/>
              <a:sym typeface="Arial"/>
            </a:endParaRPr>
          </a:p>
        </p:txBody>
      </p:sp>
      <p:cxnSp>
        <p:nvCxnSpPr>
          <p:cNvPr id="422" name="Google Shape;422;gfdf0a763cd_0_9"/>
          <p:cNvCxnSpPr/>
          <p:nvPr/>
        </p:nvCxnSpPr>
        <p:spPr>
          <a:xfrm>
            <a:off x="681275" y="3097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
        <p:nvSpPr>
          <p:cNvPr id="423" name="Google Shape;423;gfdf0a763cd_0_9"/>
          <p:cNvSpPr txBox="1"/>
          <p:nvPr/>
        </p:nvSpPr>
        <p:spPr>
          <a:xfrm>
            <a:off x="611200" y="978625"/>
            <a:ext cx="77775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strike="noStrike" cap="none">
                <a:solidFill>
                  <a:srgbClr val="FFFFFF"/>
                </a:solidFill>
                <a:latin typeface="Arial"/>
                <a:ea typeface="Arial"/>
                <a:cs typeface="Arial"/>
                <a:sym typeface="Arial"/>
              </a:rPr>
              <a:t>Notable applications of marketing in the metaverse in SEM: </a:t>
            </a:r>
            <a:endParaRPr sz="1600" b="1" i="0" u="none" strike="noStrike" cap="none">
              <a:solidFill>
                <a:srgbClr val="FFFFFF"/>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sp>
        <p:nvSpPr>
          <p:cNvPr id="428" name="Google Shape;428;p21"/>
          <p:cNvSpPr txBox="1">
            <a:spLocks noGrp="1"/>
          </p:cNvSpPr>
          <p:nvPr>
            <p:ph type="title"/>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SOCIAL MEDIA (MARKETING)</a:t>
            </a:r>
            <a:endParaRPr/>
          </a:p>
        </p:txBody>
      </p:sp>
      <p:sp>
        <p:nvSpPr>
          <p:cNvPr id="429" name="Google Shape;429;p21"/>
          <p:cNvSpPr txBox="1">
            <a:spLocks noGrp="1"/>
          </p:cNvSpPr>
          <p:nvPr>
            <p:ph type="body" idx="1"/>
          </p:nvPr>
        </p:nvSpPr>
        <p:spPr>
          <a:xfrm>
            <a:off x="938500" y="1004711"/>
            <a:ext cx="7172100" cy="328121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solidFill>
                  <a:schemeClr val="dk2"/>
                </a:solidFill>
                <a:latin typeface="Arial"/>
                <a:ea typeface="Arial"/>
                <a:cs typeface="Arial"/>
                <a:sym typeface="Arial"/>
              </a:rPr>
              <a:t>Social media</a:t>
            </a:r>
            <a:r>
              <a:rPr lang="en-US" sz="1600" b="1">
                <a:solidFill>
                  <a:srgbClr val="EF8600"/>
                </a:solidFill>
                <a:latin typeface="Arial"/>
                <a:ea typeface="Arial"/>
                <a:cs typeface="Arial"/>
                <a:sym typeface="Arial"/>
              </a:rPr>
              <a:t> </a:t>
            </a:r>
            <a:r>
              <a:rPr lang="en-US" sz="1600">
                <a:latin typeface="Arial"/>
                <a:ea typeface="Arial"/>
                <a:cs typeface="Arial"/>
                <a:sym typeface="Arial"/>
              </a:rPr>
              <a:t>is the group of online technologies that people use to share content, opinions, insights, experiences, perspectives, media and to otherwise interact online. </a:t>
            </a:r>
            <a:endParaRPr sz="1600">
              <a:latin typeface="Arial"/>
              <a:ea typeface="Arial"/>
              <a:cs typeface="Arial"/>
              <a:sym typeface="Arial"/>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0" lvl="0" indent="0" algn="l" rtl="0">
              <a:lnSpc>
                <a:spcPct val="100000"/>
              </a:lnSpc>
              <a:spcBef>
                <a:spcPts val="0"/>
              </a:spcBef>
              <a:spcAft>
                <a:spcPts val="0"/>
              </a:spcAft>
              <a:buSzPts val="1150"/>
              <a:buNone/>
            </a:pPr>
            <a:r>
              <a:rPr lang="en-US" sz="1600">
                <a:latin typeface="Arial"/>
                <a:ea typeface="Arial"/>
                <a:cs typeface="Arial"/>
                <a:sym typeface="Arial"/>
              </a:rPr>
              <a:t>In 2023, it was reported that the number of global social media users grew to 4.9 billion.  By 2027, that number is expected to reach more than 5.8 billion users.  For context, there are 8 billion people that populate the planet Earth.  </a:t>
            </a:r>
            <a:endParaRPr sz="1600">
              <a:latin typeface="Arial"/>
              <a:ea typeface="Arial"/>
              <a:cs typeface="Arial"/>
              <a:sym typeface="Arial"/>
            </a:endParaRPr>
          </a:p>
          <a:p>
            <a:pPr marL="282575" lvl="0" indent="-282575" algn="l" rtl="0">
              <a:lnSpc>
                <a:spcPct val="100000"/>
              </a:lnSpc>
              <a:spcBef>
                <a:spcPts val="1200"/>
              </a:spcBef>
              <a:spcAft>
                <a:spcPts val="0"/>
              </a:spcAft>
              <a:buSzPts val="1150"/>
              <a:buNone/>
            </a:pPr>
            <a:endParaRPr sz="1600">
              <a:latin typeface="Arial"/>
              <a:ea typeface="Arial"/>
              <a:cs typeface="Arial"/>
              <a:sym typeface="Arial"/>
            </a:endParaRPr>
          </a:p>
          <a:p>
            <a:pPr marL="0" lvl="0" indent="0" algn="l" rtl="0">
              <a:lnSpc>
                <a:spcPct val="100000"/>
              </a:lnSpc>
              <a:spcBef>
                <a:spcPts val="1200"/>
              </a:spcBef>
              <a:spcAft>
                <a:spcPts val="1600"/>
              </a:spcAft>
              <a:buSzPts val="1150"/>
              <a:buNone/>
            </a:pPr>
            <a:endParaRPr>
              <a:latin typeface="Arial"/>
              <a:ea typeface="Arial"/>
              <a:cs typeface="Arial"/>
              <a:sym typeface="Arial"/>
            </a:endParaRPr>
          </a:p>
        </p:txBody>
      </p:sp>
      <p:cxnSp>
        <p:nvCxnSpPr>
          <p:cNvPr id="430" name="Google Shape;430;p2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431" name="Google Shape;431;p2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32" name="Google Shape;432;p2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36"/>
        <p:cNvGrpSpPr/>
        <p:nvPr/>
      </p:nvGrpSpPr>
      <p:grpSpPr>
        <a:xfrm>
          <a:off x="0" y="0"/>
          <a:ext cx="0" cy="0"/>
          <a:chOff x="0" y="0"/>
          <a:chExt cx="0" cy="0"/>
        </a:xfrm>
      </p:grpSpPr>
      <p:sp>
        <p:nvSpPr>
          <p:cNvPr id="437" name="Google Shape;437;p22"/>
          <p:cNvSpPr txBox="1">
            <a:spLocks noGrp="1"/>
          </p:cNvSpPr>
          <p:nvPr>
            <p:ph type="title"/>
          </p:nvPr>
        </p:nvSpPr>
        <p:spPr>
          <a:xfrm>
            <a:off x="4714375" y="730963"/>
            <a:ext cx="3131100" cy="857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FUNCTIONS OF SOCIAL MEDIA</a:t>
            </a:r>
            <a:endParaRPr b="1">
              <a:latin typeface="Arial"/>
              <a:ea typeface="Arial"/>
              <a:cs typeface="Arial"/>
              <a:sym typeface="Arial"/>
            </a:endParaRPr>
          </a:p>
        </p:txBody>
      </p:sp>
      <p:sp>
        <p:nvSpPr>
          <p:cNvPr id="438" name="Google Shape;438;p22"/>
          <p:cNvSpPr txBox="1">
            <a:spLocks noGrp="1"/>
          </p:cNvSpPr>
          <p:nvPr>
            <p:ph type="body" idx="1"/>
          </p:nvPr>
        </p:nvSpPr>
        <p:spPr>
          <a:xfrm>
            <a:off x="4810900" y="1610025"/>
            <a:ext cx="4074300" cy="2765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a:latin typeface="Arial"/>
                <a:ea typeface="Arial"/>
                <a:cs typeface="Arial"/>
                <a:sym typeface="Arial"/>
              </a:rPr>
              <a:t>Social media serves a variety of purposes:</a:t>
            </a:r>
            <a:endParaRPr/>
          </a:p>
          <a:p>
            <a:pPr marL="0" lvl="0" indent="0" algn="l" rtl="0">
              <a:lnSpc>
                <a:spcPct val="100000"/>
              </a:lnSpc>
              <a:spcBef>
                <a:spcPts val="0"/>
              </a:spcBef>
              <a:spcAft>
                <a:spcPts val="0"/>
              </a:spcAft>
              <a:buSzPts val="1600"/>
              <a:buNone/>
            </a:pPr>
            <a:endParaRPr>
              <a:latin typeface="Arial"/>
              <a:ea typeface="Arial"/>
              <a:cs typeface="Arial"/>
              <a:sym typeface="Arial"/>
            </a:endParaRPr>
          </a:p>
          <a:p>
            <a:pPr marL="285750" lvl="0" indent="-285750" algn="l" rtl="0">
              <a:lnSpc>
                <a:spcPct val="100000"/>
              </a:lnSpc>
              <a:spcBef>
                <a:spcPts val="0"/>
              </a:spcBef>
              <a:spcAft>
                <a:spcPts val="0"/>
              </a:spcAft>
              <a:buSzPts val="1600"/>
              <a:buChar char="●"/>
            </a:pPr>
            <a:r>
              <a:rPr lang="en-US">
                <a:latin typeface="Arial"/>
                <a:ea typeface="Arial"/>
                <a:cs typeface="Arial"/>
                <a:sym typeface="Arial"/>
              </a:rPr>
              <a:t>Social networking</a:t>
            </a:r>
            <a:endParaRPr/>
          </a:p>
          <a:p>
            <a:pPr marL="285750" lvl="0" indent="-285750" algn="l" rtl="0">
              <a:lnSpc>
                <a:spcPct val="100000"/>
              </a:lnSpc>
              <a:spcBef>
                <a:spcPts val="0"/>
              </a:spcBef>
              <a:spcAft>
                <a:spcPts val="0"/>
              </a:spcAft>
              <a:buSzPts val="1600"/>
              <a:buChar char="●"/>
            </a:pPr>
            <a:r>
              <a:rPr lang="en-US">
                <a:latin typeface="Arial"/>
                <a:ea typeface="Arial"/>
                <a:cs typeface="Arial"/>
                <a:sym typeface="Arial"/>
              </a:rPr>
              <a:t>Photo sharing</a:t>
            </a:r>
            <a:endParaRPr/>
          </a:p>
          <a:p>
            <a:pPr marL="285750" lvl="0" indent="-285750" algn="l" rtl="0">
              <a:lnSpc>
                <a:spcPct val="100000"/>
              </a:lnSpc>
              <a:spcBef>
                <a:spcPts val="0"/>
              </a:spcBef>
              <a:spcAft>
                <a:spcPts val="0"/>
              </a:spcAft>
              <a:buSzPts val="1600"/>
              <a:buChar char="●"/>
            </a:pPr>
            <a:r>
              <a:rPr lang="en-US">
                <a:latin typeface="Arial"/>
                <a:ea typeface="Arial"/>
                <a:cs typeface="Arial"/>
                <a:sym typeface="Arial"/>
              </a:rPr>
              <a:t>Video sharing</a:t>
            </a:r>
            <a:endParaRPr/>
          </a:p>
          <a:p>
            <a:pPr marL="285750" lvl="0" indent="-285750" algn="l" rtl="0">
              <a:lnSpc>
                <a:spcPct val="100000"/>
              </a:lnSpc>
              <a:spcBef>
                <a:spcPts val="0"/>
              </a:spcBef>
              <a:spcAft>
                <a:spcPts val="0"/>
              </a:spcAft>
              <a:buSzPts val="1600"/>
              <a:buChar char="●"/>
            </a:pPr>
            <a:r>
              <a:rPr lang="en-US">
                <a:latin typeface="Arial"/>
                <a:ea typeface="Arial"/>
                <a:cs typeface="Arial"/>
                <a:sym typeface="Arial"/>
              </a:rPr>
              <a:t>News source</a:t>
            </a:r>
            <a:endParaRPr/>
          </a:p>
          <a:p>
            <a:pPr marL="285750" lvl="0" indent="-285750" algn="l" rtl="0">
              <a:lnSpc>
                <a:spcPct val="100000"/>
              </a:lnSpc>
              <a:spcBef>
                <a:spcPts val="0"/>
              </a:spcBef>
              <a:spcAft>
                <a:spcPts val="0"/>
              </a:spcAft>
              <a:buSzPts val="1600"/>
              <a:buChar char="●"/>
            </a:pPr>
            <a:r>
              <a:rPr lang="en-US">
                <a:latin typeface="Arial"/>
                <a:ea typeface="Arial"/>
                <a:cs typeface="Arial"/>
                <a:sym typeface="Arial"/>
              </a:rPr>
              <a:t>Blogs / opinions / product reviews</a:t>
            </a:r>
            <a:endParaRPr/>
          </a:p>
          <a:p>
            <a:pPr marL="285750" lvl="0" indent="-285750" algn="l" rtl="0">
              <a:lnSpc>
                <a:spcPct val="100000"/>
              </a:lnSpc>
              <a:spcBef>
                <a:spcPts val="0"/>
              </a:spcBef>
              <a:spcAft>
                <a:spcPts val="0"/>
              </a:spcAft>
              <a:buSzPts val="1600"/>
              <a:buChar char="●"/>
            </a:pPr>
            <a:r>
              <a:rPr lang="en-US">
                <a:latin typeface="Arial"/>
                <a:ea typeface="Arial"/>
                <a:cs typeface="Arial"/>
                <a:sym typeface="Arial"/>
              </a:rPr>
              <a:t>Professional networking</a:t>
            </a:r>
            <a:endParaRPr/>
          </a:p>
          <a:p>
            <a:pPr marL="0" lvl="0" indent="0" algn="l" rtl="0">
              <a:lnSpc>
                <a:spcPct val="100000"/>
              </a:lnSpc>
              <a:spcBef>
                <a:spcPts val="1600"/>
              </a:spcBef>
              <a:spcAft>
                <a:spcPts val="1600"/>
              </a:spcAft>
              <a:buSzPts val="1600"/>
              <a:buNone/>
            </a:pPr>
            <a:endParaRPr>
              <a:latin typeface="Arial"/>
              <a:ea typeface="Arial"/>
              <a:cs typeface="Arial"/>
              <a:sym typeface="Arial"/>
            </a:endParaRPr>
          </a:p>
        </p:txBody>
      </p:sp>
      <p:cxnSp>
        <p:nvCxnSpPr>
          <p:cNvPr id="439" name="Google Shape;439;p22"/>
          <p:cNvCxnSpPr/>
          <p:nvPr/>
        </p:nvCxnSpPr>
        <p:spPr>
          <a:xfrm>
            <a:off x="4714375" y="18135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440" name="Google Shape;440;p22"/>
          <p:cNvPicPr preferRelativeResize="0"/>
          <p:nvPr/>
        </p:nvPicPr>
        <p:blipFill rotWithShape="1">
          <a:blip r:embed="rId3">
            <a:alphaModFix/>
          </a:blip>
          <a:srcRect l="24817" r="24818"/>
          <a:stretch/>
        </p:blipFill>
        <p:spPr>
          <a:xfrm>
            <a:off x="-422250" y="-236700"/>
            <a:ext cx="4714800" cy="5616900"/>
          </a:xfrm>
          <a:prstGeom prst="flowChartDelay">
            <a:avLst/>
          </a:prstGeom>
          <a:noFill/>
          <a:ln>
            <a:noFill/>
          </a:ln>
        </p:spPr>
      </p:pic>
      <p:pic>
        <p:nvPicPr>
          <p:cNvPr id="441" name="Google Shape;441;p22"/>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442" name="Google Shape;442;p2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Google Shape;447;p23"/>
          <p:cNvSpPr txBox="1">
            <a:spLocks noGrp="1"/>
          </p:cNvSpPr>
          <p:nvPr>
            <p:ph type="body" idx="2"/>
          </p:nvPr>
        </p:nvSpPr>
        <p:spPr>
          <a:xfrm>
            <a:off x="971725" y="1800857"/>
            <a:ext cx="3468900" cy="2473736"/>
          </a:xfrm>
          <a:prstGeom prst="rect">
            <a:avLst/>
          </a:prstGeom>
          <a:noFill/>
          <a:ln>
            <a:noFill/>
          </a:ln>
        </p:spPr>
        <p:txBody>
          <a:bodyPr spcFirstLastPara="1" wrap="square" lIns="91425" tIns="91425" rIns="91425" bIns="91425" anchor="t" anchorCtr="0">
            <a:noAutofit/>
          </a:bodyPr>
          <a:lstStyle/>
          <a:p>
            <a:pPr marL="317500" lvl="0" indent="-330200" algn="l" rtl="0">
              <a:lnSpc>
                <a:spcPct val="100000"/>
              </a:lnSpc>
              <a:spcBef>
                <a:spcPts val="0"/>
              </a:spcBef>
              <a:spcAft>
                <a:spcPts val="0"/>
              </a:spcAft>
              <a:buSzPts val="1600"/>
              <a:buChar char="●"/>
            </a:pPr>
            <a:r>
              <a:rPr lang="en-US" sz="1600">
                <a:solidFill>
                  <a:schemeClr val="lt1"/>
                </a:solidFill>
                <a:latin typeface="Arial"/>
                <a:ea typeface="Arial"/>
                <a:cs typeface="Arial"/>
                <a:sym typeface="Arial"/>
              </a:rPr>
              <a:t>Cost effective</a:t>
            </a:r>
            <a:endParaRPr sz="1600"/>
          </a:p>
          <a:p>
            <a:pPr marL="317500" lvl="0" indent="-330200" algn="l" rtl="0">
              <a:lnSpc>
                <a:spcPct val="100000"/>
              </a:lnSpc>
              <a:spcBef>
                <a:spcPts val="0"/>
              </a:spcBef>
              <a:spcAft>
                <a:spcPts val="0"/>
              </a:spcAft>
              <a:buClr>
                <a:schemeClr val="lt1"/>
              </a:buClr>
              <a:buSzPts val="1600"/>
              <a:buFont typeface="Arial"/>
              <a:buChar char="●"/>
            </a:pPr>
            <a:r>
              <a:rPr lang="en-US" sz="1600">
                <a:solidFill>
                  <a:schemeClr val="lt1"/>
                </a:solidFill>
                <a:latin typeface="Arial"/>
                <a:ea typeface="Arial"/>
                <a:cs typeface="Arial"/>
                <a:sym typeface="Arial"/>
              </a:rPr>
              <a:t> Wide reach</a:t>
            </a:r>
            <a:endParaRPr sz="1600"/>
          </a:p>
          <a:p>
            <a:pPr marL="317500" lvl="0" indent="-330200" algn="l" rtl="0">
              <a:lnSpc>
                <a:spcPct val="100000"/>
              </a:lnSpc>
              <a:spcBef>
                <a:spcPts val="0"/>
              </a:spcBef>
              <a:spcAft>
                <a:spcPts val="0"/>
              </a:spcAft>
              <a:buClr>
                <a:schemeClr val="lt1"/>
              </a:buClr>
              <a:buSzPts val="1600"/>
              <a:buFont typeface="Arial"/>
              <a:buChar char="●"/>
            </a:pPr>
            <a:r>
              <a:rPr lang="en-US" sz="1600">
                <a:solidFill>
                  <a:schemeClr val="lt1"/>
                </a:solidFill>
                <a:latin typeface="Arial"/>
                <a:ea typeface="Arial"/>
                <a:cs typeface="Arial"/>
                <a:sym typeface="Arial"/>
              </a:rPr>
              <a:t> Creative opportunities</a:t>
            </a:r>
            <a:endParaRPr sz="1600"/>
          </a:p>
          <a:p>
            <a:pPr marL="317500" lvl="0" indent="-330200" algn="l" rtl="0">
              <a:lnSpc>
                <a:spcPct val="100000"/>
              </a:lnSpc>
              <a:spcBef>
                <a:spcPts val="0"/>
              </a:spcBef>
              <a:spcAft>
                <a:spcPts val="0"/>
              </a:spcAft>
              <a:buClr>
                <a:schemeClr val="lt1"/>
              </a:buClr>
              <a:buSzPts val="1600"/>
              <a:buFont typeface="Arial"/>
              <a:buChar char="●"/>
            </a:pPr>
            <a:r>
              <a:rPr lang="en-US" sz="1600">
                <a:solidFill>
                  <a:schemeClr val="lt1"/>
                </a:solidFill>
                <a:latin typeface="Arial"/>
                <a:ea typeface="Arial"/>
                <a:cs typeface="Arial"/>
                <a:sym typeface="Arial"/>
              </a:rPr>
              <a:t> Adds perceived value</a:t>
            </a:r>
            <a:endParaRPr sz="1600"/>
          </a:p>
          <a:p>
            <a:pPr marL="317500" lvl="0" indent="-330200" algn="l" rtl="0">
              <a:lnSpc>
                <a:spcPct val="100000"/>
              </a:lnSpc>
              <a:spcBef>
                <a:spcPts val="0"/>
              </a:spcBef>
              <a:spcAft>
                <a:spcPts val="0"/>
              </a:spcAft>
              <a:buClr>
                <a:schemeClr val="lt1"/>
              </a:buClr>
              <a:buSzPts val="1600"/>
              <a:buFont typeface="Arial"/>
              <a:buChar char="●"/>
            </a:pPr>
            <a:r>
              <a:rPr lang="en-US" sz="1600">
                <a:solidFill>
                  <a:schemeClr val="lt1"/>
                </a:solidFill>
                <a:latin typeface="Arial"/>
                <a:ea typeface="Arial"/>
                <a:cs typeface="Arial"/>
                <a:sym typeface="Arial"/>
              </a:rPr>
              <a:t> Easily Measurable</a:t>
            </a:r>
            <a:endParaRPr sz="1600"/>
          </a:p>
          <a:p>
            <a:pPr marL="317500" lvl="0" indent="-330200" algn="l" rtl="0">
              <a:lnSpc>
                <a:spcPct val="100000"/>
              </a:lnSpc>
              <a:spcBef>
                <a:spcPts val="0"/>
              </a:spcBef>
              <a:spcAft>
                <a:spcPts val="0"/>
              </a:spcAft>
              <a:buClr>
                <a:schemeClr val="lt1"/>
              </a:buClr>
              <a:buSzPts val="1600"/>
              <a:buFont typeface="Arial"/>
              <a:buChar char="●"/>
            </a:pPr>
            <a:r>
              <a:rPr lang="en-US" sz="1600">
                <a:solidFill>
                  <a:schemeClr val="lt1"/>
                </a:solidFill>
                <a:latin typeface="Arial"/>
                <a:ea typeface="Arial"/>
                <a:cs typeface="Arial"/>
                <a:sym typeface="Arial"/>
              </a:rPr>
              <a:t> Boosts engagement</a:t>
            </a:r>
            <a:endParaRPr sz="1600"/>
          </a:p>
          <a:p>
            <a:pPr marL="317500" lvl="0" indent="-330200" algn="l" rtl="0">
              <a:lnSpc>
                <a:spcPct val="100000"/>
              </a:lnSpc>
              <a:spcBef>
                <a:spcPts val="0"/>
              </a:spcBef>
              <a:spcAft>
                <a:spcPts val="0"/>
              </a:spcAft>
              <a:buClr>
                <a:schemeClr val="lt1"/>
              </a:buClr>
              <a:buSzPts val="1600"/>
              <a:buFont typeface="Arial"/>
              <a:buChar char="●"/>
            </a:pPr>
            <a:r>
              <a:rPr lang="en-US" sz="1600">
                <a:solidFill>
                  <a:schemeClr val="lt1"/>
                </a:solidFill>
                <a:latin typeface="Arial"/>
                <a:ea typeface="Arial"/>
                <a:cs typeface="Arial"/>
                <a:sym typeface="Arial"/>
              </a:rPr>
              <a:t> Data / analytics (learn more about   your customer)</a:t>
            </a:r>
            <a:endParaRPr sz="1600"/>
          </a:p>
        </p:txBody>
      </p:sp>
      <p:sp>
        <p:nvSpPr>
          <p:cNvPr id="448" name="Google Shape;448;p23"/>
          <p:cNvSpPr txBox="1">
            <a:spLocks noGrp="1"/>
          </p:cNvSpPr>
          <p:nvPr>
            <p:ph type="title"/>
          </p:nvPr>
        </p:nvSpPr>
        <p:spPr>
          <a:xfrm>
            <a:off x="938500" y="1455004"/>
            <a:ext cx="4484400" cy="400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1600" b="1">
                <a:solidFill>
                  <a:schemeClr val="lt1"/>
                </a:solidFill>
                <a:latin typeface="Arial"/>
                <a:ea typeface="Arial"/>
                <a:cs typeface="Arial"/>
                <a:sym typeface="Arial"/>
              </a:rPr>
              <a:t>Benefits to social media marketing:</a:t>
            </a:r>
            <a:endParaRPr sz="1600" b="1"/>
          </a:p>
        </p:txBody>
      </p:sp>
      <p:cxnSp>
        <p:nvCxnSpPr>
          <p:cNvPr id="449" name="Google Shape;449;p23"/>
          <p:cNvCxnSpPr/>
          <p:nvPr/>
        </p:nvCxnSpPr>
        <p:spPr>
          <a:xfrm>
            <a:off x="971725" y="1105538"/>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450" name="Google Shape;450;p2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51" name="Google Shape;451;p2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452" name="Google Shape;452;p23"/>
          <p:cNvSpPr txBox="1"/>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accent1"/>
              </a:buClr>
              <a:buSzPts val="2400"/>
              <a:buFont typeface="Montserrat"/>
              <a:buNone/>
            </a:pPr>
            <a:r>
              <a:rPr lang="en-US" sz="2400" b="1" i="0" u="none" strike="noStrike" cap="none">
                <a:solidFill>
                  <a:schemeClr val="accent1"/>
                </a:solidFill>
                <a:latin typeface="Arial"/>
                <a:ea typeface="Arial"/>
                <a:cs typeface="Arial"/>
                <a:sym typeface="Arial"/>
              </a:rPr>
              <a:t>SOCIAL MEDIA MARKETING</a:t>
            </a:r>
            <a:endParaRPr sz="1400" b="0" i="0" u="none" strike="noStrike" cap="none">
              <a:solidFill>
                <a:srgbClr val="000000"/>
              </a:solidFill>
              <a:latin typeface="Arial"/>
              <a:ea typeface="Arial"/>
              <a:cs typeface="Arial"/>
              <a:sym typeface="Arial"/>
            </a:endParaRPr>
          </a:p>
        </p:txBody>
      </p:sp>
      <p:pic>
        <p:nvPicPr>
          <p:cNvPr id="453" name="Google Shape;453;p23" descr="Diagram&#10;&#10;Description automatically generated"/>
          <p:cNvPicPr preferRelativeResize="0"/>
          <p:nvPr/>
        </p:nvPicPr>
        <p:blipFill rotWithShape="1">
          <a:blip r:embed="rId4">
            <a:alphaModFix/>
          </a:blip>
          <a:srcRect l="12816" t="18086" r="11817" b="16894"/>
          <a:stretch/>
        </p:blipFill>
        <p:spPr>
          <a:xfrm>
            <a:off x="5288242" y="1386425"/>
            <a:ext cx="3083715" cy="266033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cxnSp>
        <p:nvCxnSpPr>
          <p:cNvPr id="458" name="Google Shape;458;p24"/>
          <p:cNvCxnSpPr/>
          <p:nvPr/>
        </p:nvCxnSpPr>
        <p:spPr>
          <a:xfrm>
            <a:off x="6133478" y="1072287"/>
            <a:ext cx="2393284"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459" name="Google Shape;459;p2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60" name="Google Shape;460;p2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461" name="Google Shape;461;p24"/>
          <p:cNvSpPr txBox="1"/>
          <p:nvPr/>
        </p:nvSpPr>
        <p:spPr>
          <a:xfrm>
            <a:off x="5963960" y="371509"/>
            <a:ext cx="2763000" cy="587722"/>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accent1"/>
              </a:buClr>
              <a:buSzPts val="2400"/>
              <a:buFont typeface="Montserrat"/>
              <a:buNone/>
            </a:pPr>
            <a:r>
              <a:rPr lang="en-US" sz="2400" b="1" i="0" u="none" strike="noStrike" cap="none">
                <a:solidFill>
                  <a:schemeClr val="accent1"/>
                </a:solidFill>
                <a:latin typeface="Arial"/>
                <a:ea typeface="Arial"/>
                <a:cs typeface="Arial"/>
                <a:sym typeface="Arial"/>
              </a:rPr>
              <a:t>SOCIAL REACH</a:t>
            </a:r>
            <a:endParaRPr sz="1400" b="0" i="0" u="none" strike="noStrike" cap="none">
              <a:solidFill>
                <a:srgbClr val="000000"/>
              </a:solidFill>
              <a:latin typeface="Arial"/>
              <a:ea typeface="Arial"/>
              <a:cs typeface="Arial"/>
              <a:sym typeface="Arial"/>
            </a:endParaRPr>
          </a:p>
        </p:txBody>
      </p:sp>
      <p:sp>
        <p:nvSpPr>
          <p:cNvPr id="462" name="Google Shape;462;p24"/>
          <p:cNvSpPr/>
          <p:nvPr/>
        </p:nvSpPr>
        <p:spPr>
          <a:xfrm>
            <a:off x="5963960" y="1393557"/>
            <a:ext cx="2763000" cy="26776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600">
                <a:solidFill>
                  <a:schemeClr val="lt1"/>
                </a:solidFill>
              </a:rPr>
              <a:t>S</a:t>
            </a:r>
            <a:r>
              <a:rPr lang="en-US" sz="1600" b="0" i="0" u="none" strike="noStrike" cap="none">
                <a:solidFill>
                  <a:schemeClr val="lt1"/>
                </a:solidFill>
                <a:latin typeface="Arial"/>
                <a:ea typeface="Arial"/>
                <a:cs typeface="Arial"/>
                <a:sym typeface="Arial"/>
              </a:rPr>
              <a:t>ocial media</a:t>
            </a:r>
            <a:r>
              <a:rPr lang="en-US" sz="1600">
                <a:solidFill>
                  <a:schemeClr val="lt1"/>
                </a:solidFill>
              </a:rPr>
              <a:t> </a:t>
            </a:r>
            <a:r>
              <a:rPr lang="en-US" sz="1600" b="0" i="0" u="none" strike="noStrike" cap="none">
                <a:solidFill>
                  <a:schemeClr val="lt1"/>
                </a:solidFill>
                <a:latin typeface="Arial"/>
                <a:ea typeface="Arial"/>
                <a:cs typeface="Arial"/>
                <a:sym typeface="Arial"/>
              </a:rPr>
              <a:t>allows</a:t>
            </a:r>
            <a:r>
              <a:rPr lang="en-US" sz="1600">
                <a:solidFill>
                  <a:schemeClr val="lt1"/>
                </a:solidFill>
              </a:rPr>
              <a:t> businesses</a:t>
            </a:r>
            <a:r>
              <a:rPr lang="en-US" sz="1600" b="0" i="0" u="none" strike="noStrike" cap="none">
                <a:solidFill>
                  <a:schemeClr val="lt1"/>
                </a:solidFill>
                <a:latin typeface="Arial"/>
                <a:ea typeface="Arial"/>
                <a:cs typeface="Arial"/>
                <a:sym typeface="Arial"/>
              </a:rPr>
              <a:t> to reach a massive audience.</a:t>
            </a:r>
            <a:endParaRPr sz="16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600" b="0" i="0" u="none" strike="noStrike" cap="none">
                <a:solidFill>
                  <a:schemeClr val="lt1"/>
                </a:solidFill>
                <a:latin typeface="Arial"/>
                <a:ea typeface="Arial"/>
                <a:cs typeface="Arial"/>
                <a:sym typeface="Arial"/>
              </a:rPr>
              <a:t>Social media platforms measure their reach through a variety of metrics, but one of the most popular performance indicators is </a:t>
            </a:r>
            <a:r>
              <a:rPr lang="en-US" sz="1600" b="1" i="0" u="none" strike="noStrike" cap="none">
                <a:solidFill>
                  <a:schemeClr val="dk2"/>
                </a:solidFill>
              </a:rPr>
              <a:t>monthly active users (MAU)</a:t>
            </a:r>
            <a:r>
              <a:rPr lang="en-US" sz="1600" b="0" i="0" u="none" strike="noStrike" cap="none">
                <a:solidFill>
                  <a:schemeClr val="lt1"/>
                </a:solidFill>
                <a:latin typeface="Arial"/>
                <a:ea typeface="Arial"/>
                <a:cs typeface="Arial"/>
                <a:sym typeface="Arial"/>
              </a:rPr>
              <a:t>. </a:t>
            </a:r>
            <a:endParaRPr sz="1600" b="0" i="0" u="none" strike="noStrike" cap="none">
              <a:solidFill>
                <a:srgbClr val="000000"/>
              </a:solidFill>
              <a:latin typeface="Arial"/>
              <a:ea typeface="Arial"/>
              <a:cs typeface="Arial"/>
              <a:sym typeface="Arial"/>
            </a:endParaRPr>
          </a:p>
        </p:txBody>
      </p:sp>
      <p:pic>
        <p:nvPicPr>
          <p:cNvPr id="463" name="Google Shape;463;p24"/>
          <p:cNvPicPr preferRelativeResize="0"/>
          <p:nvPr/>
        </p:nvPicPr>
        <p:blipFill>
          <a:blip r:embed="rId4">
            <a:alphaModFix/>
          </a:blip>
          <a:stretch>
            <a:fillRect/>
          </a:stretch>
        </p:blipFill>
        <p:spPr>
          <a:xfrm>
            <a:off x="152400" y="152400"/>
            <a:ext cx="5659160" cy="424661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p25"/>
          <p:cNvSpPr txBox="1">
            <a:spLocks noGrp="1"/>
          </p:cNvSpPr>
          <p:nvPr>
            <p:ph type="title"/>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SOCIAL MEDIA EXAMPLES</a:t>
            </a:r>
            <a:endParaRPr/>
          </a:p>
        </p:txBody>
      </p:sp>
      <p:sp>
        <p:nvSpPr>
          <p:cNvPr id="469" name="Google Shape;469;p25"/>
          <p:cNvSpPr txBox="1">
            <a:spLocks noGrp="1"/>
          </p:cNvSpPr>
          <p:nvPr>
            <p:ph type="body" idx="1"/>
          </p:nvPr>
        </p:nvSpPr>
        <p:spPr>
          <a:xfrm>
            <a:off x="938500" y="1004711"/>
            <a:ext cx="7172100" cy="328121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500" b="1">
                <a:latin typeface="Arial"/>
                <a:ea typeface="Arial"/>
                <a:cs typeface="Arial"/>
                <a:sym typeface="Arial"/>
              </a:rPr>
              <a:t>Facebook</a:t>
            </a:r>
            <a:endParaRPr sz="1500" b="1">
              <a:latin typeface="Arial"/>
              <a:ea typeface="Arial"/>
              <a:cs typeface="Arial"/>
              <a:sym typeface="Arial"/>
            </a:endParaRPr>
          </a:p>
          <a:p>
            <a:pPr marL="0" lvl="0" indent="0" algn="l" rtl="0">
              <a:lnSpc>
                <a:spcPct val="100000"/>
              </a:lnSpc>
              <a:spcBef>
                <a:spcPts val="0"/>
              </a:spcBef>
              <a:spcAft>
                <a:spcPts val="0"/>
              </a:spcAft>
              <a:buSzPts val="1150"/>
              <a:buNone/>
            </a:pPr>
            <a:r>
              <a:rPr lang="en-US" sz="1500">
                <a:latin typeface="Arial"/>
                <a:ea typeface="Arial"/>
                <a:cs typeface="Arial"/>
                <a:sym typeface="Arial"/>
              </a:rPr>
              <a:t>The Boston Celtics created the “3-Point Play”, a Facebook game where fans picked three Celtic players and predicted a specific statistic for an upcoming game.</a:t>
            </a:r>
            <a:endParaRPr sz="1500">
              <a:latin typeface="Arial"/>
              <a:ea typeface="Arial"/>
              <a:cs typeface="Arial"/>
              <a:sym typeface="Arial"/>
            </a:endParaRPr>
          </a:p>
          <a:p>
            <a:pPr marL="0" lvl="0" indent="0" algn="l" rtl="0">
              <a:lnSpc>
                <a:spcPct val="100000"/>
              </a:lnSpc>
              <a:spcBef>
                <a:spcPts val="500"/>
              </a:spcBef>
              <a:spcAft>
                <a:spcPts val="0"/>
              </a:spcAft>
              <a:buSzPts val="1150"/>
              <a:buNone/>
            </a:pPr>
            <a:r>
              <a:rPr lang="en-US" sz="1500">
                <a:latin typeface="Arial"/>
                <a:ea typeface="Arial"/>
                <a:cs typeface="Arial"/>
                <a:sym typeface="Arial"/>
              </a:rPr>
              <a:t>The Celtics added 85,000 Facebook fans and sold $200,000 in tickets </a:t>
            </a:r>
            <a:br>
              <a:rPr lang="en-US" sz="1500">
                <a:latin typeface="Arial"/>
                <a:ea typeface="Arial"/>
                <a:cs typeface="Arial"/>
                <a:sym typeface="Arial"/>
              </a:rPr>
            </a:br>
            <a:r>
              <a:rPr lang="en-US" sz="1500">
                <a:latin typeface="Arial"/>
                <a:ea typeface="Arial"/>
                <a:cs typeface="Arial"/>
                <a:sym typeface="Arial"/>
              </a:rPr>
              <a:t>as a result of the promotion</a:t>
            </a:r>
            <a:endParaRPr sz="1500">
              <a:latin typeface="Arial"/>
              <a:ea typeface="Arial"/>
              <a:cs typeface="Arial"/>
              <a:sym typeface="Arial"/>
            </a:endParaRPr>
          </a:p>
          <a:p>
            <a:pPr marL="0" lvl="1" indent="0" algn="l" rtl="0">
              <a:lnSpc>
                <a:spcPct val="100000"/>
              </a:lnSpc>
              <a:spcBef>
                <a:spcPts val="1000"/>
              </a:spcBef>
              <a:spcAft>
                <a:spcPts val="0"/>
              </a:spcAft>
              <a:buSzPts val="1150"/>
              <a:buNone/>
            </a:pPr>
            <a:r>
              <a:rPr lang="en-US" sz="1500" b="1">
                <a:latin typeface="Arial"/>
                <a:ea typeface="Arial"/>
                <a:cs typeface="Arial"/>
                <a:sym typeface="Arial"/>
              </a:rPr>
              <a:t>Twitter </a:t>
            </a:r>
            <a:endParaRPr sz="1500" b="1">
              <a:latin typeface="Arial"/>
              <a:ea typeface="Arial"/>
              <a:cs typeface="Arial"/>
              <a:sym typeface="Arial"/>
            </a:endParaRPr>
          </a:p>
          <a:p>
            <a:pPr marL="0" lvl="1" indent="0" algn="l" rtl="0">
              <a:lnSpc>
                <a:spcPct val="100000"/>
              </a:lnSpc>
              <a:spcBef>
                <a:spcPts val="0"/>
              </a:spcBef>
              <a:spcAft>
                <a:spcPts val="0"/>
              </a:spcAft>
              <a:buSzPts val="1150"/>
              <a:buNone/>
            </a:pPr>
            <a:r>
              <a:rPr lang="en-US" sz="1500">
                <a:latin typeface="Arial"/>
                <a:ea typeface="Arial"/>
                <a:cs typeface="Arial"/>
                <a:sym typeface="Arial"/>
              </a:rPr>
              <a:t>NBA All-Star Damian Lillard uses Twitter to announce release dates for his adidas signature sneakers</a:t>
            </a:r>
            <a:endParaRPr sz="1500">
              <a:latin typeface="Arial"/>
              <a:ea typeface="Arial"/>
              <a:cs typeface="Arial"/>
              <a:sym typeface="Arial"/>
            </a:endParaRPr>
          </a:p>
          <a:p>
            <a:pPr marL="0" lvl="1" indent="0" algn="l" rtl="0">
              <a:lnSpc>
                <a:spcPct val="100000"/>
              </a:lnSpc>
              <a:spcBef>
                <a:spcPts val="1000"/>
              </a:spcBef>
              <a:spcAft>
                <a:spcPts val="0"/>
              </a:spcAft>
              <a:buSzPts val="1150"/>
              <a:buNone/>
            </a:pPr>
            <a:r>
              <a:rPr lang="en-US" sz="1500" b="1">
                <a:latin typeface="Arial"/>
                <a:ea typeface="Arial"/>
                <a:cs typeface="Arial"/>
                <a:sym typeface="Arial"/>
              </a:rPr>
              <a:t>YouTube</a:t>
            </a:r>
            <a:endParaRPr sz="1500" b="1">
              <a:latin typeface="Arial"/>
              <a:ea typeface="Arial"/>
              <a:cs typeface="Arial"/>
              <a:sym typeface="Arial"/>
            </a:endParaRPr>
          </a:p>
          <a:p>
            <a:pPr marL="0" lvl="1" indent="0" algn="l" rtl="0">
              <a:lnSpc>
                <a:spcPct val="100000"/>
              </a:lnSpc>
              <a:spcBef>
                <a:spcPts val="0"/>
              </a:spcBef>
              <a:spcAft>
                <a:spcPts val="0"/>
              </a:spcAft>
              <a:buSzPts val="1150"/>
              <a:buNone/>
            </a:pPr>
            <a:r>
              <a:rPr lang="en-US" sz="1500">
                <a:latin typeface="Arial"/>
                <a:ea typeface="Arial"/>
                <a:cs typeface="Arial"/>
                <a:sym typeface="Arial"/>
              </a:rPr>
              <a:t>The Vancouver Whitecaps launched a "30-Day Countdown" that featured thirty consecutive days of viral videos introducing the team to the city of Vancouver, decorating landmarks, interviewing celebrities, displaying 3D billboard projections, and more.</a:t>
            </a:r>
            <a:endParaRPr sz="1500">
              <a:latin typeface="Arial"/>
              <a:ea typeface="Arial"/>
              <a:cs typeface="Arial"/>
              <a:sym typeface="Arial"/>
            </a:endParaRPr>
          </a:p>
          <a:p>
            <a:pPr marL="0" lvl="0" indent="0" algn="l" rtl="0">
              <a:lnSpc>
                <a:spcPct val="100000"/>
              </a:lnSpc>
              <a:spcBef>
                <a:spcPts val="0"/>
              </a:spcBef>
              <a:spcAft>
                <a:spcPts val="0"/>
              </a:spcAft>
              <a:buSzPts val="1150"/>
              <a:buNone/>
            </a:pPr>
            <a:endParaRPr sz="1500">
              <a:latin typeface="Arial"/>
              <a:ea typeface="Arial"/>
              <a:cs typeface="Arial"/>
              <a:sym typeface="Arial"/>
            </a:endParaRPr>
          </a:p>
        </p:txBody>
      </p:sp>
      <p:cxnSp>
        <p:nvCxnSpPr>
          <p:cNvPr id="470" name="Google Shape;470;p2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471" name="Google Shape;471;p2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72" name="Google Shape;472;p2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26"/>
          <p:cNvSpPr txBox="1">
            <a:spLocks noGrp="1"/>
          </p:cNvSpPr>
          <p:nvPr>
            <p:ph type="title"/>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SOCIAL MEDIA APPLICATION EXAMPLES</a:t>
            </a:r>
            <a:endParaRPr/>
          </a:p>
        </p:txBody>
      </p:sp>
      <p:sp>
        <p:nvSpPr>
          <p:cNvPr id="478" name="Google Shape;478;p26"/>
          <p:cNvSpPr txBox="1">
            <a:spLocks noGrp="1"/>
          </p:cNvSpPr>
          <p:nvPr>
            <p:ph type="body" idx="1"/>
          </p:nvPr>
        </p:nvSpPr>
        <p:spPr>
          <a:xfrm>
            <a:off x="938500" y="1004711"/>
            <a:ext cx="7172100" cy="366221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500" b="1">
                <a:latin typeface="Arial"/>
                <a:ea typeface="Arial"/>
                <a:cs typeface="Arial"/>
                <a:sym typeface="Arial"/>
              </a:rPr>
              <a:t>LinkedIn</a:t>
            </a:r>
            <a:endParaRPr sz="1500" b="1"/>
          </a:p>
          <a:p>
            <a:pPr marL="0" lvl="0" indent="0" algn="l" rtl="0">
              <a:lnSpc>
                <a:spcPct val="100000"/>
              </a:lnSpc>
              <a:spcBef>
                <a:spcPts val="0"/>
              </a:spcBef>
              <a:spcAft>
                <a:spcPts val="0"/>
              </a:spcAft>
              <a:buSzPts val="1150"/>
              <a:buNone/>
            </a:pPr>
            <a:r>
              <a:rPr lang="en-US" sz="1500">
                <a:latin typeface="Arial"/>
                <a:ea typeface="Arial"/>
                <a:cs typeface="Arial"/>
                <a:sym typeface="Arial"/>
              </a:rPr>
              <a:t>21 NBA teams used LinkedIn's Sales Navigator as a tool to help sales executives connect with people that presented potential selling opportunities</a:t>
            </a:r>
            <a:endParaRPr sz="1500">
              <a:latin typeface="Arial"/>
              <a:ea typeface="Arial"/>
              <a:cs typeface="Arial"/>
              <a:sym typeface="Arial"/>
            </a:endParaRPr>
          </a:p>
          <a:p>
            <a:pPr marL="282575" lvl="0" indent="-282575" algn="l" rtl="0">
              <a:lnSpc>
                <a:spcPct val="100000"/>
              </a:lnSpc>
              <a:spcBef>
                <a:spcPts val="1000"/>
              </a:spcBef>
              <a:spcAft>
                <a:spcPts val="0"/>
              </a:spcAft>
              <a:buSzPts val="1150"/>
              <a:buNone/>
            </a:pPr>
            <a:r>
              <a:rPr lang="en-US" sz="1500" b="1">
                <a:latin typeface="Arial"/>
                <a:ea typeface="Arial"/>
                <a:cs typeface="Arial"/>
                <a:sym typeface="Arial"/>
              </a:rPr>
              <a:t>Instagram </a:t>
            </a:r>
            <a:endParaRPr sz="1500">
              <a:latin typeface="Arial"/>
              <a:ea typeface="Arial"/>
              <a:cs typeface="Arial"/>
              <a:sym typeface="Arial"/>
            </a:endParaRPr>
          </a:p>
          <a:p>
            <a:pPr marL="0" lvl="1" indent="0" algn="l" rtl="0">
              <a:lnSpc>
                <a:spcPct val="100000"/>
              </a:lnSpc>
              <a:spcBef>
                <a:spcPts val="0"/>
              </a:spcBef>
              <a:spcAft>
                <a:spcPts val="0"/>
              </a:spcAft>
              <a:buSzPts val="1150"/>
              <a:buNone/>
            </a:pPr>
            <a:r>
              <a:rPr lang="en-US" sz="1500">
                <a:latin typeface="Arial"/>
                <a:ea typeface="Arial"/>
                <a:cs typeface="Arial"/>
                <a:sym typeface="Arial"/>
              </a:rPr>
              <a:t>Major League Baseball was one of Instagram’s early adopters. By 2022, Major League Baseball had 8.9 million followers with thousands of ballpark photos being posted every day.</a:t>
            </a:r>
            <a:endParaRPr sz="1500">
              <a:latin typeface="Arial"/>
              <a:ea typeface="Arial"/>
              <a:cs typeface="Arial"/>
              <a:sym typeface="Arial"/>
            </a:endParaRPr>
          </a:p>
          <a:p>
            <a:pPr marL="0" lvl="1" indent="0" algn="l" rtl="0">
              <a:lnSpc>
                <a:spcPct val="100000"/>
              </a:lnSpc>
              <a:spcBef>
                <a:spcPts val="1000"/>
              </a:spcBef>
              <a:spcAft>
                <a:spcPts val="0"/>
              </a:spcAft>
              <a:buSzPts val="1150"/>
              <a:buNone/>
            </a:pPr>
            <a:r>
              <a:rPr lang="en-US" sz="1500" b="1">
                <a:latin typeface="Arial"/>
                <a:ea typeface="Arial"/>
                <a:cs typeface="Arial"/>
                <a:sym typeface="Arial"/>
              </a:rPr>
              <a:t>Snapchat </a:t>
            </a:r>
            <a:endParaRPr sz="1500" b="1"/>
          </a:p>
          <a:p>
            <a:pPr marL="0" lvl="1" indent="0" algn="l" rtl="0">
              <a:lnSpc>
                <a:spcPct val="100000"/>
              </a:lnSpc>
              <a:spcBef>
                <a:spcPts val="0"/>
              </a:spcBef>
              <a:spcAft>
                <a:spcPts val="0"/>
              </a:spcAft>
              <a:buSzPts val="1150"/>
              <a:buNone/>
            </a:pPr>
            <a:r>
              <a:rPr lang="en-US" sz="1500">
                <a:latin typeface="Arial"/>
                <a:ea typeface="Arial"/>
                <a:cs typeface="Arial"/>
                <a:sym typeface="Arial"/>
              </a:rPr>
              <a:t>The Los Angeles Rams unveiled their new uniforms in 2020 using augmented reality on Snapchat</a:t>
            </a:r>
            <a:endParaRPr sz="1500"/>
          </a:p>
          <a:p>
            <a:pPr marL="282575" lvl="1" indent="-282575" algn="l" rtl="0">
              <a:lnSpc>
                <a:spcPct val="100000"/>
              </a:lnSpc>
              <a:spcBef>
                <a:spcPts val="1000"/>
              </a:spcBef>
              <a:spcAft>
                <a:spcPts val="0"/>
              </a:spcAft>
              <a:buSzPts val="1150"/>
              <a:buNone/>
            </a:pPr>
            <a:r>
              <a:rPr lang="en-US" sz="1500" b="1">
                <a:latin typeface="Arial"/>
                <a:ea typeface="Arial"/>
                <a:cs typeface="Arial"/>
                <a:sym typeface="Arial"/>
              </a:rPr>
              <a:t>TikTok</a:t>
            </a:r>
            <a:endParaRPr sz="1500" b="1">
              <a:latin typeface="Arial"/>
              <a:ea typeface="Arial"/>
              <a:cs typeface="Arial"/>
              <a:sym typeface="Arial"/>
            </a:endParaRPr>
          </a:p>
          <a:p>
            <a:pPr marL="0" lvl="1" indent="0" algn="l" rtl="0">
              <a:lnSpc>
                <a:spcPct val="100000"/>
              </a:lnSpc>
              <a:spcBef>
                <a:spcPts val="0"/>
              </a:spcBef>
              <a:spcAft>
                <a:spcPts val="0"/>
              </a:spcAft>
              <a:buSzPts val="1150"/>
              <a:buNone/>
            </a:pPr>
            <a:r>
              <a:rPr lang="en-US" sz="1500">
                <a:latin typeface="Arial"/>
                <a:ea typeface="Arial"/>
                <a:cs typeface="Arial"/>
                <a:sym typeface="Arial"/>
              </a:rPr>
              <a:t>In 2019, the Los Angeles Dodgers became one of the first teams to open a team branded TikTok channel, accumulating more than 330,000 likes by the All-Star break</a:t>
            </a:r>
            <a:endParaRPr sz="1500"/>
          </a:p>
        </p:txBody>
      </p:sp>
      <p:cxnSp>
        <p:nvCxnSpPr>
          <p:cNvPr id="479" name="Google Shape;479;p2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480" name="Google Shape;480;p2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81" name="Google Shape;481;p2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85"/>
        <p:cNvGrpSpPr/>
        <p:nvPr/>
      </p:nvGrpSpPr>
      <p:grpSpPr>
        <a:xfrm>
          <a:off x="0" y="0"/>
          <a:ext cx="0" cy="0"/>
          <a:chOff x="0" y="0"/>
          <a:chExt cx="0" cy="0"/>
        </a:xfrm>
      </p:grpSpPr>
      <p:sp>
        <p:nvSpPr>
          <p:cNvPr id="486" name="Google Shape;486;gfdf0a763cd_0_54"/>
          <p:cNvSpPr txBox="1">
            <a:spLocks noGrp="1"/>
          </p:cNvSpPr>
          <p:nvPr>
            <p:ph type="title"/>
          </p:nvPr>
        </p:nvSpPr>
        <p:spPr>
          <a:xfrm>
            <a:off x="938500" y="445025"/>
            <a:ext cx="61614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LOS ANGELES DODGERS ON TIKTOK</a:t>
            </a:r>
            <a:endParaRPr/>
          </a:p>
        </p:txBody>
      </p:sp>
      <p:cxnSp>
        <p:nvCxnSpPr>
          <p:cNvPr id="487" name="Google Shape;487;gfdf0a763cd_0_5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488" name="Google Shape;488;gfdf0a763cd_0_5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89" name="Google Shape;489;gfdf0a763cd_0_5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490" name="Google Shape;490;gfdf0a763cd_0_54"/>
          <p:cNvSpPr/>
          <p:nvPr/>
        </p:nvSpPr>
        <p:spPr>
          <a:xfrm>
            <a:off x="870668" y="1585621"/>
            <a:ext cx="2918400" cy="1815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491" name="Google Shape;491;gfdf0a763cd_0_54"/>
          <p:cNvPicPr preferRelativeResize="0"/>
          <p:nvPr/>
        </p:nvPicPr>
        <p:blipFill rotWithShape="1">
          <a:blip r:embed="rId4">
            <a:alphaModFix/>
          </a:blip>
          <a:srcRect/>
          <a:stretch/>
        </p:blipFill>
        <p:spPr>
          <a:xfrm>
            <a:off x="2662375" y="1106524"/>
            <a:ext cx="3819250" cy="33859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27"/>
          <p:cNvSpPr txBox="1">
            <a:spLocks noGrp="1"/>
          </p:cNvSpPr>
          <p:nvPr>
            <p:ph type="title"/>
          </p:nvPr>
        </p:nvSpPr>
        <p:spPr>
          <a:xfrm>
            <a:off x="938500" y="445025"/>
            <a:ext cx="7262700" cy="526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SOCIAL MEDIA IMPACT</a:t>
            </a:r>
            <a:endParaRPr/>
          </a:p>
        </p:txBody>
      </p:sp>
      <p:cxnSp>
        <p:nvCxnSpPr>
          <p:cNvPr id="497" name="Google Shape;497;p2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498" name="Google Shape;498;p2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99" name="Google Shape;499;p2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500" name="Google Shape;500;p27"/>
          <p:cNvSpPr/>
          <p:nvPr/>
        </p:nvSpPr>
        <p:spPr>
          <a:xfrm>
            <a:off x="938500" y="1002825"/>
            <a:ext cx="7649700" cy="246217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chemeClr val="lt1"/>
                </a:solidFill>
                <a:latin typeface="Arial"/>
                <a:ea typeface="Arial"/>
                <a:cs typeface="Arial"/>
                <a:sym typeface="Arial"/>
              </a:rPr>
              <a:t>A large following provides each athlete, celebrity, or sports and entertainment property with an efficient means for communicating with fans while continuing to build their brands and providing value for their sponsors.</a:t>
            </a:r>
            <a:endParaRPr sz="1400" b="0" i="0" u="none" strike="noStrike" cap="none" dirty="0">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dirty="0">
              <a:solidFill>
                <a:schemeClr val="lt1"/>
              </a:solidFill>
            </a:endParaRPr>
          </a:p>
          <a:p>
            <a:pPr marL="0" marR="0" lvl="0" indent="0" algn="l" rtl="0">
              <a:lnSpc>
                <a:spcPct val="100000"/>
              </a:lnSpc>
              <a:spcBef>
                <a:spcPts val="0"/>
              </a:spcBef>
              <a:spcAft>
                <a:spcPts val="0"/>
              </a:spcAft>
              <a:buClr>
                <a:srgbClr val="000000"/>
              </a:buClr>
              <a:buSzPts val="1400"/>
              <a:buFont typeface="Arial"/>
              <a:buNone/>
            </a:pPr>
            <a:r>
              <a:rPr lang="en-US" b="1" dirty="0">
                <a:solidFill>
                  <a:schemeClr val="lt2"/>
                </a:solidFill>
              </a:rPr>
              <a:t>Entertainers with the Most Instagram Followers (as of August, 2023):</a:t>
            </a:r>
            <a:endParaRPr b="1" dirty="0">
              <a:solidFill>
                <a:schemeClr val="lt2"/>
              </a:solidFill>
            </a:endParaRPr>
          </a:p>
          <a:p>
            <a:pPr marL="0" marR="0" lvl="0" indent="0" algn="l" rtl="0">
              <a:lnSpc>
                <a:spcPct val="100000"/>
              </a:lnSpc>
              <a:spcBef>
                <a:spcPts val="0"/>
              </a:spcBef>
              <a:spcAft>
                <a:spcPts val="0"/>
              </a:spcAft>
              <a:buClr>
                <a:srgbClr val="000000"/>
              </a:buClr>
              <a:buSzPts val="1400"/>
              <a:buFont typeface="Arial"/>
              <a:buNone/>
            </a:pPr>
            <a:endParaRPr dirty="0">
              <a:solidFill>
                <a:schemeClr val="lt1"/>
              </a:solidFill>
            </a:endParaRPr>
          </a:p>
          <a:p>
            <a:pPr marL="457200" marR="0" lvl="0" indent="-317500" algn="l" rtl="0">
              <a:lnSpc>
                <a:spcPct val="100000"/>
              </a:lnSpc>
              <a:spcBef>
                <a:spcPts val="0"/>
              </a:spcBef>
              <a:spcAft>
                <a:spcPts val="0"/>
              </a:spcAft>
              <a:buClr>
                <a:schemeClr val="lt1"/>
              </a:buClr>
              <a:buSzPts val="1400"/>
              <a:buAutoNum type="arabicPeriod"/>
            </a:pPr>
            <a:r>
              <a:rPr lang="en-US" b="1" dirty="0">
                <a:solidFill>
                  <a:schemeClr val="lt1"/>
                </a:solidFill>
              </a:rPr>
              <a:t>Selena Gomez 			425 million (+ 86 million from 2022)</a:t>
            </a:r>
            <a:endParaRPr b="1" dirty="0">
              <a:solidFill>
                <a:schemeClr val="lt1"/>
              </a:solidFill>
            </a:endParaRPr>
          </a:p>
          <a:p>
            <a:pPr marL="457200" marR="0" lvl="0" indent="-317500" algn="l" rtl="0">
              <a:lnSpc>
                <a:spcPct val="100000"/>
              </a:lnSpc>
              <a:spcBef>
                <a:spcPts val="0"/>
              </a:spcBef>
              <a:spcAft>
                <a:spcPts val="0"/>
              </a:spcAft>
              <a:buClr>
                <a:schemeClr val="lt1"/>
              </a:buClr>
              <a:buSzPts val="1400"/>
              <a:buAutoNum type="arabicPeriod"/>
            </a:pPr>
            <a:r>
              <a:rPr lang="en-US" b="1" dirty="0">
                <a:solidFill>
                  <a:schemeClr val="lt1"/>
                </a:solidFill>
              </a:rPr>
              <a:t>Kylie Jenner			396 million</a:t>
            </a:r>
            <a:endParaRPr b="1" dirty="0">
              <a:solidFill>
                <a:schemeClr val="lt1"/>
              </a:solidFill>
            </a:endParaRPr>
          </a:p>
          <a:p>
            <a:pPr marL="457200" marR="0" lvl="0" indent="-317500" algn="l" rtl="0">
              <a:lnSpc>
                <a:spcPct val="100000"/>
              </a:lnSpc>
              <a:spcBef>
                <a:spcPts val="0"/>
              </a:spcBef>
              <a:spcAft>
                <a:spcPts val="0"/>
              </a:spcAft>
              <a:buClr>
                <a:schemeClr val="lt1"/>
              </a:buClr>
              <a:buSzPts val="1400"/>
              <a:buAutoNum type="arabicPeriod"/>
            </a:pPr>
            <a:r>
              <a:rPr lang="en-US" b="1" dirty="0">
                <a:solidFill>
                  <a:schemeClr val="lt1"/>
                </a:solidFill>
              </a:rPr>
              <a:t>Dwayne “The Rock” Johnson	386 million</a:t>
            </a:r>
            <a:endParaRPr b="1" dirty="0">
              <a:solidFill>
                <a:schemeClr val="lt1"/>
              </a:solidFill>
            </a:endParaRPr>
          </a:p>
          <a:p>
            <a:pPr marL="457200" marR="0" lvl="0" indent="-317500" algn="l" rtl="0">
              <a:lnSpc>
                <a:spcPct val="100000"/>
              </a:lnSpc>
              <a:spcBef>
                <a:spcPts val="0"/>
              </a:spcBef>
              <a:spcAft>
                <a:spcPts val="0"/>
              </a:spcAft>
              <a:buClr>
                <a:schemeClr val="lt1"/>
              </a:buClr>
              <a:buSzPts val="1400"/>
              <a:buAutoNum type="arabicPeriod"/>
            </a:pPr>
            <a:r>
              <a:rPr lang="en-US" b="1" dirty="0">
                <a:solidFill>
                  <a:schemeClr val="lt1"/>
                </a:solidFill>
              </a:rPr>
              <a:t>Ariana Grande			376 million</a:t>
            </a:r>
            <a:endParaRPr b="1" dirty="0">
              <a:solidFill>
                <a:schemeClr val="lt1"/>
              </a:solidFill>
            </a:endParaRPr>
          </a:p>
          <a:p>
            <a:pPr marL="457200" marR="0" lvl="0" indent="-317500" algn="l" rtl="0">
              <a:lnSpc>
                <a:spcPct val="100000"/>
              </a:lnSpc>
              <a:spcBef>
                <a:spcPts val="0"/>
              </a:spcBef>
              <a:spcAft>
                <a:spcPts val="0"/>
              </a:spcAft>
              <a:buClr>
                <a:schemeClr val="lt1"/>
              </a:buClr>
              <a:buSzPts val="1400"/>
              <a:buAutoNum type="arabicPeriod"/>
            </a:pPr>
            <a:r>
              <a:rPr lang="en-US" b="1" dirty="0">
                <a:solidFill>
                  <a:schemeClr val="lt1"/>
                </a:solidFill>
              </a:rPr>
              <a:t>Kim Kardashian			361 million</a:t>
            </a:r>
            <a:endParaRPr b="1" dirty="0">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3"/>
          <p:cNvSpPr txBox="1">
            <a:spLocks noGrp="1"/>
          </p:cNvSpPr>
          <p:nvPr>
            <p:ph type="title"/>
          </p:nvPr>
        </p:nvSpPr>
        <p:spPr>
          <a:xfrm>
            <a:off x="938500" y="445025"/>
            <a:ext cx="7516878"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WHAT MAKES DIGITAL MARKETING EFFECTIVE?</a:t>
            </a:r>
            <a:endParaRPr/>
          </a:p>
        </p:txBody>
      </p:sp>
      <p:sp>
        <p:nvSpPr>
          <p:cNvPr id="209" name="Google Shape;209;p3"/>
          <p:cNvSpPr txBox="1">
            <a:spLocks noGrp="1"/>
          </p:cNvSpPr>
          <p:nvPr>
            <p:ph type="body" idx="1"/>
          </p:nvPr>
        </p:nvSpPr>
        <p:spPr>
          <a:xfrm>
            <a:off x="938500" y="1110853"/>
            <a:ext cx="4128022"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latin typeface="Arial"/>
                <a:ea typeface="Arial"/>
                <a:cs typeface="Arial"/>
                <a:sym typeface="Arial"/>
              </a:rPr>
              <a:t>As consumer attention to traditional media channels wanes, social media and digital marketing can provide a more effective and efficient way to reach and engage consumers.  As a result, brands are investing more than ever in digital strategies</a:t>
            </a:r>
            <a:endParaRPr/>
          </a:p>
          <a:p>
            <a:pPr marL="0" lvl="0" indent="0" algn="l" rtl="0">
              <a:lnSpc>
                <a:spcPct val="100000"/>
              </a:lnSpc>
              <a:spcBef>
                <a:spcPts val="0"/>
              </a:spcBef>
              <a:spcAft>
                <a:spcPts val="0"/>
              </a:spcAft>
              <a:buSzPts val="1150"/>
              <a:buNone/>
            </a:pPr>
            <a:endParaRPr sz="1600">
              <a:latin typeface="Arial"/>
              <a:ea typeface="Arial"/>
              <a:cs typeface="Arial"/>
              <a:sym typeface="Arial"/>
            </a:endParaRPr>
          </a:p>
          <a:p>
            <a:pPr marL="285750" lvl="0" indent="-285750" algn="l" rtl="0">
              <a:lnSpc>
                <a:spcPct val="100000"/>
              </a:lnSpc>
              <a:spcBef>
                <a:spcPts val="0"/>
              </a:spcBef>
              <a:spcAft>
                <a:spcPts val="0"/>
              </a:spcAft>
              <a:buSzPts val="1150"/>
              <a:buChar char="●"/>
            </a:pPr>
            <a:r>
              <a:rPr lang="en-US" sz="1600">
                <a:latin typeface="Arial"/>
                <a:ea typeface="Arial"/>
                <a:cs typeface="Arial"/>
                <a:sym typeface="Arial"/>
              </a:rPr>
              <a:t>Targeted</a:t>
            </a:r>
            <a:endParaRPr/>
          </a:p>
          <a:p>
            <a:pPr marL="285750" lvl="0" indent="-285750" algn="l" rtl="0">
              <a:lnSpc>
                <a:spcPct val="100000"/>
              </a:lnSpc>
              <a:spcBef>
                <a:spcPts val="0"/>
              </a:spcBef>
              <a:spcAft>
                <a:spcPts val="0"/>
              </a:spcAft>
              <a:buSzPts val="1150"/>
              <a:buChar char="●"/>
            </a:pPr>
            <a:r>
              <a:rPr lang="en-US" sz="1600">
                <a:latin typeface="Arial"/>
                <a:ea typeface="Arial"/>
                <a:cs typeface="Arial"/>
                <a:sym typeface="Arial"/>
              </a:rPr>
              <a:t>Measurable</a:t>
            </a:r>
            <a:endParaRPr/>
          </a:p>
          <a:p>
            <a:pPr marL="285750" lvl="0" indent="-285750" algn="l" rtl="0">
              <a:lnSpc>
                <a:spcPct val="100000"/>
              </a:lnSpc>
              <a:spcBef>
                <a:spcPts val="0"/>
              </a:spcBef>
              <a:spcAft>
                <a:spcPts val="0"/>
              </a:spcAft>
              <a:buSzPts val="1150"/>
              <a:buChar char="●"/>
            </a:pPr>
            <a:r>
              <a:rPr lang="en-US" sz="1600">
                <a:latin typeface="Arial"/>
                <a:ea typeface="Arial"/>
                <a:cs typeface="Arial"/>
                <a:sym typeface="Arial"/>
              </a:rPr>
              <a:t>Cost efficient</a:t>
            </a:r>
            <a:endParaRPr/>
          </a:p>
          <a:p>
            <a:pPr marL="285750" lvl="0" indent="-285750" algn="l" rtl="0">
              <a:lnSpc>
                <a:spcPct val="100000"/>
              </a:lnSpc>
              <a:spcBef>
                <a:spcPts val="0"/>
              </a:spcBef>
              <a:spcAft>
                <a:spcPts val="0"/>
              </a:spcAft>
              <a:buSzPts val="1150"/>
              <a:buChar char="●"/>
            </a:pPr>
            <a:r>
              <a:rPr lang="en-US" sz="1600">
                <a:latin typeface="Arial"/>
                <a:ea typeface="Arial"/>
                <a:cs typeface="Arial"/>
                <a:sym typeface="Arial"/>
              </a:rPr>
              <a:t>Flexible and dynamic</a:t>
            </a:r>
            <a:endParaRPr/>
          </a:p>
          <a:p>
            <a:pPr marL="285750" lvl="0" indent="-285750" algn="l" rtl="0">
              <a:lnSpc>
                <a:spcPct val="100000"/>
              </a:lnSpc>
              <a:spcBef>
                <a:spcPts val="0"/>
              </a:spcBef>
              <a:spcAft>
                <a:spcPts val="0"/>
              </a:spcAft>
              <a:buSzPts val="1150"/>
              <a:buChar char="●"/>
            </a:pPr>
            <a:r>
              <a:rPr lang="en-US" sz="1600">
                <a:latin typeface="Arial"/>
                <a:ea typeface="Arial"/>
                <a:cs typeface="Arial"/>
                <a:sym typeface="Arial"/>
              </a:rPr>
              <a:t>Encourages consumer (fan) engagement</a:t>
            </a:r>
            <a:endParaRPr/>
          </a:p>
          <a:p>
            <a:pPr marL="0" lvl="0" indent="0" algn="l" rtl="0">
              <a:lnSpc>
                <a:spcPct val="100000"/>
              </a:lnSpc>
              <a:spcBef>
                <a:spcPts val="0"/>
              </a:spcBef>
              <a:spcAft>
                <a:spcPts val="1600"/>
              </a:spcAft>
              <a:buSzPts val="1150"/>
              <a:buNone/>
            </a:pPr>
            <a:endParaRPr sz="1600">
              <a:latin typeface="Arial"/>
              <a:ea typeface="Arial"/>
              <a:cs typeface="Arial"/>
              <a:sym typeface="Arial"/>
            </a:endParaRPr>
          </a:p>
        </p:txBody>
      </p:sp>
      <p:cxnSp>
        <p:nvCxnSpPr>
          <p:cNvPr id="210" name="Google Shape;210;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11" name="Google Shape;211;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2" name="Google Shape;212;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13" name="Google Shape;213;p3" descr="A picture containing sky, several&#10;&#10;Description automatically generated"/>
          <p:cNvPicPr preferRelativeResize="0"/>
          <p:nvPr/>
        </p:nvPicPr>
        <p:blipFill rotWithShape="1">
          <a:blip r:embed="rId4">
            <a:alphaModFix/>
          </a:blip>
          <a:srcRect/>
          <a:stretch/>
        </p:blipFill>
        <p:spPr>
          <a:xfrm>
            <a:off x="5490535" y="1386425"/>
            <a:ext cx="2964843" cy="296484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g259b48d2990_0_10"/>
          <p:cNvSpPr txBox="1">
            <a:spLocks noGrp="1"/>
          </p:cNvSpPr>
          <p:nvPr>
            <p:ph type="title"/>
          </p:nvPr>
        </p:nvSpPr>
        <p:spPr>
          <a:xfrm>
            <a:off x="938500" y="445025"/>
            <a:ext cx="7262700" cy="526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SOCIAL MEDIA IMPACT</a:t>
            </a:r>
            <a:endParaRPr/>
          </a:p>
        </p:txBody>
      </p:sp>
      <p:cxnSp>
        <p:nvCxnSpPr>
          <p:cNvPr id="506" name="Google Shape;506;g259b48d2990_0_10"/>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0"/>
              </a:srgbClr>
            </a:outerShdw>
          </a:effectLst>
        </p:spPr>
      </p:cxnSp>
      <p:pic>
        <p:nvPicPr>
          <p:cNvPr id="507" name="Google Shape;507;g259b48d2990_0_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08" name="Google Shape;508;g259b48d2990_0_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509" name="Google Shape;509;g259b48d2990_0_10"/>
          <p:cNvSpPr/>
          <p:nvPr/>
        </p:nvSpPr>
        <p:spPr>
          <a:xfrm>
            <a:off x="938500" y="1002825"/>
            <a:ext cx="3818400" cy="38010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a:solidFill>
                  <a:schemeClr val="lt1"/>
                </a:solidFill>
              </a:rPr>
              <a:t>During the 2021 Australian Open, Serena Williams delivered for her sponsors.  With more than 30 million followers across Instagram, Twitter and Facebook, the tennis legend continued to generate millions of dollars in media value through social media. </a:t>
            </a:r>
            <a:endParaRPr>
              <a:solidFill>
                <a:schemeClr val="lt1"/>
              </a:solidFill>
            </a:endParaRPr>
          </a:p>
          <a:p>
            <a:pPr marL="0" marR="0" lvl="0" indent="0" algn="l" rtl="0">
              <a:lnSpc>
                <a:spcPct val="100000"/>
              </a:lnSpc>
              <a:spcBef>
                <a:spcPts val="0"/>
              </a:spcBef>
              <a:spcAft>
                <a:spcPts val="0"/>
              </a:spcAft>
              <a:buNone/>
            </a:pPr>
            <a:endParaRPr>
              <a:solidFill>
                <a:schemeClr val="lt1"/>
              </a:solidFill>
            </a:endParaRPr>
          </a:p>
          <a:p>
            <a:pPr marL="0" marR="0" lvl="0" indent="0" algn="l" rtl="0">
              <a:lnSpc>
                <a:spcPct val="100000"/>
              </a:lnSpc>
              <a:spcBef>
                <a:spcPts val="0"/>
              </a:spcBef>
              <a:spcAft>
                <a:spcPts val="0"/>
              </a:spcAft>
              <a:buClr>
                <a:srgbClr val="000000"/>
              </a:buClr>
              <a:buSzPts val="1400"/>
              <a:buFont typeface="Arial"/>
              <a:buNone/>
            </a:pPr>
            <a:endParaRPr>
              <a:solidFill>
                <a:schemeClr val="lt1"/>
              </a:solidFill>
            </a:endParaRPr>
          </a:p>
        </p:txBody>
      </p:sp>
      <p:pic>
        <p:nvPicPr>
          <p:cNvPr id="510" name="Google Shape;510;g259b48d2990_0_10"/>
          <p:cNvPicPr preferRelativeResize="0"/>
          <p:nvPr/>
        </p:nvPicPr>
        <p:blipFill rotWithShape="1">
          <a:blip r:embed="rId4">
            <a:alphaModFix/>
          </a:blip>
          <a:srcRect/>
          <a:stretch/>
        </p:blipFill>
        <p:spPr>
          <a:xfrm>
            <a:off x="4874555" y="669235"/>
            <a:ext cx="3648656" cy="3648656"/>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gfdf0a763cd_0_65"/>
          <p:cNvSpPr txBox="1">
            <a:spLocks noGrp="1"/>
          </p:cNvSpPr>
          <p:nvPr>
            <p:ph type="title"/>
          </p:nvPr>
        </p:nvSpPr>
        <p:spPr>
          <a:xfrm>
            <a:off x="492325" y="414025"/>
            <a:ext cx="67443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COMPREHENSIVE SOCIAL CAMPAIGNS</a:t>
            </a:r>
            <a:endParaRPr/>
          </a:p>
        </p:txBody>
      </p:sp>
      <p:cxnSp>
        <p:nvCxnSpPr>
          <p:cNvPr id="516" name="Google Shape;516;gfdf0a763cd_0_65"/>
          <p:cNvCxnSpPr/>
          <p:nvPr/>
        </p:nvCxnSpPr>
        <p:spPr>
          <a:xfrm>
            <a:off x="492325" y="9452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517" name="Google Shape;517;gfdf0a763cd_0_6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18" name="Google Shape;518;gfdf0a763cd_0_6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519" name="Google Shape;519;gfdf0a763cd_0_65"/>
          <p:cNvSpPr/>
          <p:nvPr/>
        </p:nvSpPr>
        <p:spPr>
          <a:xfrm>
            <a:off x="492325" y="1153075"/>
            <a:ext cx="7968000" cy="2248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600" b="0" i="0" u="none" strike="noStrike" cap="none">
                <a:solidFill>
                  <a:schemeClr val="lt1"/>
                </a:solidFill>
                <a:latin typeface="Arial"/>
                <a:ea typeface="Arial"/>
                <a:cs typeface="Arial"/>
                <a:sym typeface="Arial"/>
              </a:rPr>
              <a:t>Organizations must continue to expand their social presence by creating access points for consumers across multiple social media platforms.</a:t>
            </a:r>
            <a:endParaRPr sz="16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600" b="0" i="0" u="none" strike="noStrike" cap="none">
              <a:solidFill>
                <a:schemeClr val="lt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600" b="1" i="0" u="none" strike="noStrike" cap="none">
                <a:solidFill>
                  <a:schemeClr val="lt1"/>
                </a:solidFill>
                <a:latin typeface="Arial"/>
                <a:ea typeface="Arial"/>
                <a:cs typeface="Arial"/>
                <a:sym typeface="Arial"/>
              </a:rPr>
              <a:t>Example: The Boston Bruins’ DEN page </a:t>
            </a:r>
            <a:endParaRPr sz="1600" b="1" i="0" u="none" strike="noStrike" cap="none">
              <a:solidFill>
                <a:schemeClr val="lt1"/>
              </a:solidFill>
              <a:latin typeface="Arial"/>
              <a:ea typeface="Arial"/>
              <a:cs typeface="Arial"/>
              <a:sym typeface="Arial"/>
            </a:endParaRPr>
          </a:p>
          <a:p>
            <a:pPr marL="457200" marR="0" lvl="0" indent="-330200" algn="l" rtl="0">
              <a:lnSpc>
                <a:spcPct val="100000"/>
              </a:lnSpc>
              <a:spcBef>
                <a:spcPts val="1000"/>
              </a:spcBef>
              <a:spcAft>
                <a:spcPts val="0"/>
              </a:spcAft>
              <a:buClr>
                <a:schemeClr val="lt1"/>
              </a:buClr>
              <a:buSzPts val="1600"/>
              <a:buFont typeface="Arial"/>
              <a:buChar char="●"/>
            </a:pPr>
            <a:r>
              <a:rPr lang="en-US" sz="1600" b="0" i="0" u="none" strike="noStrike" cap="none">
                <a:solidFill>
                  <a:schemeClr val="lt1"/>
                </a:solidFill>
                <a:latin typeface="Arial"/>
                <a:ea typeface="Arial"/>
                <a:cs typeface="Arial"/>
                <a:sym typeface="Arial"/>
              </a:rPr>
              <a:t>Portal to all the team’s social media efforts </a:t>
            </a:r>
            <a:endParaRPr sz="1600" b="0" i="0" u="none" strike="noStrike" cap="none">
              <a:solidFill>
                <a:schemeClr val="lt1"/>
              </a:solidFill>
              <a:latin typeface="Arial"/>
              <a:ea typeface="Arial"/>
              <a:cs typeface="Arial"/>
              <a:sym typeface="Arial"/>
            </a:endParaRPr>
          </a:p>
          <a:p>
            <a:pPr marL="457200" marR="0" lvl="0" indent="-330200" algn="l" rtl="0">
              <a:lnSpc>
                <a:spcPct val="100000"/>
              </a:lnSpc>
              <a:spcBef>
                <a:spcPts val="1000"/>
              </a:spcBef>
              <a:spcAft>
                <a:spcPts val="0"/>
              </a:spcAft>
              <a:buClr>
                <a:schemeClr val="lt1"/>
              </a:buClr>
              <a:buSzPts val="1600"/>
              <a:buFont typeface="Arial"/>
              <a:buChar char="●"/>
            </a:pPr>
            <a:r>
              <a:rPr lang="en-US" sz="1600" b="0" i="0" u="none" strike="noStrike" cap="none">
                <a:solidFill>
                  <a:schemeClr val="lt1"/>
                </a:solidFill>
                <a:latin typeface="Arial"/>
                <a:ea typeface="Arial"/>
                <a:cs typeface="Arial"/>
                <a:sym typeface="Arial"/>
              </a:rPr>
              <a:t>Acts as a gateway to its mobile app</a:t>
            </a:r>
            <a:endParaRPr sz="1600" b="0" i="0" u="none" strike="noStrike" cap="none">
              <a:solidFill>
                <a:schemeClr val="lt1"/>
              </a:solidFill>
              <a:latin typeface="Arial"/>
              <a:ea typeface="Arial"/>
              <a:cs typeface="Arial"/>
              <a:sym typeface="Arial"/>
            </a:endParaRPr>
          </a:p>
          <a:p>
            <a:pPr marL="457200" marR="0" lvl="0" indent="-330200" algn="l" rtl="0">
              <a:lnSpc>
                <a:spcPct val="100000"/>
              </a:lnSpc>
              <a:spcBef>
                <a:spcPts val="1000"/>
              </a:spcBef>
              <a:spcAft>
                <a:spcPts val="0"/>
              </a:spcAft>
              <a:buClr>
                <a:schemeClr val="lt1"/>
              </a:buClr>
              <a:buSzPts val="1600"/>
              <a:buFont typeface="Arial"/>
              <a:buChar char="●"/>
            </a:pPr>
            <a:r>
              <a:rPr lang="en-US" sz="1600" b="0" i="0" u="none" strike="noStrike" cap="none">
                <a:solidFill>
                  <a:schemeClr val="lt1"/>
                </a:solidFill>
                <a:latin typeface="Arial"/>
                <a:ea typeface="Arial"/>
                <a:cs typeface="Arial"/>
                <a:sym typeface="Arial"/>
              </a:rPr>
              <a:t>Home for video and other digital content offerings</a:t>
            </a:r>
            <a:endParaRPr sz="1600" b="0" i="0" u="none" strike="noStrike" cap="none">
              <a:solidFill>
                <a:schemeClr val="lt1"/>
              </a:solidFill>
              <a:latin typeface="Arial"/>
              <a:ea typeface="Arial"/>
              <a:cs typeface="Arial"/>
              <a:sym typeface="Arial"/>
            </a:endParaRPr>
          </a:p>
          <a:p>
            <a:pPr marL="457200" marR="0" lvl="0" indent="-330200" algn="l" rtl="0">
              <a:lnSpc>
                <a:spcPct val="100000"/>
              </a:lnSpc>
              <a:spcBef>
                <a:spcPts val="1000"/>
              </a:spcBef>
              <a:spcAft>
                <a:spcPts val="1000"/>
              </a:spcAft>
              <a:buClr>
                <a:schemeClr val="lt1"/>
              </a:buClr>
              <a:buSzPts val="1600"/>
              <a:buFont typeface="Arial"/>
              <a:buChar char="●"/>
            </a:pPr>
            <a:r>
              <a:rPr lang="en-US" sz="1600" b="0" i="0" u="none" strike="noStrike" cap="none">
                <a:solidFill>
                  <a:schemeClr val="lt1"/>
                </a:solidFill>
                <a:latin typeface="Arial"/>
                <a:ea typeface="Arial"/>
                <a:cs typeface="Arial"/>
                <a:sym typeface="Arial"/>
              </a:rPr>
              <a:t>The DEN page attracts more than 2.5 million fans every month</a:t>
            </a:r>
            <a:endParaRPr sz="1600" b="0" i="0" u="none" strike="noStrike" cap="none">
              <a:solidFill>
                <a:schemeClr val="lt1"/>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23"/>
        <p:cNvGrpSpPr/>
        <p:nvPr/>
      </p:nvGrpSpPr>
      <p:grpSpPr>
        <a:xfrm>
          <a:off x="0" y="0"/>
          <a:ext cx="0" cy="0"/>
          <a:chOff x="0" y="0"/>
          <a:chExt cx="0" cy="0"/>
        </a:xfrm>
      </p:grpSpPr>
      <p:sp>
        <p:nvSpPr>
          <p:cNvPr id="524" name="Google Shape;524;p28"/>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sp>
        <p:nvSpPr>
          <p:cNvPr id="525" name="Google Shape;525;p28"/>
          <p:cNvSpPr txBox="1">
            <a:spLocks noGrp="1"/>
          </p:cNvSpPr>
          <p:nvPr>
            <p:ph type="subTitle" idx="1"/>
          </p:nvPr>
        </p:nvSpPr>
        <p:spPr>
          <a:xfrm>
            <a:off x="1718000" y="1332175"/>
            <a:ext cx="54435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sz="1600">
                <a:latin typeface="Arial"/>
                <a:ea typeface="Arial"/>
                <a:cs typeface="Arial"/>
                <a:sym typeface="Arial"/>
              </a:rPr>
              <a:t>Think about your consumer habits when you interact with your favorite sports/entertainment organization, athlete or celebrity.  </a:t>
            </a:r>
            <a:endParaRPr sz="1600"/>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What do you think they do to encourage engagement?  </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How do you determine who to follow?</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How do you interact on social media?  Likes, re-posts, comments?</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If you were an organization trying to connect with a teenage demographic, what type of digital marketing strategies might you use?</a:t>
            </a:r>
            <a:endParaRPr sz="1600">
              <a:latin typeface="Arial"/>
              <a:ea typeface="Arial"/>
              <a:cs typeface="Arial"/>
              <a:sym typeface="Arial"/>
            </a:endParaRPr>
          </a:p>
        </p:txBody>
      </p:sp>
      <p:pic>
        <p:nvPicPr>
          <p:cNvPr id="526" name="Google Shape;526;p2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27" name="Google Shape;527;p2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pic>
        <p:nvPicPr>
          <p:cNvPr id="528" name="Google Shape;528;p28"/>
          <p:cNvPicPr preferRelativeResize="0"/>
          <p:nvPr/>
        </p:nvPicPr>
        <p:blipFill rotWithShape="1">
          <a:blip r:embed="rId4">
            <a:alphaModFix/>
          </a:blip>
          <a:srcRect/>
          <a:stretch/>
        </p:blipFill>
        <p:spPr>
          <a:xfrm>
            <a:off x="572425" y="128150"/>
            <a:ext cx="1145575" cy="116095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pic>
        <p:nvPicPr>
          <p:cNvPr id="533" name="Google Shape;533;p2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34" name="Google Shape;534;p2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535" name="Google Shape;535;p29"/>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4"/>
          <p:cNvSpPr txBox="1">
            <a:spLocks noGrp="1"/>
          </p:cNvSpPr>
          <p:nvPr>
            <p:ph type="title"/>
          </p:nvPr>
        </p:nvSpPr>
        <p:spPr>
          <a:xfrm>
            <a:off x="1534200" y="486274"/>
            <a:ext cx="5735700" cy="552923"/>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US" b="1">
                <a:latin typeface="Arial"/>
                <a:ea typeface="Arial"/>
                <a:cs typeface="Arial"/>
                <a:sym typeface="Arial"/>
              </a:rPr>
              <a:t>CONTENT MARKETING</a:t>
            </a:r>
            <a:endParaRPr b="1">
              <a:latin typeface="Arial"/>
              <a:ea typeface="Arial"/>
              <a:cs typeface="Arial"/>
              <a:sym typeface="Arial"/>
            </a:endParaRPr>
          </a:p>
        </p:txBody>
      </p:sp>
      <p:sp>
        <p:nvSpPr>
          <p:cNvPr id="219" name="Google Shape;219;p4"/>
          <p:cNvSpPr txBox="1">
            <a:spLocks noGrp="1"/>
          </p:cNvSpPr>
          <p:nvPr>
            <p:ph type="body" idx="1"/>
          </p:nvPr>
        </p:nvSpPr>
        <p:spPr>
          <a:xfrm>
            <a:off x="4590708" y="1298987"/>
            <a:ext cx="3897732"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150"/>
              <a:buNone/>
            </a:pPr>
            <a:r>
              <a:rPr lang="en-US" sz="1600" b="1">
                <a:solidFill>
                  <a:schemeClr val="dk2"/>
                </a:solidFill>
                <a:latin typeface="Arial"/>
                <a:ea typeface="Arial"/>
                <a:cs typeface="Arial"/>
                <a:sym typeface="Arial"/>
              </a:rPr>
              <a:t>Content marketing</a:t>
            </a:r>
            <a:r>
              <a:rPr lang="en-US" sz="1600" b="1">
                <a:solidFill>
                  <a:srgbClr val="EF8600"/>
                </a:solidFill>
                <a:latin typeface="Arial"/>
                <a:ea typeface="Arial"/>
                <a:cs typeface="Arial"/>
                <a:sym typeface="Arial"/>
              </a:rPr>
              <a:t> </a:t>
            </a:r>
            <a:r>
              <a:rPr lang="en-US" sz="1600">
                <a:solidFill>
                  <a:schemeClr val="lt1"/>
                </a:solidFill>
                <a:latin typeface="Arial"/>
                <a:ea typeface="Arial"/>
                <a:cs typeface="Arial"/>
                <a:sym typeface="Arial"/>
              </a:rPr>
              <a:t>is a strategic marketing approach focused on creating and distributing valuable, relevant, and consistent content to attract and retain a clearly defined audience — and, ultimately, drive profitable customer action.</a:t>
            </a:r>
            <a:endParaRPr sz="1600">
              <a:solidFill>
                <a:schemeClr val="lt1"/>
              </a:solidFill>
              <a:latin typeface="Arial"/>
              <a:ea typeface="Arial"/>
              <a:cs typeface="Arial"/>
              <a:sym typeface="Arial"/>
            </a:endParaRPr>
          </a:p>
        </p:txBody>
      </p:sp>
      <p:cxnSp>
        <p:nvCxnSpPr>
          <p:cNvPr id="220" name="Google Shape;220;p4"/>
          <p:cNvCxnSpPr/>
          <p:nvPr/>
        </p:nvCxnSpPr>
        <p:spPr>
          <a:xfrm>
            <a:off x="3143050" y="1046993"/>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21" name="Google Shape;221;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22" name="Google Shape;222;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23" name="Google Shape;223;p4" descr="A person working on a computer&#10;&#10;Description automatically generated with medium confidence"/>
          <p:cNvPicPr preferRelativeResize="0"/>
          <p:nvPr/>
        </p:nvPicPr>
        <p:blipFill rotWithShape="1">
          <a:blip r:embed="rId4">
            <a:alphaModFix/>
          </a:blip>
          <a:srcRect/>
          <a:stretch/>
        </p:blipFill>
        <p:spPr>
          <a:xfrm>
            <a:off x="514185" y="1298987"/>
            <a:ext cx="3897732" cy="259848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5"/>
          <p:cNvSpPr txBox="1">
            <a:spLocks noGrp="1"/>
          </p:cNvSpPr>
          <p:nvPr>
            <p:ph type="title"/>
          </p:nvPr>
        </p:nvSpPr>
        <p:spPr>
          <a:xfrm>
            <a:off x="5337175" y="745670"/>
            <a:ext cx="2837400" cy="856967"/>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CONTENT MARKETING</a:t>
            </a:r>
            <a:endParaRPr b="1">
              <a:latin typeface="Arial"/>
              <a:ea typeface="Arial"/>
              <a:cs typeface="Arial"/>
              <a:sym typeface="Arial"/>
            </a:endParaRPr>
          </a:p>
        </p:txBody>
      </p:sp>
      <p:sp>
        <p:nvSpPr>
          <p:cNvPr id="229" name="Google Shape;229;p5"/>
          <p:cNvSpPr txBox="1">
            <a:spLocks noGrp="1"/>
          </p:cNvSpPr>
          <p:nvPr>
            <p:ph type="body" idx="1"/>
          </p:nvPr>
        </p:nvSpPr>
        <p:spPr>
          <a:xfrm>
            <a:off x="5337175" y="1716900"/>
            <a:ext cx="2837400" cy="2765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dirty="0">
                <a:latin typeface="Arial"/>
                <a:ea typeface="Arial"/>
                <a:cs typeface="Arial"/>
                <a:sym typeface="Arial"/>
              </a:rPr>
              <a:t>Content marketing shows itself in many forms and can be distributed online through a variety of digital platforms:</a:t>
            </a:r>
            <a:endParaRPr dirty="0"/>
          </a:p>
          <a:p>
            <a:pPr marL="0" lvl="0" indent="0" algn="l" rtl="0">
              <a:lnSpc>
                <a:spcPct val="100000"/>
              </a:lnSpc>
              <a:spcBef>
                <a:spcPts val="0"/>
              </a:spcBef>
              <a:spcAft>
                <a:spcPts val="0"/>
              </a:spcAft>
              <a:buSzPts val="1600"/>
              <a:buNone/>
            </a:pPr>
            <a:endParaRPr dirty="0">
              <a:latin typeface="Arial"/>
              <a:ea typeface="Arial"/>
              <a:cs typeface="Arial"/>
              <a:sym typeface="Arial"/>
            </a:endParaRPr>
          </a:p>
          <a:p>
            <a:pPr marL="285750" indent="-285750"/>
            <a:r>
              <a:rPr lang="en-US" dirty="0">
                <a:latin typeface="Arial"/>
                <a:ea typeface="Arial"/>
                <a:cs typeface="Arial"/>
                <a:sym typeface="Arial"/>
              </a:rPr>
              <a:t>Blogs</a:t>
            </a:r>
            <a:endParaRPr dirty="0"/>
          </a:p>
          <a:p>
            <a:pPr marL="285750" indent="-285750"/>
            <a:r>
              <a:rPr lang="en-US" dirty="0">
                <a:latin typeface="Arial"/>
                <a:ea typeface="Arial"/>
                <a:cs typeface="Arial"/>
                <a:sym typeface="Arial"/>
              </a:rPr>
              <a:t>Videos</a:t>
            </a:r>
            <a:endParaRPr dirty="0"/>
          </a:p>
          <a:p>
            <a:pPr marL="285750" indent="-285750"/>
            <a:r>
              <a:rPr lang="en-US" dirty="0">
                <a:latin typeface="Arial"/>
                <a:ea typeface="Arial"/>
                <a:cs typeface="Arial"/>
                <a:sym typeface="Arial"/>
              </a:rPr>
              <a:t>Social media posts</a:t>
            </a:r>
            <a:endParaRPr dirty="0"/>
          </a:p>
          <a:p>
            <a:pPr marL="285750" indent="-285750"/>
            <a:r>
              <a:rPr lang="en-US" dirty="0">
                <a:latin typeface="Arial"/>
                <a:ea typeface="Arial"/>
                <a:cs typeface="Arial"/>
                <a:sym typeface="Arial"/>
              </a:rPr>
              <a:t>Websites</a:t>
            </a:r>
            <a:endParaRPr dirty="0"/>
          </a:p>
          <a:p>
            <a:pPr marL="285750" indent="-285750"/>
            <a:r>
              <a:rPr lang="en-US" dirty="0">
                <a:latin typeface="Arial"/>
                <a:ea typeface="Arial"/>
                <a:cs typeface="Arial"/>
                <a:sym typeface="Arial"/>
              </a:rPr>
              <a:t>Apps</a:t>
            </a:r>
            <a:endParaRPr dirty="0">
              <a:latin typeface="Arial"/>
              <a:ea typeface="Arial"/>
              <a:cs typeface="Arial"/>
              <a:sym typeface="Arial"/>
            </a:endParaRPr>
          </a:p>
          <a:p>
            <a:pPr marL="0" lvl="0" indent="0" algn="l" rtl="0">
              <a:lnSpc>
                <a:spcPct val="100000"/>
              </a:lnSpc>
              <a:spcBef>
                <a:spcPts val="1600"/>
              </a:spcBef>
              <a:spcAft>
                <a:spcPts val="1600"/>
              </a:spcAft>
              <a:buSzPts val="1600"/>
              <a:buNone/>
            </a:pPr>
            <a:endParaRPr dirty="0">
              <a:latin typeface="Arial"/>
              <a:ea typeface="Arial"/>
              <a:cs typeface="Arial"/>
              <a:sym typeface="Arial"/>
            </a:endParaRPr>
          </a:p>
        </p:txBody>
      </p:sp>
      <p:cxnSp>
        <p:nvCxnSpPr>
          <p:cNvPr id="230" name="Google Shape;230;p5"/>
          <p:cNvCxnSpPr/>
          <p:nvPr/>
        </p:nvCxnSpPr>
        <p:spPr>
          <a:xfrm>
            <a:off x="5225150"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31" name="Google Shape;231;p5"/>
          <p:cNvPicPr preferRelativeResize="0"/>
          <p:nvPr/>
        </p:nvPicPr>
        <p:blipFill rotWithShape="1">
          <a:blip r:embed="rId3">
            <a:alphaModFix/>
          </a:blip>
          <a:srcRect l="8028" r="8029"/>
          <a:stretch/>
        </p:blipFill>
        <p:spPr>
          <a:xfrm>
            <a:off x="-422250" y="-236700"/>
            <a:ext cx="4714800" cy="5616900"/>
          </a:xfrm>
          <a:prstGeom prst="flowChartDelay">
            <a:avLst/>
          </a:prstGeom>
          <a:noFill/>
          <a:ln>
            <a:noFill/>
          </a:ln>
        </p:spPr>
      </p:pic>
      <p:pic>
        <p:nvPicPr>
          <p:cNvPr id="232" name="Google Shape;232;p5"/>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233" name="Google Shape;233;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6"/>
          <p:cNvSpPr txBox="1">
            <a:spLocks noGrp="1"/>
          </p:cNvSpPr>
          <p:nvPr>
            <p:ph type="title"/>
          </p:nvPr>
        </p:nvSpPr>
        <p:spPr>
          <a:xfrm>
            <a:off x="1534200" y="486274"/>
            <a:ext cx="5735700" cy="552923"/>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US" b="1">
                <a:latin typeface="Arial"/>
                <a:ea typeface="Arial"/>
                <a:cs typeface="Arial"/>
                <a:sym typeface="Arial"/>
              </a:rPr>
              <a:t>VIRAL MARKETING</a:t>
            </a:r>
            <a:endParaRPr b="1">
              <a:latin typeface="Arial"/>
              <a:ea typeface="Arial"/>
              <a:cs typeface="Arial"/>
              <a:sym typeface="Arial"/>
            </a:endParaRPr>
          </a:p>
        </p:txBody>
      </p:sp>
      <p:sp>
        <p:nvSpPr>
          <p:cNvPr id="239" name="Google Shape;239;p6"/>
          <p:cNvSpPr txBox="1">
            <a:spLocks noGrp="1"/>
          </p:cNvSpPr>
          <p:nvPr>
            <p:ph type="body" idx="1"/>
          </p:nvPr>
        </p:nvSpPr>
        <p:spPr>
          <a:xfrm>
            <a:off x="338329" y="1377181"/>
            <a:ext cx="4233671"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solidFill>
                  <a:schemeClr val="dk2"/>
                </a:solidFill>
                <a:latin typeface="Arial"/>
                <a:ea typeface="Arial"/>
                <a:cs typeface="Arial"/>
                <a:sym typeface="Arial"/>
              </a:rPr>
              <a:t>Viral</a:t>
            </a:r>
            <a:r>
              <a:rPr lang="en-US" sz="1600">
                <a:solidFill>
                  <a:srgbClr val="EF8600"/>
                </a:solidFill>
                <a:latin typeface="Arial"/>
                <a:ea typeface="Arial"/>
                <a:cs typeface="Arial"/>
                <a:sym typeface="Arial"/>
              </a:rPr>
              <a:t> </a:t>
            </a:r>
            <a:r>
              <a:rPr lang="en-US" sz="1600">
                <a:solidFill>
                  <a:schemeClr val="lt1"/>
                </a:solidFill>
                <a:latin typeface="Arial"/>
                <a:ea typeface="Arial"/>
                <a:cs typeface="Arial"/>
                <a:sym typeface="Arial"/>
              </a:rPr>
              <a:t>content occurs when a piece of content is so engaging that it gets passed along without the support of any marketing or promotional campaign.  </a:t>
            </a:r>
            <a:endParaRPr sz="1600">
              <a:solidFill>
                <a:schemeClr val="lt1"/>
              </a:solidFill>
              <a:latin typeface="Arial"/>
              <a:ea typeface="Arial"/>
              <a:cs typeface="Arial"/>
              <a:sym typeface="Arial"/>
            </a:endParaRPr>
          </a:p>
          <a:p>
            <a:pPr marL="0" lvl="0" indent="0" algn="l" rtl="0">
              <a:lnSpc>
                <a:spcPct val="100000"/>
              </a:lnSpc>
              <a:spcBef>
                <a:spcPts val="1600"/>
              </a:spcBef>
              <a:spcAft>
                <a:spcPts val="0"/>
              </a:spcAft>
              <a:buSzPts val="1150"/>
              <a:buNone/>
            </a:pPr>
            <a:r>
              <a:rPr lang="en-US" sz="1600">
                <a:solidFill>
                  <a:schemeClr val="lt1"/>
                </a:solidFill>
                <a:latin typeface="Arial"/>
                <a:ea typeface="Arial"/>
                <a:cs typeface="Arial"/>
                <a:sym typeface="Arial"/>
              </a:rPr>
              <a:t>The content is shared across online platforms in the form of memes, shares, likes, and forwards.  </a:t>
            </a:r>
            <a:endParaRPr sz="1600">
              <a:solidFill>
                <a:schemeClr val="lt1"/>
              </a:solidFill>
              <a:latin typeface="Arial"/>
              <a:ea typeface="Arial"/>
              <a:cs typeface="Arial"/>
              <a:sym typeface="Arial"/>
            </a:endParaRPr>
          </a:p>
          <a:p>
            <a:pPr marL="0" lvl="0" indent="0" algn="l" rtl="0">
              <a:lnSpc>
                <a:spcPct val="100000"/>
              </a:lnSpc>
              <a:spcBef>
                <a:spcPts val="1600"/>
              </a:spcBef>
              <a:spcAft>
                <a:spcPts val="1600"/>
              </a:spcAft>
              <a:buSzPts val="1150"/>
              <a:buNone/>
            </a:pPr>
            <a:r>
              <a:rPr lang="en-US" sz="1600">
                <a:solidFill>
                  <a:schemeClr val="lt1"/>
                </a:solidFill>
                <a:latin typeface="Arial"/>
                <a:ea typeface="Arial"/>
                <a:cs typeface="Arial"/>
                <a:sym typeface="Arial"/>
              </a:rPr>
              <a:t>Successful viral content is unpredictable and difficult to plan for.  It must be organic and cannot be forced for it to be effective. </a:t>
            </a:r>
            <a:endParaRPr sz="1600">
              <a:solidFill>
                <a:schemeClr val="lt1"/>
              </a:solidFill>
              <a:latin typeface="Arial"/>
              <a:ea typeface="Arial"/>
              <a:cs typeface="Arial"/>
              <a:sym typeface="Arial"/>
            </a:endParaRPr>
          </a:p>
        </p:txBody>
      </p:sp>
      <p:cxnSp>
        <p:nvCxnSpPr>
          <p:cNvPr id="240" name="Google Shape;240;p6"/>
          <p:cNvCxnSpPr/>
          <p:nvPr/>
        </p:nvCxnSpPr>
        <p:spPr>
          <a:xfrm>
            <a:off x="3143050" y="1046993"/>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41" name="Google Shape;241;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42" name="Google Shape;242;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43" name="Google Shape;243;p6" descr="A picture containing shape&#10;&#10;Description automatically generated"/>
          <p:cNvPicPr preferRelativeResize="0"/>
          <p:nvPr/>
        </p:nvPicPr>
        <p:blipFill rotWithShape="1">
          <a:blip r:embed="rId4">
            <a:alphaModFix/>
          </a:blip>
          <a:srcRect/>
          <a:stretch/>
        </p:blipFill>
        <p:spPr>
          <a:xfrm>
            <a:off x="4967772" y="1463466"/>
            <a:ext cx="3724656" cy="279349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7"/>
          <p:cNvSpPr txBox="1">
            <a:spLocks noGrp="1"/>
          </p:cNvSpPr>
          <p:nvPr>
            <p:ph type="title"/>
          </p:nvPr>
        </p:nvSpPr>
        <p:spPr>
          <a:xfrm>
            <a:off x="420736" y="467975"/>
            <a:ext cx="75168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VIRAL MARKETING</a:t>
            </a:r>
            <a:endParaRPr/>
          </a:p>
        </p:txBody>
      </p:sp>
      <p:sp>
        <p:nvSpPr>
          <p:cNvPr id="249" name="Google Shape;249;p7"/>
          <p:cNvSpPr txBox="1">
            <a:spLocks noGrp="1"/>
          </p:cNvSpPr>
          <p:nvPr>
            <p:ph type="body" idx="1"/>
          </p:nvPr>
        </p:nvSpPr>
        <p:spPr>
          <a:xfrm>
            <a:off x="420723" y="1061525"/>
            <a:ext cx="4817700" cy="3317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600">
                <a:latin typeface="Arial"/>
                <a:ea typeface="Arial"/>
                <a:cs typeface="Arial"/>
                <a:sym typeface="Arial"/>
              </a:rPr>
              <a:t>While viral content cannot typically be predicted or planned, it has the potential to provide brands with an exponential boost when it happens organically. </a:t>
            </a:r>
            <a:endParaRPr sz="1600">
              <a:latin typeface="Arial"/>
              <a:ea typeface="Arial"/>
              <a:cs typeface="Arial"/>
              <a:sym typeface="Arial"/>
            </a:endParaRPr>
          </a:p>
          <a:p>
            <a:pPr marL="0" lvl="0" indent="0" algn="l" rtl="0">
              <a:lnSpc>
                <a:spcPct val="100000"/>
              </a:lnSpc>
              <a:spcBef>
                <a:spcPts val="1000"/>
              </a:spcBef>
              <a:spcAft>
                <a:spcPts val="0"/>
              </a:spcAft>
              <a:buSzPts val="1150"/>
              <a:buNone/>
            </a:pPr>
            <a:r>
              <a:rPr lang="en-US" sz="1600" b="1">
                <a:latin typeface="Arial"/>
                <a:ea typeface="Arial"/>
                <a:cs typeface="Arial"/>
                <a:sym typeface="Arial"/>
              </a:rPr>
              <a:t>Examples of viral content:</a:t>
            </a:r>
            <a:endParaRPr sz="1600" b="1">
              <a:latin typeface="Arial"/>
              <a:ea typeface="Arial"/>
              <a:cs typeface="Arial"/>
              <a:sym typeface="Arial"/>
            </a:endParaRPr>
          </a:p>
          <a:p>
            <a:pPr marL="0" lvl="0" indent="0" algn="l" rtl="0">
              <a:lnSpc>
                <a:spcPct val="100000"/>
              </a:lnSpc>
              <a:spcBef>
                <a:spcPts val="1000"/>
              </a:spcBef>
              <a:spcAft>
                <a:spcPts val="0"/>
              </a:spcAft>
              <a:buSzPts val="1150"/>
              <a:buNone/>
            </a:pPr>
            <a:r>
              <a:rPr lang="en-US" sz="1600">
                <a:latin typeface="Arial"/>
                <a:ea typeface="Arial"/>
                <a:cs typeface="Arial"/>
                <a:sym typeface="Arial"/>
              </a:rPr>
              <a:t>In 2023, when the MSG Sphere, a new $2.3 billion entertainment venue on the Las Vegas strip, lit up the largest LED screen on Earth on the 4th July with an array of patriotic animations, the whole world immediately took note.  </a:t>
            </a:r>
            <a:endParaRPr sz="1600">
              <a:latin typeface="Arial"/>
              <a:ea typeface="Arial"/>
              <a:cs typeface="Arial"/>
              <a:sym typeface="Arial"/>
            </a:endParaRPr>
          </a:p>
          <a:p>
            <a:pPr marL="0" lvl="0" indent="0" algn="l" rtl="0">
              <a:lnSpc>
                <a:spcPct val="100000"/>
              </a:lnSpc>
              <a:spcBef>
                <a:spcPts val="1000"/>
              </a:spcBef>
              <a:spcAft>
                <a:spcPts val="1000"/>
              </a:spcAft>
              <a:buSzPts val="1150"/>
              <a:buNone/>
            </a:pPr>
            <a:r>
              <a:rPr lang="en-US" sz="1600">
                <a:latin typeface="Arial"/>
                <a:ea typeface="Arial"/>
                <a:cs typeface="Arial"/>
                <a:sym typeface="Arial"/>
              </a:rPr>
              <a:t>The display generated millions of views, posts and comments on social media and online, and headlines across major media outlets for the next week.</a:t>
            </a:r>
            <a:endParaRPr sz="1600">
              <a:latin typeface="Arial"/>
              <a:ea typeface="Arial"/>
              <a:cs typeface="Arial"/>
              <a:sym typeface="Arial"/>
            </a:endParaRPr>
          </a:p>
        </p:txBody>
      </p:sp>
      <p:cxnSp>
        <p:nvCxnSpPr>
          <p:cNvPr id="250" name="Google Shape;250;p7"/>
          <p:cNvCxnSpPr/>
          <p:nvPr/>
        </p:nvCxnSpPr>
        <p:spPr>
          <a:xfrm>
            <a:off x="420736" y="4369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51" name="Google Shape;251;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52" name="Google Shape;252;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53" name="Google Shape;253;p7" descr="The MSG Sphere in Las Vegas is illuminated for the 4th of July.&#10;&#10;Subscribe to KTVU's YouTube channel:&#10;https://www.youtube.com/channel/UCVhtkN7-c8mA8GXEoxS4YQw?sub_confirmation=1&#10;&#10;KTVU delivers the best in-depth reports, interviews and breaking news coverage in the San Francisco Bay Area and California&#10;&#10;Watch KTVU's newscasts on https://www.ktvu.com/live&#10;&#10;Download KTVU's news and weather apps for free at https://www.ktvu.com/mobile-apps&#10;&#10;Subscribe to KTVU's newsletter at https://www.ktvu.com/newsletters&#10;&#10;Follow KTVU on Facebook: https://www.facebook.com/ktvu&#10;&#10;Follow KTVU on Twitter: https://twitter.com/KTVU&#10;&#10;Follow KTVU on Instagram: https://www.instagram.com/ktvu2/" title="Las Vegas MSG Sphere lit for the 4th of July">
            <a:hlinkClick r:id="rId4"/>
          </p:cNvPr>
          <p:cNvPicPr preferRelativeResize="0"/>
          <p:nvPr/>
        </p:nvPicPr>
        <p:blipFill>
          <a:blip r:embed="rId5">
            <a:alphaModFix/>
          </a:blip>
          <a:stretch>
            <a:fillRect/>
          </a:stretch>
        </p:blipFill>
        <p:spPr>
          <a:xfrm>
            <a:off x="5407381" y="1550700"/>
            <a:ext cx="3048000" cy="1714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3"/>
                                        </p:tgtEl>
                                        <p:attrNameLst>
                                          <p:attrName>style.visibility</p:attrName>
                                        </p:attrNameLst>
                                      </p:cBhvr>
                                      <p:to>
                                        <p:strVal val="visible"/>
                                      </p:to>
                                    </p:set>
                                    <p:animEffect transition="in" filter="fade">
                                      <p:cBhvr>
                                        <p:cTn id="7" dur="1000"/>
                                        <p:tgtEl>
                                          <p:spTgt spid="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8"/>
          <p:cNvSpPr txBox="1">
            <a:spLocks noGrp="1"/>
          </p:cNvSpPr>
          <p:nvPr>
            <p:ph type="title"/>
          </p:nvPr>
        </p:nvSpPr>
        <p:spPr>
          <a:xfrm>
            <a:off x="1534200" y="486274"/>
            <a:ext cx="5735700" cy="552923"/>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en-US" b="1">
                <a:latin typeface="Arial"/>
                <a:ea typeface="Arial"/>
                <a:cs typeface="Arial"/>
                <a:sym typeface="Arial"/>
              </a:rPr>
              <a:t>USER-GENERATED CONTENT</a:t>
            </a:r>
            <a:endParaRPr b="1">
              <a:latin typeface="Arial"/>
              <a:ea typeface="Arial"/>
              <a:cs typeface="Arial"/>
              <a:sym typeface="Arial"/>
            </a:endParaRPr>
          </a:p>
        </p:txBody>
      </p:sp>
      <p:sp>
        <p:nvSpPr>
          <p:cNvPr id="259" name="Google Shape;259;p8"/>
          <p:cNvSpPr txBox="1">
            <a:spLocks noGrp="1"/>
          </p:cNvSpPr>
          <p:nvPr>
            <p:ph type="body" idx="1"/>
          </p:nvPr>
        </p:nvSpPr>
        <p:spPr>
          <a:xfrm>
            <a:off x="4718300" y="1438050"/>
            <a:ext cx="4060200" cy="2768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1600"/>
              </a:spcAft>
              <a:buSzPts val="1150"/>
              <a:buNone/>
            </a:pPr>
            <a:r>
              <a:rPr lang="en-US" sz="1600" b="1">
                <a:solidFill>
                  <a:schemeClr val="dk2"/>
                </a:solidFill>
                <a:latin typeface="Arial"/>
                <a:ea typeface="Arial"/>
                <a:cs typeface="Arial"/>
                <a:sym typeface="Arial"/>
              </a:rPr>
              <a:t>User-Generated Content (UGC)</a:t>
            </a:r>
            <a:r>
              <a:rPr lang="en-US" sz="1600" b="1">
                <a:solidFill>
                  <a:srgbClr val="EF8600"/>
                </a:solidFill>
                <a:latin typeface="Arial"/>
                <a:ea typeface="Arial"/>
                <a:cs typeface="Arial"/>
                <a:sym typeface="Arial"/>
              </a:rPr>
              <a:t> </a:t>
            </a:r>
            <a:r>
              <a:rPr lang="en-US" sz="1600">
                <a:latin typeface="Arial"/>
                <a:ea typeface="Arial"/>
                <a:cs typeface="Arial"/>
                <a:sym typeface="Arial"/>
              </a:rPr>
              <a:t>  is content created by consumers, not professionally developed by a team, league, agency, brand, celebrity, or an athlete. </a:t>
            </a:r>
            <a:endParaRPr sz="1600">
              <a:solidFill>
                <a:schemeClr val="lt1"/>
              </a:solidFill>
              <a:latin typeface="Arial"/>
              <a:ea typeface="Arial"/>
              <a:cs typeface="Arial"/>
              <a:sym typeface="Arial"/>
            </a:endParaRPr>
          </a:p>
        </p:txBody>
      </p:sp>
      <p:cxnSp>
        <p:nvCxnSpPr>
          <p:cNvPr id="260" name="Google Shape;260;p8"/>
          <p:cNvCxnSpPr/>
          <p:nvPr/>
        </p:nvCxnSpPr>
        <p:spPr>
          <a:xfrm>
            <a:off x="3143050" y="1046993"/>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61" name="Google Shape;261;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62" name="Google Shape;262;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63" name="Google Shape;263;p8" descr="Logo&#10;&#10;Description automatically generated"/>
          <p:cNvPicPr preferRelativeResize="0"/>
          <p:nvPr/>
        </p:nvPicPr>
        <p:blipFill rotWithShape="1">
          <a:blip r:embed="rId4">
            <a:alphaModFix/>
          </a:blip>
          <a:srcRect/>
          <a:stretch/>
        </p:blipFill>
        <p:spPr>
          <a:xfrm>
            <a:off x="460502" y="1438049"/>
            <a:ext cx="3813980" cy="25399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9"/>
          <p:cNvSpPr txBox="1">
            <a:spLocks noGrp="1"/>
          </p:cNvSpPr>
          <p:nvPr>
            <p:ph type="title"/>
          </p:nvPr>
        </p:nvSpPr>
        <p:spPr>
          <a:xfrm>
            <a:off x="4941550" y="767770"/>
            <a:ext cx="3131100" cy="8571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USER-GENERATED CONTENT</a:t>
            </a:r>
            <a:endParaRPr b="1">
              <a:latin typeface="Arial"/>
              <a:ea typeface="Arial"/>
              <a:cs typeface="Arial"/>
              <a:sym typeface="Arial"/>
            </a:endParaRPr>
          </a:p>
        </p:txBody>
      </p:sp>
      <p:sp>
        <p:nvSpPr>
          <p:cNvPr id="269" name="Google Shape;269;p9"/>
          <p:cNvSpPr txBox="1">
            <a:spLocks noGrp="1"/>
          </p:cNvSpPr>
          <p:nvPr>
            <p:ph type="body" idx="1"/>
          </p:nvPr>
        </p:nvSpPr>
        <p:spPr>
          <a:xfrm>
            <a:off x="4941550" y="1774025"/>
            <a:ext cx="3233100" cy="2765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a:latin typeface="Arial"/>
                <a:ea typeface="Arial"/>
                <a:cs typeface="Arial"/>
                <a:sym typeface="Arial"/>
              </a:rPr>
              <a:t>UGC originates from:</a:t>
            </a:r>
            <a:endParaRPr/>
          </a:p>
          <a:p>
            <a:pPr marL="0" lvl="0" indent="0" algn="l" rtl="0">
              <a:lnSpc>
                <a:spcPct val="100000"/>
              </a:lnSpc>
              <a:spcBef>
                <a:spcPts val="0"/>
              </a:spcBef>
              <a:spcAft>
                <a:spcPts val="0"/>
              </a:spcAft>
              <a:buSzPts val="1600"/>
              <a:buNone/>
            </a:pPr>
            <a:endParaRPr>
              <a:latin typeface="Arial"/>
              <a:ea typeface="Arial"/>
              <a:cs typeface="Arial"/>
              <a:sym typeface="Arial"/>
            </a:endParaRPr>
          </a:p>
          <a:p>
            <a:pPr marL="285750" lvl="0" indent="-285750" algn="l" rtl="0">
              <a:lnSpc>
                <a:spcPct val="100000"/>
              </a:lnSpc>
              <a:spcBef>
                <a:spcPts val="0"/>
              </a:spcBef>
              <a:spcAft>
                <a:spcPts val="0"/>
              </a:spcAft>
              <a:buSzPts val="1600"/>
              <a:buChar char="●"/>
            </a:pPr>
            <a:r>
              <a:rPr lang="en-US">
                <a:latin typeface="Arial"/>
                <a:ea typeface="Arial"/>
                <a:cs typeface="Arial"/>
                <a:sym typeface="Arial"/>
              </a:rPr>
              <a:t>Blogs </a:t>
            </a:r>
            <a:endParaRPr/>
          </a:p>
          <a:p>
            <a:pPr marL="285750" lvl="0" indent="-285750" algn="l" rtl="0">
              <a:lnSpc>
                <a:spcPct val="100000"/>
              </a:lnSpc>
              <a:spcBef>
                <a:spcPts val="0"/>
              </a:spcBef>
              <a:spcAft>
                <a:spcPts val="0"/>
              </a:spcAft>
              <a:buSzPts val="1600"/>
              <a:buChar char="●"/>
            </a:pPr>
            <a:r>
              <a:rPr lang="en-US">
                <a:latin typeface="Arial"/>
                <a:ea typeface="Arial"/>
                <a:cs typeface="Arial"/>
                <a:sym typeface="Arial"/>
              </a:rPr>
              <a:t>Message boards and forums </a:t>
            </a:r>
            <a:endParaRPr/>
          </a:p>
          <a:p>
            <a:pPr marL="285750" lvl="0" indent="-285750" algn="l" rtl="0">
              <a:lnSpc>
                <a:spcPct val="100000"/>
              </a:lnSpc>
              <a:spcBef>
                <a:spcPts val="0"/>
              </a:spcBef>
              <a:spcAft>
                <a:spcPts val="0"/>
              </a:spcAft>
              <a:buSzPts val="1600"/>
              <a:buChar char="●"/>
            </a:pPr>
            <a:r>
              <a:rPr lang="en-US">
                <a:latin typeface="Arial"/>
                <a:ea typeface="Arial"/>
                <a:cs typeface="Arial"/>
                <a:sym typeface="Arial"/>
              </a:rPr>
              <a:t>Social media </a:t>
            </a:r>
            <a:endParaRPr/>
          </a:p>
          <a:p>
            <a:pPr marL="285750" lvl="0" indent="-285750" algn="l" rtl="0">
              <a:lnSpc>
                <a:spcPct val="100000"/>
              </a:lnSpc>
              <a:spcBef>
                <a:spcPts val="0"/>
              </a:spcBef>
              <a:spcAft>
                <a:spcPts val="0"/>
              </a:spcAft>
              <a:buSzPts val="1600"/>
              <a:buChar char="●"/>
            </a:pPr>
            <a:r>
              <a:rPr lang="en-US">
                <a:latin typeface="Arial"/>
                <a:ea typeface="Arial"/>
                <a:cs typeface="Arial"/>
                <a:sym typeface="Arial"/>
              </a:rPr>
              <a:t>Online opinion/review sites and services/ feedback/complaint sites </a:t>
            </a:r>
            <a:endParaRPr/>
          </a:p>
          <a:p>
            <a:pPr marL="0" lvl="0" indent="0" algn="l" rtl="0">
              <a:lnSpc>
                <a:spcPct val="100000"/>
              </a:lnSpc>
              <a:spcBef>
                <a:spcPts val="1600"/>
              </a:spcBef>
              <a:spcAft>
                <a:spcPts val="1600"/>
              </a:spcAft>
              <a:buSzPts val="1600"/>
              <a:buNone/>
            </a:pPr>
            <a:endParaRPr>
              <a:latin typeface="Arial"/>
              <a:ea typeface="Arial"/>
              <a:cs typeface="Arial"/>
              <a:sym typeface="Arial"/>
            </a:endParaRPr>
          </a:p>
        </p:txBody>
      </p:sp>
      <p:cxnSp>
        <p:nvCxnSpPr>
          <p:cNvPr id="270" name="Google Shape;270;p9"/>
          <p:cNvCxnSpPr/>
          <p:nvPr/>
        </p:nvCxnSpPr>
        <p:spPr>
          <a:xfrm>
            <a:off x="4714375" y="1540302"/>
            <a:ext cx="0" cy="21897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71" name="Google Shape;271;p9"/>
          <p:cNvPicPr preferRelativeResize="0"/>
          <p:nvPr/>
        </p:nvPicPr>
        <p:blipFill rotWithShape="1">
          <a:blip r:embed="rId3">
            <a:alphaModFix/>
          </a:blip>
          <a:srcRect l="8028" r="8029"/>
          <a:stretch/>
        </p:blipFill>
        <p:spPr>
          <a:xfrm>
            <a:off x="-422250" y="-236700"/>
            <a:ext cx="4714800" cy="5616900"/>
          </a:xfrm>
          <a:prstGeom prst="flowChartDelay">
            <a:avLst/>
          </a:prstGeom>
          <a:noFill/>
          <a:ln>
            <a:noFill/>
          </a:ln>
        </p:spPr>
      </p:pic>
      <p:pic>
        <p:nvPicPr>
          <p:cNvPr id="272" name="Google Shape;272;p9"/>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273" name="Google Shape;273;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2343</Words>
  <Application>Microsoft Macintosh PowerPoint</Application>
  <PresentationFormat>On-screen Show (16:9)</PresentationFormat>
  <Paragraphs>228</Paragraphs>
  <Slides>33</Slides>
  <Notes>33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33</vt:i4>
      </vt:variant>
    </vt:vector>
  </HeadingPairs>
  <TitlesOfParts>
    <vt:vector size="38" baseType="lpstr">
      <vt:lpstr>Montserrat</vt:lpstr>
      <vt:lpstr>Oswald</vt:lpstr>
      <vt:lpstr>Arial</vt:lpstr>
      <vt:lpstr>Futuristic Background by Slidesgo</vt:lpstr>
      <vt:lpstr>1_Futuristic Background by Slidesgo</vt:lpstr>
      <vt:lpstr>DIGITAL MARKETING</vt:lpstr>
      <vt:lpstr>DIGITAL MARKETING</vt:lpstr>
      <vt:lpstr>WHAT MAKES DIGITAL MARKETING EFFECTIVE?</vt:lpstr>
      <vt:lpstr>CONTENT MARKETING</vt:lpstr>
      <vt:lpstr>CONTENT MARKETING</vt:lpstr>
      <vt:lpstr>VIRAL MARKETING</vt:lpstr>
      <vt:lpstr>VIRAL MARKETING</vt:lpstr>
      <vt:lpstr>USER-GENERATED CONTENT</vt:lpstr>
      <vt:lpstr>USER-GENERATED CONTENT</vt:lpstr>
      <vt:lpstr>01</vt:lpstr>
      <vt:lpstr>QUALITY CONTENT</vt:lpstr>
      <vt:lpstr>WEBSITE MARKETING</vt:lpstr>
      <vt:lpstr>WEBSITE MARKETING</vt:lpstr>
      <vt:lpstr>TIME OUT!</vt:lpstr>
      <vt:lpstr>MOBILE MARKETING </vt:lpstr>
      <vt:lpstr>81%</vt:lpstr>
      <vt:lpstr>APPS</vt:lpstr>
      <vt:lpstr>LOCATION-BASED MARKETING</vt:lpstr>
      <vt:lpstr>90M</vt:lpstr>
      <vt:lpstr>METAVERSE</vt:lpstr>
      <vt:lpstr>“Virtual Rams House”</vt:lpstr>
      <vt:lpstr>SOCIAL MEDIA (MARKETING)</vt:lpstr>
      <vt:lpstr>FUNCTIONS OF SOCIAL MEDIA</vt:lpstr>
      <vt:lpstr>Benefits to social media marketing:</vt:lpstr>
      <vt:lpstr>PowerPoint Presentation</vt:lpstr>
      <vt:lpstr>SOCIAL MEDIA EXAMPLES</vt:lpstr>
      <vt:lpstr>SOCIAL MEDIA APPLICATION EXAMPLES</vt:lpstr>
      <vt:lpstr>LOS ANGELES DODGERS ON TIKTOK</vt:lpstr>
      <vt:lpstr>SOCIAL MEDIA IMPACT</vt:lpstr>
      <vt:lpstr>SOCIAL MEDIA IMPACT</vt:lpstr>
      <vt:lpstr>COMPREHENSIVE SOCIAL CAMPAIGNS</vt:lpstr>
      <vt:lpstr>TIME OUT!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MARKETING</dc:title>
  <dc:creator>Kelly, Bob</dc:creator>
  <cp:lastModifiedBy>Laura Bennett</cp:lastModifiedBy>
  <cp:revision>1</cp:revision>
  <dcterms:modified xsi:type="dcterms:W3CDTF">2023-08-10T22:20:02Z</dcterms:modified>
</cp:coreProperties>
</file>