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Montserrat" pitchFamily="2" charset="77"/>
      <p:regular r:id="rId8"/>
      <p:bold r:id="rId9"/>
      <p:italic r:id="rId10"/>
      <p:boldItalic r:id="rId11"/>
    </p:embeddedFont>
    <p:embeddedFont>
      <p:font typeface="Oswald" panose="02000703000000000000" pitchFamily="2" charset="77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GRwro9ZUXEz+TR+5dynPJ7XxU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" name="Google Shape;2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25f2b9b07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g25f2b9b074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5f2b9b074b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" name="Google Shape;48;g25f2b9b074b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 cap="all" dirty="0">
                <a:latin typeface="Arial"/>
                <a:ea typeface="Arial"/>
                <a:cs typeface="Arial"/>
                <a:sym typeface="Arial"/>
              </a:rPr>
              <a:t>Key Information in the Marketing Plan</a:t>
            </a:r>
            <a:endParaRPr sz="3200" cap="all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5.5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6" name="Google Shape;2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"/>
          <p:cNvSpPr txBox="1">
            <a:spLocks noGrp="1"/>
          </p:cNvSpPr>
          <p:nvPr>
            <p:ph type="title"/>
          </p:nvPr>
        </p:nvSpPr>
        <p:spPr>
          <a:xfrm>
            <a:off x="475225" y="456900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KEY INFORMATION IN THE PLAN</a:t>
            </a:r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body" idx="1"/>
          </p:nvPr>
        </p:nvSpPr>
        <p:spPr>
          <a:xfrm>
            <a:off x="475225" y="1063675"/>
            <a:ext cx="85050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Companies must thoroughly detail and expand on the components of the marketing plan.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Product planning</a:t>
            </a:r>
            <a:endParaRPr sz="1400" b="1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event, product, or service will be marketed?</a:t>
            </a:r>
            <a:endParaRPr sz="1400"/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2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Marketing-information management</a:t>
            </a:r>
            <a:endParaRPr sz="1400" b="1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Who are the company’s competitors?  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Who are potential customers?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characteristics define the target market?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motivates consumers to buy?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How do we insure repeat purchases?</a:t>
            </a:r>
            <a:endParaRPr sz="1400"/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3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Distribution strategy</a:t>
            </a:r>
            <a:endParaRPr sz="1400" b="1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How will the company’s product get to the consumer?  </a:t>
            </a:r>
            <a:endParaRPr sz="1400"/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4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Pricing</a:t>
            </a:r>
            <a:endParaRPr sz="1400" b="1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How much does the product cost the company to produce?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is the optimal price for the product?</a:t>
            </a:r>
            <a:endParaRPr sz="1400"/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is the estimated demand? 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" name="Google Shape;34;p2"/>
          <p:cNvCxnSpPr/>
          <p:nvPr/>
        </p:nvCxnSpPr>
        <p:spPr>
          <a:xfrm>
            <a:off x="562925" y="42589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5" name="Google Shape;3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5f2b9b074b_0_0"/>
          <p:cNvSpPr txBox="1">
            <a:spLocks noGrp="1"/>
          </p:cNvSpPr>
          <p:nvPr>
            <p:ph type="title"/>
          </p:nvPr>
        </p:nvSpPr>
        <p:spPr>
          <a:xfrm>
            <a:off x="475225" y="456900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KEY INFORMATION IN THE PLAN</a:t>
            </a:r>
            <a:endParaRPr/>
          </a:p>
        </p:txBody>
      </p:sp>
      <p:sp>
        <p:nvSpPr>
          <p:cNvPr id="42" name="Google Shape;42;g25f2b9b074b_0_0"/>
          <p:cNvSpPr txBox="1">
            <a:spLocks noGrp="1"/>
          </p:cNvSpPr>
          <p:nvPr>
            <p:ph type="body" idx="1"/>
          </p:nvPr>
        </p:nvSpPr>
        <p:spPr>
          <a:xfrm>
            <a:off x="475225" y="1063675"/>
            <a:ext cx="85050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Companies must thoroughly detail and expand on the components of the marketing plan.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5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Promotional strategies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How will the company integrate an effective promotional mix into the plan?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forms of advertising will they use?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Will those decisions be cost-effective? </a:t>
            </a: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 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6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Financing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is the projected overall revenue? 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costs are involved?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economic conditions will influence marketing efforts?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other factors should be integrated within the budget?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is the time frame that should be considered?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7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Risk management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legal liability could the company face?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laws could affect marketing strategies?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Google Shape;43;g25f2b9b074b_0_0"/>
          <p:cNvCxnSpPr/>
          <p:nvPr/>
        </p:nvCxnSpPr>
        <p:spPr>
          <a:xfrm>
            <a:off x="562925" y="42589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44" name="Google Shape;44;g25f2b9b074b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g25f2b9b074b_0_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5f2b9b074b_0_9"/>
          <p:cNvSpPr txBox="1">
            <a:spLocks noGrp="1"/>
          </p:cNvSpPr>
          <p:nvPr>
            <p:ph type="title"/>
          </p:nvPr>
        </p:nvSpPr>
        <p:spPr>
          <a:xfrm>
            <a:off x="475225" y="456900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KEY INFORMATION IN THE PLAN</a:t>
            </a:r>
            <a:endParaRPr/>
          </a:p>
        </p:txBody>
      </p:sp>
      <p:sp>
        <p:nvSpPr>
          <p:cNvPr id="51" name="Google Shape;51;g25f2b9b074b_0_9"/>
          <p:cNvSpPr txBox="1">
            <a:spLocks noGrp="1"/>
          </p:cNvSpPr>
          <p:nvPr>
            <p:ph type="body" idx="1"/>
          </p:nvPr>
        </p:nvSpPr>
        <p:spPr>
          <a:xfrm>
            <a:off x="475225" y="1063675"/>
            <a:ext cx="85050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Companies must thoroughly detail and expand on the components of the marketing plan.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8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Sales 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sales strategy will be employed?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9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Execution strategy 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How will the plan be carried out in a manner that will allow for the organization to accomplish its goals and objectives?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 startAt="10"/>
            </a:pPr>
            <a:r>
              <a:rPr lang="en-US" sz="1400" b="1">
                <a:latin typeface="Arial"/>
                <a:ea typeface="Arial"/>
                <a:cs typeface="Arial"/>
                <a:sym typeface="Arial"/>
              </a:rPr>
              <a:t>The future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Where is the business going?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9144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What is the future for company competitors?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" name="Google Shape;52;g25f2b9b074b_0_9"/>
          <p:cNvCxnSpPr/>
          <p:nvPr/>
        </p:nvCxnSpPr>
        <p:spPr>
          <a:xfrm>
            <a:off x="562925" y="42589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53" name="Google Shape;53;g25f2b9b074b_0_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g25f2b9b074b_0_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Macintosh PowerPoint</Application>
  <PresentationFormat>On-screen Show (16:9)</PresentationFormat>
  <Paragraphs>47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Montserrat</vt:lpstr>
      <vt:lpstr>Oswald</vt:lpstr>
      <vt:lpstr>Arial</vt:lpstr>
      <vt:lpstr>Futuristic Background by Slidesgo</vt:lpstr>
      <vt:lpstr>Key Information in the Marketing Plan</vt:lpstr>
      <vt:lpstr>KEY INFORMATION IN THE PLAN</vt:lpstr>
      <vt:lpstr>KEY INFORMATION IN THE PLAN</vt:lpstr>
      <vt:lpstr>KEY INFORMATION IN THE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Information in the Marketing Plan</dc:title>
  <dc:creator>Kelly, Bob</dc:creator>
  <cp:lastModifiedBy>Laura Bennett</cp:lastModifiedBy>
  <cp:revision>1</cp:revision>
  <dcterms:modified xsi:type="dcterms:W3CDTF">2023-08-10T22:22:19Z</dcterms:modified>
</cp:coreProperties>
</file>