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3" r:id="rId2"/>
  </p:sldMasterIdLst>
  <p:notesMasterIdLst>
    <p:notesMasterId r:id="rId2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9144000" cy="5143500" type="screen16x9"/>
  <p:notesSz cx="6858000" cy="9144000"/>
  <p:embeddedFontLst>
    <p:embeddedFont>
      <p:font typeface="Montserrat" pitchFamily="2" charset="77"/>
      <p:regular r:id="rId29"/>
      <p:bold r:id="rId30"/>
      <p:italic r:id="rId31"/>
      <p:boldItalic r:id="rId32"/>
    </p:embeddedFont>
    <p:embeddedFont>
      <p:font typeface="Oswald" panose="02000703000000000000" pitchFamily="2" charset="77"/>
      <p:regular r:id="rId33"/>
      <p:bold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jzxdl/DVq87SoqNyZRLfv9prGsJ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font" Target="fonts/font5.fntdata"/><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font" Target="fonts/font4.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font" Target="fonts/font2.fntdata"/><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13732eb60d6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g13732eb60d6_0_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4" name="Google Shape;30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4" name="Google Shape;31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4" name="Google Shape;32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4" name="Google Shape;33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
        <p:cNvGrpSpPr/>
        <p:nvPr/>
      </p:nvGrpSpPr>
      <p:grpSpPr>
        <a:xfrm>
          <a:off x="0" y="0"/>
          <a:ext cx="0" cy="0"/>
          <a:chOff x="0" y="0"/>
          <a:chExt cx="0" cy="0"/>
        </a:xfrm>
      </p:grpSpPr>
      <p:sp>
        <p:nvSpPr>
          <p:cNvPr id="353" name="Google Shape;353;g239ca037c0d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4" name="Google Shape;354;g239ca037c0d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3" name="Google Shape;17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4" name="Google Shape;37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5" name="Google Shape;385;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25eebb1dce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94" name="Google Shape;394;g25eebb1dcec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04" name="Google Shape;40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13" name="Google Shape;413;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2" name="Google Shape;19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2" name="Google Shape;20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5" name="Google Shape;245;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2.xml"/><Relationship Id="rId4" Type="http://schemas.openxmlformats.org/officeDocument/2006/relationships/hyperlink" Target="http://bit.ly/2TtBDfr" TargetMode="Externa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4"/>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4"/>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40"/>
        <p:cNvGrpSpPr/>
        <p:nvPr/>
      </p:nvGrpSpPr>
      <p:grpSpPr>
        <a:xfrm>
          <a:off x="0" y="0"/>
          <a:ext cx="0" cy="0"/>
          <a:chOff x="0" y="0"/>
          <a:chExt cx="0" cy="0"/>
        </a:xfrm>
      </p:grpSpPr>
      <p:sp>
        <p:nvSpPr>
          <p:cNvPr id="41" name="Google Shape;41;p34"/>
          <p:cNvSpPr txBox="1">
            <a:spLocks noGrp="1"/>
          </p:cNvSpPr>
          <p:nvPr>
            <p:ph type="title"/>
          </p:nvPr>
        </p:nvSpPr>
        <p:spPr>
          <a:xfrm>
            <a:off x="3762670" y="3177750"/>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42" name="Google Shape;42;p34"/>
          <p:cNvSpPr txBox="1">
            <a:spLocks noGrp="1"/>
          </p:cNvSpPr>
          <p:nvPr>
            <p:ph type="title" idx="2"/>
          </p:nvPr>
        </p:nvSpPr>
        <p:spPr>
          <a:xfrm>
            <a:off x="1048270" y="3287500"/>
            <a:ext cx="2412900" cy="931500"/>
          </a:xfrm>
          <a:prstGeom prst="rect">
            <a:avLst/>
          </a:prstGeom>
          <a:noFill/>
          <a:ln>
            <a:noFill/>
          </a:ln>
          <a:effectLst>
            <a:outerShdw blurRad="114300" dist="28575" dir="6360000" algn="bl" rotWithShape="0">
              <a:schemeClr val="accent1">
                <a:alpha val="49411"/>
              </a:schemeClr>
            </a:outerShdw>
          </a:effectLst>
        </p:spPr>
        <p:txBody>
          <a:bodyPr spcFirstLastPara="1" wrap="square" lIns="91425" tIns="91425" rIns="91425" bIns="91425" anchor="ctr" anchorCtr="0">
            <a:noAutofit/>
          </a:bodyPr>
          <a:lstStyle>
            <a:lvl1pPr lvl="0" algn="r">
              <a:lnSpc>
                <a:spcPct val="100000"/>
              </a:lnSpc>
              <a:spcBef>
                <a:spcPts val="0"/>
              </a:spcBef>
              <a:spcAft>
                <a:spcPts val="0"/>
              </a:spcAft>
              <a:buClr>
                <a:schemeClr val="lt1"/>
              </a:buClr>
              <a:buSzPts val="6000"/>
              <a:buNone/>
              <a:defRPr sz="60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43" name="Google Shape;43;p34"/>
          <p:cNvSpPr txBox="1">
            <a:spLocks noGrp="1"/>
          </p:cNvSpPr>
          <p:nvPr>
            <p:ph type="subTitle" idx="1"/>
          </p:nvPr>
        </p:nvSpPr>
        <p:spPr>
          <a:xfrm>
            <a:off x="3762670" y="3720650"/>
            <a:ext cx="3068700" cy="4647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44"/>
        <p:cNvGrpSpPr/>
        <p:nvPr/>
      </p:nvGrpSpPr>
      <p:grpSpPr>
        <a:xfrm>
          <a:off x="0" y="0"/>
          <a:ext cx="0" cy="0"/>
          <a:chOff x="0" y="0"/>
          <a:chExt cx="0" cy="0"/>
        </a:xfrm>
      </p:grpSpPr>
      <p:sp>
        <p:nvSpPr>
          <p:cNvPr id="45" name="Google Shape;45;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6" name="Google Shape;46;p35"/>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7"/>
        <p:cNvGrpSpPr/>
        <p:nvPr/>
      </p:nvGrpSpPr>
      <p:grpSpPr>
        <a:xfrm>
          <a:off x="0" y="0"/>
          <a:ext cx="0" cy="0"/>
          <a:chOff x="0" y="0"/>
          <a:chExt cx="0" cy="0"/>
        </a:xfrm>
      </p:grpSpPr>
      <p:sp>
        <p:nvSpPr>
          <p:cNvPr id="48" name="Google Shape;48;p3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9" name="Google Shape;49;p36"/>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50" name="Google Shape;50;p36"/>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3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53"/>
        <p:cNvGrpSpPr/>
        <p:nvPr/>
      </p:nvGrpSpPr>
      <p:grpSpPr>
        <a:xfrm>
          <a:off x="0" y="0"/>
          <a:ext cx="0" cy="0"/>
          <a:chOff x="0" y="0"/>
          <a:chExt cx="0" cy="0"/>
        </a:xfrm>
      </p:grpSpPr>
      <p:sp>
        <p:nvSpPr>
          <p:cNvPr id="54" name="Google Shape;54;p38"/>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55" name="Google Shape;55;p38"/>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6"/>
        <p:cNvGrpSpPr/>
        <p:nvPr/>
      </p:nvGrpSpPr>
      <p:grpSpPr>
        <a:xfrm>
          <a:off x="0" y="0"/>
          <a:ext cx="0" cy="0"/>
          <a:chOff x="0" y="0"/>
          <a:chExt cx="0" cy="0"/>
        </a:xfrm>
      </p:grpSpPr>
      <p:sp>
        <p:nvSpPr>
          <p:cNvPr id="57" name="Google Shape;57;p39"/>
          <p:cNvSpPr txBox="1">
            <a:spLocks noGrp="1"/>
          </p:cNvSpPr>
          <p:nvPr>
            <p:ph type="title"/>
          </p:nvPr>
        </p:nvSpPr>
        <p:spPr>
          <a:xfrm>
            <a:off x="929477" y="436183"/>
            <a:ext cx="2746500" cy="40908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3000"/>
              <a:buNone/>
              <a:defRPr sz="3000">
                <a:solidFill>
                  <a:schemeClr val="accent1"/>
                </a:solidFill>
              </a:defRPr>
            </a:lvl1pPr>
            <a:lvl2pPr lvl="1" algn="l">
              <a:lnSpc>
                <a:spcPct val="100000"/>
              </a:lnSpc>
              <a:spcBef>
                <a:spcPts val="0"/>
              </a:spcBef>
              <a:spcAft>
                <a:spcPts val="0"/>
              </a:spcAft>
              <a:buClr>
                <a:schemeClr val="accent1"/>
              </a:buClr>
              <a:buSzPts val="4800"/>
              <a:buNone/>
              <a:defRPr sz="4800">
                <a:solidFill>
                  <a:schemeClr val="accent1"/>
                </a:solidFill>
              </a:defRPr>
            </a:lvl2pPr>
            <a:lvl3pPr lvl="2" algn="l">
              <a:lnSpc>
                <a:spcPct val="100000"/>
              </a:lnSpc>
              <a:spcBef>
                <a:spcPts val="0"/>
              </a:spcBef>
              <a:spcAft>
                <a:spcPts val="0"/>
              </a:spcAft>
              <a:buClr>
                <a:schemeClr val="accent1"/>
              </a:buClr>
              <a:buSzPts val="4800"/>
              <a:buNone/>
              <a:defRPr sz="4800">
                <a:solidFill>
                  <a:schemeClr val="accent1"/>
                </a:solidFill>
              </a:defRPr>
            </a:lvl3pPr>
            <a:lvl4pPr lvl="3" algn="l">
              <a:lnSpc>
                <a:spcPct val="100000"/>
              </a:lnSpc>
              <a:spcBef>
                <a:spcPts val="0"/>
              </a:spcBef>
              <a:spcAft>
                <a:spcPts val="0"/>
              </a:spcAft>
              <a:buClr>
                <a:schemeClr val="accent1"/>
              </a:buClr>
              <a:buSzPts val="4800"/>
              <a:buNone/>
              <a:defRPr sz="4800">
                <a:solidFill>
                  <a:schemeClr val="accent1"/>
                </a:solidFill>
              </a:defRPr>
            </a:lvl4pPr>
            <a:lvl5pPr lvl="4" algn="l">
              <a:lnSpc>
                <a:spcPct val="100000"/>
              </a:lnSpc>
              <a:spcBef>
                <a:spcPts val="0"/>
              </a:spcBef>
              <a:spcAft>
                <a:spcPts val="0"/>
              </a:spcAft>
              <a:buClr>
                <a:schemeClr val="accent1"/>
              </a:buClr>
              <a:buSzPts val="4800"/>
              <a:buNone/>
              <a:defRPr sz="4800">
                <a:solidFill>
                  <a:schemeClr val="accent1"/>
                </a:solidFill>
              </a:defRPr>
            </a:lvl5pPr>
            <a:lvl6pPr lvl="5" algn="l">
              <a:lnSpc>
                <a:spcPct val="100000"/>
              </a:lnSpc>
              <a:spcBef>
                <a:spcPts val="0"/>
              </a:spcBef>
              <a:spcAft>
                <a:spcPts val="0"/>
              </a:spcAft>
              <a:buClr>
                <a:schemeClr val="accent1"/>
              </a:buClr>
              <a:buSzPts val="4800"/>
              <a:buNone/>
              <a:defRPr sz="4800">
                <a:solidFill>
                  <a:schemeClr val="accent1"/>
                </a:solidFill>
              </a:defRPr>
            </a:lvl6pPr>
            <a:lvl7pPr lvl="6" algn="l">
              <a:lnSpc>
                <a:spcPct val="100000"/>
              </a:lnSpc>
              <a:spcBef>
                <a:spcPts val="0"/>
              </a:spcBef>
              <a:spcAft>
                <a:spcPts val="0"/>
              </a:spcAft>
              <a:buClr>
                <a:schemeClr val="accent1"/>
              </a:buClr>
              <a:buSzPts val="4800"/>
              <a:buNone/>
              <a:defRPr sz="4800">
                <a:solidFill>
                  <a:schemeClr val="accent1"/>
                </a:solidFill>
              </a:defRPr>
            </a:lvl7pPr>
            <a:lvl8pPr lvl="7" algn="l">
              <a:lnSpc>
                <a:spcPct val="100000"/>
              </a:lnSpc>
              <a:spcBef>
                <a:spcPts val="0"/>
              </a:spcBef>
              <a:spcAft>
                <a:spcPts val="0"/>
              </a:spcAft>
              <a:buClr>
                <a:schemeClr val="accent1"/>
              </a:buClr>
              <a:buSzPts val="4800"/>
              <a:buNone/>
              <a:defRPr sz="4800">
                <a:solidFill>
                  <a:schemeClr val="accent1"/>
                </a:solidFill>
              </a:defRPr>
            </a:lvl8pPr>
            <a:lvl9pPr lvl="8" algn="l">
              <a:lnSpc>
                <a:spcPct val="100000"/>
              </a:lnSpc>
              <a:spcBef>
                <a:spcPts val="0"/>
              </a:spcBef>
              <a:spcAft>
                <a:spcPts val="0"/>
              </a:spcAft>
              <a:buClr>
                <a:schemeClr val="accent1"/>
              </a:buClr>
              <a:buSzPts val="4800"/>
              <a:buNone/>
              <a:defRPr sz="4800">
                <a:solidFill>
                  <a:schemeClr val="accent1"/>
                </a:solidFill>
              </a:defRPr>
            </a:lvl9pPr>
          </a:lstStyle>
          <a:p>
            <a:endParaRPr/>
          </a:p>
        </p:txBody>
      </p:sp>
      <p:pic>
        <p:nvPicPr>
          <p:cNvPr id="58" name="Google Shape;58;p39"/>
          <p:cNvPicPr preferRelativeResize="0"/>
          <p:nvPr/>
        </p:nvPicPr>
        <p:blipFill rotWithShape="1">
          <a:blip r:embed="rId2">
            <a:alphaModFix/>
          </a:blip>
          <a:srcRect/>
          <a:stretch/>
        </p:blipFill>
        <p:spPr>
          <a:xfrm rot="5400000">
            <a:off x="3278924" y="414050"/>
            <a:ext cx="7626551" cy="2883799"/>
          </a:xfrm>
          <a:prstGeom prst="rect">
            <a:avLst/>
          </a:prstGeom>
          <a:noFill/>
          <a:ln>
            <a:noFill/>
          </a:ln>
        </p:spPr>
      </p:pic>
      <p:pic>
        <p:nvPicPr>
          <p:cNvPr id="59" name="Google Shape;59;p39"/>
          <p:cNvPicPr preferRelativeResize="0"/>
          <p:nvPr/>
        </p:nvPicPr>
        <p:blipFill rotWithShape="1">
          <a:blip r:embed="rId2">
            <a:alphaModFix/>
          </a:blip>
          <a:srcRect/>
          <a:stretch/>
        </p:blipFill>
        <p:spPr>
          <a:xfrm rot="5400000" flipH="1">
            <a:off x="4822414" y="-351911"/>
            <a:ext cx="9309797" cy="3520275"/>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60"/>
        <p:cNvGrpSpPr/>
        <p:nvPr/>
      </p:nvGrpSpPr>
      <p:grpSpPr>
        <a:xfrm>
          <a:off x="0" y="0"/>
          <a:ext cx="0" cy="0"/>
          <a:chOff x="0" y="0"/>
          <a:chExt cx="0" cy="0"/>
        </a:xfrm>
      </p:grpSpPr>
      <p:sp>
        <p:nvSpPr>
          <p:cNvPr id="61" name="Google Shape;61;p40"/>
          <p:cNvSpPr txBox="1">
            <a:spLocks noGrp="1"/>
          </p:cNvSpPr>
          <p:nvPr>
            <p:ph type="subTitle" idx="1"/>
          </p:nvPr>
        </p:nvSpPr>
        <p:spPr>
          <a:xfrm>
            <a:off x="938500" y="1769575"/>
            <a:ext cx="2871600" cy="12351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2"/>
              </a:buClr>
              <a:buSzPts val="1600"/>
              <a:buNone/>
              <a:defRPr sz="1600">
                <a:solidFill>
                  <a:schemeClr val="lt2"/>
                </a:solidFill>
              </a:defRPr>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a:endParaRPr/>
          </a:p>
        </p:txBody>
      </p:sp>
      <p:sp>
        <p:nvSpPr>
          <p:cNvPr id="62" name="Google Shape;62;p40"/>
          <p:cNvSpPr txBox="1">
            <a:spLocks noGrp="1"/>
          </p:cNvSpPr>
          <p:nvPr>
            <p:ph type="body" idx="2"/>
          </p:nvPr>
        </p:nvSpPr>
        <p:spPr>
          <a:xfrm>
            <a:off x="4703375" y="909600"/>
            <a:ext cx="3468900" cy="33243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63" name="Google Shape;63;p40"/>
          <p:cNvSpPr txBox="1">
            <a:spLocks noGrp="1"/>
          </p:cNvSpPr>
          <p:nvPr>
            <p:ph type="title"/>
          </p:nvPr>
        </p:nvSpPr>
        <p:spPr>
          <a:xfrm>
            <a:off x="938500" y="445025"/>
            <a:ext cx="32238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4"/>
        <p:cNvGrpSpPr/>
        <p:nvPr/>
      </p:nvGrpSpPr>
      <p:grpSpPr>
        <a:xfrm>
          <a:off x="0" y="0"/>
          <a:ext cx="0" cy="0"/>
          <a:chOff x="0" y="0"/>
          <a:chExt cx="0" cy="0"/>
        </a:xfrm>
      </p:grpSpPr>
      <p:sp>
        <p:nvSpPr>
          <p:cNvPr id="65" name="Google Shape;65;p4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6"/>
        <p:cNvGrpSpPr/>
        <p:nvPr/>
      </p:nvGrpSpPr>
      <p:grpSpPr>
        <a:xfrm>
          <a:off x="0" y="0"/>
          <a:ext cx="0" cy="0"/>
          <a:chOff x="0" y="0"/>
          <a:chExt cx="0" cy="0"/>
        </a:xfrm>
      </p:grpSpPr>
      <p:sp>
        <p:nvSpPr>
          <p:cNvPr id="67" name="Google Shape;67;p42"/>
          <p:cNvSpPr txBox="1">
            <a:spLocks noGrp="1"/>
          </p:cNvSpPr>
          <p:nvPr>
            <p:ph type="title"/>
          </p:nvPr>
        </p:nvSpPr>
        <p:spPr>
          <a:xfrm>
            <a:off x="353849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68" name="Google Shape;68;p42"/>
          <p:cNvSpPr txBox="1">
            <a:spLocks noGrp="1"/>
          </p:cNvSpPr>
          <p:nvPr>
            <p:ph type="subTitle" idx="1"/>
          </p:nvPr>
        </p:nvSpPr>
        <p:spPr>
          <a:xfrm>
            <a:off x="353849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69" name="Google Shape;69;p42"/>
          <p:cNvSpPr txBox="1">
            <a:spLocks noGrp="1"/>
          </p:cNvSpPr>
          <p:nvPr>
            <p:ph type="title" idx="2"/>
          </p:nvPr>
        </p:nvSpPr>
        <p:spPr>
          <a:xfrm>
            <a:off x="6028553"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0" name="Google Shape;70;p42"/>
          <p:cNvSpPr txBox="1">
            <a:spLocks noGrp="1"/>
          </p:cNvSpPr>
          <p:nvPr>
            <p:ph type="subTitle" idx="3"/>
          </p:nvPr>
        </p:nvSpPr>
        <p:spPr>
          <a:xfrm>
            <a:off x="6028553"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1" name="Google Shape;71;p42"/>
          <p:cNvSpPr txBox="1">
            <a:spLocks noGrp="1"/>
          </p:cNvSpPr>
          <p:nvPr>
            <p:ph type="title" idx="4"/>
          </p:nvPr>
        </p:nvSpPr>
        <p:spPr>
          <a:xfrm>
            <a:off x="1048447" y="26155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72" name="Google Shape;72;p42"/>
          <p:cNvSpPr txBox="1">
            <a:spLocks noGrp="1"/>
          </p:cNvSpPr>
          <p:nvPr>
            <p:ph type="subTitle" idx="5"/>
          </p:nvPr>
        </p:nvSpPr>
        <p:spPr>
          <a:xfrm>
            <a:off x="1048447" y="31480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73" name="Google Shape;73;p42"/>
          <p:cNvSpPr txBox="1">
            <a:spLocks noGrp="1"/>
          </p:cNvSpPr>
          <p:nvPr>
            <p:ph type="title" idx="6"/>
          </p:nvPr>
        </p:nvSpPr>
        <p:spPr>
          <a:xfrm>
            <a:off x="10484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4" name="Google Shape;74;p42"/>
          <p:cNvSpPr txBox="1">
            <a:spLocks noGrp="1"/>
          </p:cNvSpPr>
          <p:nvPr>
            <p:ph type="title" idx="7"/>
          </p:nvPr>
        </p:nvSpPr>
        <p:spPr>
          <a:xfrm>
            <a:off x="353850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
        <p:nvSpPr>
          <p:cNvPr id="75" name="Google Shape;75;p42"/>
          <p:cNvSpPr txBox="1">
            <a:spLocks noGrp="1"/>
          </p:cNvSpPr>
          <p:nvPr>
            <p:ph type="title" idx="8"/>
          </p:nvPr>
        </p:nvSpPr>
        <p:spPr>
          <a:xfrm>
            <a:off x="6028550" y="1770700"/>
            <a:ext cx="20670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2"/>
              </a:buClr>
              <a:buSzPts val="3600"/>
              <a:buNone/>
              <a:defRPr sz="3600" b="1">
                <a:solidFill>
                  <a:schemeClr val="lt2"/>
                </a:solidFill>
                <a:latin typeface="Arial"/>
                <a:ea typeface="Arial"/>
                <a:cs typeface="Arial"/>
                <a:sym typeface="Arial"/>
              </a:defRPr>
            </a:lvl1pPr>
            <a:lvl2pPr lvl="1" algn="ctr">
              <a:lnSpc>
                <a:spcPct val="100000"/>
              </a:lnSpc>
              <a:spcBef>
                <a:spcPts val="0"/>
              </a:spcBef>
              <a:spcAft>
                <a:spcPts val="0"/>
              </a:spcAft>
              <a:buClr>
                <a:schemeClr val="lt2"/>
              </a:buClr>
              <a:buSzPts val="3600"/>
              <a:buNone/>
              <a:defRPr sz="3600">
                <a:solidFill>
                  <a:schemeClr val="lt2"/>
                </a:solidFill>
              </a:defRPr>
            </a:lvl2pPr>
            <a:lvl3pPr lvl="2" algn="ctr">
              <a:lnSpc>
                <a:spcPct val="100000"/>
              </a:lnSpc>
              <a:spcBef>
                <a:spcPts val="0"/>
              </a:spcBef>
              <a:spcAft>
                <a:spcPts val="0"/>
              </a:spcAft>
              <a:buClr>
                <a:schemeClr val="lt2"/>
              </a:buClr>
              <a:buSzPts val="3600"/>
              <a:buNone/>
              <a:defRPr sz="3600">
                <a:solidFill>
                  <a:schemeClr val="lt2"/>
                </a:solidFill>
              </a:defRPr>
            </a:lvl3pPr>
            <a:lvl4pPr lvl="3" algn="ctr">
              <a:lnSpc>
                <a:spcPct val="100000"/>
              </a:lnSpc>
              <a:spcBef>
                <a:spcPts val="0"/>
              </a:spcBef>
              <a:spcAft>
                <a:spcPts val="0"/>
              </a:spcAft>
              <a:buClr>
                <a:schemeClr val="lt2"/>
              </a:buClr>
              <a:buSzPts val="3600"/>
              <a:buNone/>
              <a:defRPr sz="3600">
                <a:solidFill>
                  <a:schemeClr val="lt2"/>
                </a:solidFill>
              </a:defRPr>
            </a:lvl4pPr>
            <a:lvl5pPr lvl="4" algn="ctr">
              <a:lnSpc>
                <a:spcPct val="100000"/>
              </a:lnSpc>
              <a:spcBef>
                <a:spcPts val="0"/>
              </a:spcBef>
              <a:spcAft>
                <a:spcPts val="0"/>
              </a:spcAft>
              <a:buClr>
                <a:schemeClr val="lt2"/>
              </a:buClr>
              <a:buSzPts val="3600"/>
              <a:buNone/>
              <a:defRPr sz="3600">
                <a:solidFill>
                  <a:schemeClr val="lt2"/>
                </a:solidFill>
              </a:defRPr>
            </a:lvl5pPr>
            <a:lvl6pPr lvl="5" algn="ctr">
              <a:lnSpc>
                <a:spcPct val="100000"/>
              </a:lnSpc>
              <a:spcBef>
                <a:spcPts val="0"/>
              </a:spcBef>
              <a:spcAft>
                <a:spcPts val="0"/>
              </a:spcAft>
              <a:buClr>
                <a:schemeClr val="lt2"/>
              </a:buClr>
              <a:buSzPts val="3600"/>
              <a:buNone/>
              <a:defRPr sz="3600">
                <a:solidFill>
                  <a:schemeClr val="lt2"/>
                </a:solidFill>
              </a:defRPr>
            </a:lvl6pPr>
            <a:lvl7pPr lvl="6" algn="ctr">
              <a:lnSpc>
                <a:spcPct val="100000"/>
              </a:lnSpc>
              <a:spcBef>
                <a:spcPts val="0"/>
              </a:spcBef>
              <a:spcAft>
                <a:spcPts val="0"/>
              </a:spcAft>
              <a:buClr>
                <a:schemeClr val="lt2"/>
              </a:buClr>
              <a:buSzPts val="3600"/>
              <a:buNone/>
              <a:defRPr sz="3600">
                <a:solidFill>
                  <a:schemeClr val="lt2"/>
                </a:solidFill>
              </a:defRPr>
            </a:lvl7pPr>
            <a:lvl8pPr lvl="7" algn="ctr">
              <a:lnSpc>
                <a:spcPct val="100000"/>
              </a:lnSpc>
              <a:spcBef>
                <a:spcPts val="0"/>
              </a:spcBef>
              <a:spcAft>
                <a:spcPts val="0"/>
              </a:spcAft>
              <a:buClr>
                <a:schemeClr val="lt2"/>
              </a:buClr>
              <a:buSzPts val="3600"/>
              <a:buNone/>
              <a:defRPr sz="3600">
                <a:solidFill>
                  <a:schemeClr val="lt2"/>
                </a:solidFill>
              </a:defRPr>
            </a:lvl8pPr>
            <a:lvl9pPr lvl="8" algn="ctr">
              <a:lnSpc>
                <a:spcPct val="100000"/>
              </a:lnSpc>
              <a:spcBef>
                <a:spcPts val="0"/>
              </a:spcBef>
              <a:spcAft>
                <a:spcPts val="0"/>
              </a:spcAft>
              <a:buClr>
                <a:schemeClr val="lt2"/>
              </a:buClr>
              <a:buSzPts val="3600"/>
              <a:buNone/>
              <a:defRPr sz="3600">
                <a:solidFill>
                  <a:schemeClr val="lt2"/>
                </a:solidFill>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Text">
  <p:cSld name="Big Text">
    <p:spTree>
      <p:nvGrpSpPr>
        <p:cNvPr id="1" name="Shape 76"/>
        <p:cNvGrpSpPr/>
        <p:nvPr/>
      </p:nvGrpSpPr>
      <p:grpSpPr>
        <a:xfrm>
          <a:off x="0" y="0"/>
          <a:ext cx="0" cy="0"/>
          <a:chOff x="0" y="0"/>
          <a:chExt cx="0" cy="0"/>
        </a:xfrm>
      </p:grpSpPr>
      <p:sp>
        <p:nvSpPr>
          <p:cNvPr id="77" name="Google Shape;77;p43"/>
          <p:cNvSpPr txBox="1">
            <a:spLocks noGrp="1"/>
          </p:cNvSpPr>
          <p:nvPr>
            <p:ph type="ctrTitle"/>
          </p:nvPr>
        </p:nvSpPr>
        <p:spPr>
          <a:xfrm>
            <a:off x="4285500" y="2832875"/>
            <a:ext cx="3657300" cy="644700"/>
          </a:xfrm>
          <a:prstGeom prst="rect">
            <a:avLst/>
          </a:prstGeom>
          <a:noFill/>
          <a:ln>
            <a:noFill/>
          </a:ln>
          <a:effectLst>
            <a:outerShdw blurRad="100013" dist="19050" dir="5400000" algn="bl" rotWithShape="0">
              <a:srgbClr val="76A5AF">
                <a:alpha val="87450"/>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78" name="Google Shape;78;p4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Text">
  <p:cSld name="SECTION_TITLE_AND_DESCRIPTION_1_2">
    <p:spTree>
      <p:nvGrpSpPr>
        <p:cNvPr id="1" name="Shape 11"/>
        <p:cNvGrpSpPr/>
        <p:nvPr/>
      </p:nvGrpSpPr>
      <p:grpSpPr>
        <a:xfrm>
          <a:off x="0" y="0"/>
          <a:ext cx="0" cy="0"/>
          <a:chOff x="0" y="0"/>
          <a:chExt cx="0" cy="0"/>
        </a:xfrm>
      </p:grpSpPr>
      <p:sp>
        <p:nvSpPr>
          <p:cNvPr id="12" name="Google Shape;12;p27"/>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
        <p:nvSpPr>
          <p:cNvPr id="13" name="Google Shape;13;p2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79"/>
        <p:cNvGrpSpPr/>
        <p:nvPr/>
      </p:nvGrpSpPr>
      <p:grpSpPr>
        <a:xfrm>
          <a:off x="0" y="0"/>
          <a:ext cx="0" cy="0"/>
          <a:chOff x="0" y="0"/>
          <a:chExt cx="0" cy="0"/>
        </a:xfrm>
      </p:grpSpPr>
      <p:sp>
        <p:nvSpPr>
          <p:cNvPr id="80" name="Google Shape;80;p4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81" name="Google Shape;81;p4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Two Columns">
  <p:cSld name="Title + Two Columns">
    <p:spTree>
      <p:nvGrpSpPr>
        <p:cNvPr id="1" name="Shape 82"/>
        <p:cNvGrpSpPr/>
        <p:nvPr/>
      </p:nvGrpSpPr>
      <p:grpSpPr>
        <a:xfrm>
          <a:off x="0" y="0"/>
          <a:ext cx="0" cy="0"/>
          <a:chOff x="0" y="0"/>
          <a:chExt cx="0" cy="0"/>
        </a:xfrm>
      </p:grpSpPr>
      <p:sp>
        <p:nvSpPr>
          <p:cNvPr id="83" name="Google Shape;83;p45"/>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4" name="Google Shape;84;p45"/>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5" name="Google Shape;85;p45"/>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86" name="Google Shape;86;p45"/>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87" name="Google Shape;87;p45"/>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text">
  <p:cSld name="1_Big text">
    <p:spTree>
      <p:nvGrpSpPr>
        <p:cNvPr id="1" name="Shape 88"/>
        <p:cNvGrpSpPr/>
        <p:nvPr/>
      </p:nvGrpSpPr>
      <p:grpSpPr>
        <a:xfrm>
          <a:off x="0" y="0"/>
          <a:ext cx="0" cy="0"/>
          <a:chOff x="0" y="0"/>
          <a:chExt cx="0" cy="0"/>
        </a:xfrm>
      </p:grpSpPr>
      <p:sp>
        <p:nvSpPr>
          <p:cNvPr id="89" name="Google Shape;89;p46"/>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90" name="Google Shape;90;p46"/>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91"/>
        <p:cNvGrpSpPr/>
        <p:nvPr/>
      </p:nvGrpSpPr>
      <p:grpSpPr>
        <a:xfrm>
          <a:off x="0" y="0"/>
          <a:ext cx="0" cy="0"/>
          <a:chOff x="0" y="0"/>
          <a:chExt cx="0" cy="0"/>
        </a:xfrm>
      </p:grpSpPr>
      <p:sp>
        <p:nvSpPr>
          <p:cNvPr id="92" name="Google Shape;92;p47"/>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Design 1">
  <p:cSld name="Title + Design 1">
    <p:spTree>
      <p:nvGrpSpPr>
        <p:cNvPr id="1" name="Shape 93"/>
        <p:cNvGrpSpPr/>
        <p:nvPr/>
      </p:nvGrpSpPr>
      <p:grpSpPr>
        <a:xfrm>
          <a:off x="0" y="0"/>
          <a:ext cx="0" cy="0"/>
          <a:chOff x="0" y="0"/>
          <a:chExt cx="0" cy="0"/>
        </a:xfrm>
      </p:grpSpPr>
      <p:sp>
        <p:nvSpPr>
          <p:cNvPr id="94" name="Google Shape;94;p48"/>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Design 2">
  <p:cSld name="Title + Design 2">
    <p:spTree>
      <p:nvGrpSpPr>
        <p:cNvPr id="1" name="Shape 95"/>
        <p:cNvGrpSpPr/>
        <p:nvPr/>
      </p:nvGrpSpPr>
      <p:grpSpPr>
        <a:xfrm>
          <a:off x="0" y="0"/>
          <a:ext cx="0" cy="0"/>
          <a:chOff x="0" y="0"/>
          <a:chExt cx="0" cy="0"/>
        </a:xfrm>
      </p:grpSpPr>
      <p:sp>
        <p:nvSpPr>
          <p:cNvPr id="96" name="Google Shape;96;p49"/>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Design 3">
  <p:cSld name="Title + Design 3">
    <p:spTree>
      <p:nvGrpSpPr>
        <p:cNvPr id="1" name="Shape 97"/>
        <p:cNvGrpSpPr/>
        <p:nvPr/>
      </p:nvGrpSpPr>
      <p:grpSpPr>
        <a:xfrm>
          <a:off x="0" y="0"/>
          <a:ext cx="0" cy="0"/>
          <a:chOff x="0" y="0"/>
          <a:chExt cx="0" cy="0"/>
        </a:xfrm>
      </p:grpSpPr>
      <p:sp>
        <p:nvSpPr>
          <p:cNvPr id="98" name="Google Shape;98;p50"/>
          <p:cNvSpPr txBox="1">
            <a:spLocks noGrp="1"/>
          </p:cNvSpPr>
          <p:nvPr>
            <p:ph type="title"/>
          </p:nvPr>
        </p:nvSpPr>
        <p:spPr>
          <a:xfrm>
            <a:off x="938500" y="445025"/>
            <a:ext cx="47022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 Two Lists">
  <p:cSld name="Title + Two Lists">
    <p:spTree>
      <p:nvGrpSpPr>
        <p:cNvPr id="1" name="Shape 99"/>
        <p:cNvGrpSpPr/>
        <p:nvPr/>
      </p:nvGrpSpPr>
      <p:grpSpPr>
        <a:xfrm>
          <a:off x="0" y="0"/>
          <a:ext cx="0" cy="0"/>
          <a:chOff x="0" y="0"/>
          <a:chExt cx="0" cy="0"/>
        </a:xfrm>
      </p:grpSpPr>
      <p:sp>
        <p:nvSpPr>
          <p:cNvPr id="100" name="Google Shape;100;p51"/>
          <p:cNvSpPr txBox="1">
            <a:spLocks noGrp="1"/>
          </p:cNvSpPr>
          <p:nvPr>
            <p:ph type="title"/>
          </p:nvPr>
        </p:nvSpPr>
        <p:spPr>
          <a:xfrm>
            <a:off x="938500" y="445025"/>
            <a:ext cx="4964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1" name="Google Shape;101;p51"/>
          <p:cNvSpPr txBox="1">
            <a:spLocks noGrp="1"/>
          </p:cNvSpPr>
          <p:nvPr>
            <p:ph type="body" idx="1"/>
          </p:nvPr>
        </p:nvSpPr>
        <p:spPr>
          <a:xfrm>
            <a:off x="1067241"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2" name="Google Shape;102;p51"/>
          <p:cNvSpPr txBox="1">
            <a:spLocks noGrp="1"/>
          </p:cNvSpPr>
          <p:nvPr>
            <p:ph type="body" idx="2"/>
          </p:nvPr>
        </p:nvSpPr>
        <p:spPr>
          <a:xfrm>
            <a:off x="4673852" y="2651775"/>
            <a:ext cx="3258900" cy="17955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0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03" name="Google Shape;103;p51"/>
          <p:cNvSpPr txBox="1">
            <a:spLocks noGrp="1"/>
          </p:cNvSpPr>
          <p:nvPr>
            <p:ph type="title" idx="3"/>
          </p:nvPr>
        </p:nvSpPr>
        <p:spPr>
          <a:xfrm>
            <a:off x="12134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4" name="Google Shape;104;p51"/>
          <p:cNvSpPr txBox="1">
            <a:spLocks noGrp="1"/>
          </p:cNvSpPr>
          <p:nvPr>
            <p:ph type="title" idx="4"/>
          </p:nvPr>
        </p:nvSpPr>
        <p:spPr>
          <a:xfrm>
            <a:off x="4820099" y="1955125"/>
            <a:ext cx="3258900" cy="5484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1800"/>
              <a:buNone/>
              <a:defRPr sz="18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105"/>
        <p:cNvGrpSpPr/>
        <p:nvPr/>
      </p:nvGrpSpPr>
      <p:grpSpPr>
        <a:xfrm>
          <a:off x="0" y="0"/>
          <a:ext cx="0" cy="0"/>
          <a:chOff x="0" y="0"/>
          <a:chExt cx="0" cy="0"/>
        </a:xfrm>
      </p:grpSpPr>
      <p:sp>
        <p:nvSpPr>
          <p:cNvPr id="106" name="Google Shape;106;p5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07" name="Google Shape;107;p52"/>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08" name="Google Shape;108;p52"/>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09" name="Google Shape;109;p52"/>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0" name="Google Shape;110;p52"/>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1" name="Google Shape;111;p52"/>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2" name="Google Shape;112;p52"/>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13" name="Google Shape;113;p52"/>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14" name="Google Shape;114;p52"/>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115"/>
        <p:cNvGrpSpPr/>
        <p:nvPr/>
      </p:nvGrpSpPr>
      <p:grpSpPr>
        <a:xfrm>
          <a:off x="0" y="0"/>
          <a:ext cx="0" cy="0"/>
          <a:chOff x="0" y="0"/>
          <a:chExt cx="0" cy="0"/>
        </a:xfrm>
      </p:grpSpPr>
      <p:sp>
        <p:nvSpPr>
          <p:cNvPr id="116" name="Google Shape;116;p53"/>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17" name="Google Shape;117;p53"/>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18" name="Google Shape;118;p53"/>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19" name="Google Shape;119;p53"/>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120" name="Google Shape;120;p53"/>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121" name="Google Shape;121;p53"/>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 Six Columns  ">
  <p:cSld name="Title + Six Columns  ">
    <p:spTree>
      <p:nvGrpSpPr>
        <p:cNvPr id="1" name="Shape 122"/>
        <p:cNvGrpSpPr/>
        <p:nvPr/>
      </p:nvGrpSpPr>
      <p:grpSpPr>
        <a:xfrm>
          <a:off x="0" y="0"/>
          <a:ext cx="0" cy="0"/>
          <a:chOff x="0" y="0"/>
          <a:chExt cx="0" cy="0"/>
        </a:xfrm>
      </p:grpSpPr>
      <p:sp>
        <p:nvSpPr>
          <p:cNvPr id="123" name="Google Shape;123;p54"/>
          <p:cNvSpPr txBox="1">
            <a:spLocks noGrp="1"/>
          </p:cNvSpPr>
          <p:nvPr>
            <p:ph type="title"/>
          </p:nvPr>
        </p:nvSpPr>
        <p:spPr>
          <a:xfrm>
            <a:off x="353849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4" name="Google Shape;124;p54"/>
          <p:cNvSpPr txBox="1">
            <a:spLocks noGrp="1"/>
          </p:cNvSpPr>
          <p:nvPr>
            <p:ph type="subTitle" idx="1"/>
          </p:nvPr>
        </p:nvSpPr>
        <p:spPr>
          <a:xfrm>
            <a:off x="3538498"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5" name="Google Shape;125;p54"/>
          <p:cNvSpPr txBox="1">
            <a:spLocks noGrp="1"/>
          </p:cNvSpPr>
          <p:nvPr>
            <p:ph type="title" idx="2"/>
          </p:nvPr>
        </p:nvSpPr>
        <p:spPr>
          <a:xfrm>
            <a:off x="6028553"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6" name="Google Shape;126;p54"/>
          <p:cNvSpPr txBox="1">
            <a:spLocks noGrp="1"/>
          </p:cNvSpPr>
          <p:nvPr>
            <p:ph type="subTitle" idx="3"/>
          </p:nvPr>
        </p:nvSpPr>
        <p:spPr>
          <a:xfrm>
            <a:off x="6028552"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27" name="Google Shape;127;p54"/>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28" name="Google Shape;128;p54"/>
          <p:cNvSpPr txBox="1">
            <a:spLocks noGrp="1"/>
          </p:cNvSpPr>
          <p:nvPr>
            <p:ph type="title" idx="5"/>
          </p:nvPr>
        </p:nvSpPr>
        <p:spPr>
          <a:xfrm>
            <a:off x="1048447" y="1818541"/>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29" name="Google Shape;129;p54"/>
          <p:cNvSpPr txBox="1">
            <a:spLocks noGrp="1"/>
          </p:cNvSpPr>
          <p:nvPr>
            <p:ph type="subTitle" idx="6"/>
          </p:nvPr>
        </p:nvSpPr>
        <p:spPr>
          <a:xfrm>
            <a:off x="1048450" y="2324765"/>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0" name="Google Shape;130;p54"/>
          <p:cNvSpPr txBox="1">
            <a:spLocks noGrp="1"/>
          </p:cNvSpPr>
          <p:nvPr>
            <p:ph type="title" idx="7"/>
          </p:nvPr>
        </p:nvSpPr>
        <p:spPr>
          <a:xfrm>
            <a:off x="353849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1" name="Google Shape;131;p54"/>
          <p:cNvSpPr txBox="1">
            <a:spLocks noGrp="1"/>
          </p:cNvSpPr>
          <p:nvPr>
            <p:ph type="subTitle" idx="8"/>
          </p:nvPr>
        </p:nvSpPr>
        <p:spPr>
          <a:xfrm>
            <a:off x="3538498"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2" name="Google Shape;132;p54"/>
          <p:cNvSpPr txBox="1">
            <a:spLocks noGrp="1"/>
          </p:cNvSpPr>
          <p:nvPr>
            <p:ph type="title" idx="9"/>
          </p:nvPr>
        </p:nvSpPr>
        <p:spPr>
          <a:xfrm>
            <a:off x="6028553"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3" name="Google Shape;133;p54"/>
          <p:cNvSpPr txBox="1">
            <a:spLocks noGrp="1"/>
          </p:cNvSpPr>
          <p:nvPr>
            <p:ph type="subTitle" idx="13"/>
          </p:nvPr>
        </p:nvSpPr>
        <p:spPr>
          <a:xfrm>
            <a:off x="6028552"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34" name="Google Shape;134;p54"/>
          <p:cNvSpPr txBox="1">
            <a:spLocks noGrp="1"/>
          </p:cNvSpPr>
          <p:nvPr>
            <p:ph type="title" idx="14"/>
          </p:nvPr>
        </p:nvSpPr>
        <p:spPr>
          <a:xfrm>
            <a:off x="1048447" y="332503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5" name="Google Shape;135;p54"/>
          <p:cNvSpPr txBox="1">
            <a:spLocks noGrp="1"/>
          </p:cNvSpPr>
          <p:nvPr>
            <p:ph type="subTitle" idx="15"/>
          </p:nvPr>
        </p:nvSpPr>
        <p:spPr>
          <a:xfrm>
            <a:off x="1048450" y="3831259"/>
            <a:ext cx="2067000" cy="6408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 Four Columns 1">
  <p:cSld name="Title + Four Columns 1">
    <p:spTree>
      <p:nvGrpSpPr>
        <p:cNvPr id="1" name="Shape 136"/>
        <p:cNvGrpSpPr/>
        <p:nvPr/>
      </p:nvGrpSpPr>
      <p:grpSpPr>
        <a:xfrm>
          <a:off x="0" y="0"/>
          <a:ext cx="0" cy="0"/>
          <a:chOff x="0" y="0"/>
          <a:chExt cx="0" cy="0"/>
        </a:xfrm>
      </p:grpSpPr>
      <p:sp>
        <p:nvSpPr>
          <p:cNvPr id="137" name="Google Shape;137;p55"/>
          <p:cNvSpPr txBox="1">
            <a:spLocks noGrp="1"/>
          </p:cNvSpPr>
          <p:nvPr>
            <p:ph type="title"/>
          </p:nvPr>
        </p:nvSpPr>
        <p:spPr>
          <a:xfrm>
            <a:off x="938500" y="445025"/>
            <a:ext cx="50436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8" name="Google Shape;138;p55"/>
          <p:cNvSpPr txBox="1">
            <a:spLocks noGrp="1"/>
          </p:cNvSpPr>
          <p:nvPr>
            <p:ph type="title" idx="2"/>
          </p:nvPr>
        </p:nvSpPr>
        <p:spPr>
          <a:xfrm>
            <a:off x="1338238" y="2359825"/>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39" name="Google Shape;139;p55"/>
          <p:cNvSpPr txBox="1">
            <a:spLocks noGrp="1"/>
          </p:cNvSpPr>
          <p:nvPr>
            <p:ph type="subTitle" idx="1"/>
          </p:nvPr>
        </p:nvSpPr>
        <p:spPr>
          <a:xfrm>
            <a:off x="1338238" y="1713051"/>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0" name="Google Shape;140;p55"/>
          <p:cNvSpPr txBox="1">
            <a:spLocks noGrp="1"/>
          </p:cNvSpPr>
          <p:nvPr>
            <p:ph type="title" idx="3"/>
          </p:nvPr>
        </p:nvSpPr>
        <p:spPr>
          <a:xfrm>
            <a:off x="1338238" y="3988950"/>
            <a:ext cx="2727600" cy="3756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400"/>
              <a:buNone/>
              <a:defRPr sz="1400">
                <a:solidFill>
                  <a:schemeClr val="lt1"/>
                </a:solidFill>
              </a:defRPr>
            </a:lvl1pPr>
            <a:lvl2pPr lvl="1" algn="r">
              <a:lnSpc>
                <a:spcPct val="100000"/>
              </a:lnSpc>
              <a:spcBef>
                <a:spcPts val="0"/>
              </a:spcBef>
              <a:spcAft>
                <a:spcPts val="0"/>
              </a:spcAft>
              <a:buClr>
                <a:schemeClr val="lt1"/>
              </a:buClr>
              <a:buSzPts val="4200"/>
              <a:buNone/>
              <a:defRPr sz="4200">
                <a:solidFill>
                  <a:schemeClr val="lt1"/>
                </a:solidFill>
              </a:defRPr>
            </a:lvl2pPr>
            <a:lvl3pPr lvl="2" algn="r">
              <a:lnSpc>
                <a:spcPct val="100000"/>
              </a:lnSpc>
              <a:spcBef>
                <a:spcPts val="0"/>
              </a:spcBef>
              <a:spcAft>
                <a:spcPts val="0"/>
              </a:spcAft>
              <a:buClr>
                <a:schemeClr val="lt1"/>
              </a:buClr>
              <a:buSzPts val="4200"/>
              <a:buNone/>
              <a:defRPr sz="4200">
                <a:solidFill>
                  <a:schemeClr val="lt1"/>
                </a:solidFill>
              </a:defRPr>
            </a:lvl3pPr>
            <a:lvl4pPr lvl="3" algn="r">
              <a:lnSpc>
                <a:spcPct val="100000"/>
              </a:lnSpc>
              <a:spcBef>
                <a:spcPts val="0"/>
              </a:spcBef>
              <a:spcAft>
                <a:spcPts val="0"/>
              </a:spcAft>
              <a:buClr>
                <a:schemeClr val="lt1"/>
              </a:buClr>
              <a:buSzPts val="4200"/>
              <a:buNone/>
              <a:defRPr sz="4200">
                <a:solidFill>
                  <a:schemeClr val="lt1"/>
                </a:solidFill>
              </a:defRPr>
            </a:lvl4pPr>
            <a:lvl5pPr lvl="4" algn="r">
              <a:lnSpc>
                <a:spcPct val="100000"/>
              </a:lnSpc>
              <a:spcBef>
                <a:spcPts val="0"/>
              </a:spcBef>
              <a:spcAft>
                <a:spcPts val="0"/>
              </a:spcAft>
              <a:buClr>
                <a:schemeClr val="lt1"/>
              </a:buClr>
              <a:buSzPts val="4200"/>
              <a:buNone/>
              <a:defRPr sz="4200">
                <a:solidFill>
                  <a:schemeClr val="lt1"/>
                </a:solidFill>
              </a:defRPr>
            </a:lvl5pPr>
            <a:lvl6pPr lvl="5" algn="r">
              <a:lnSpc>
                <a:spcPct val="100000"/>
              </a:lnSpc>
              <a:spcBef>
                <a:spcPts val="0"/>
              </a:spcBef>
              <a:spcAft>
                <a:spcPts val="0"/>
              </a:spcAft>
              <a:buClr>
                <a:schemeClr val="lt1"/>
              </a:buClr>
              <a:buSzPts val="4200"/>
              <a:buNone/>
              <a:defRPr sz="4200">
                <a:solidFill>
                  <a:schemeClr val="lt1"/>
                </a:solidFill>
              </a:defRPr>
            </a:lvl6pPr>
            <a:lvl7pPr lvl="6" algn="r">
              <a:lnSpc>
                <a:spcPct val="100000"/>
              </a:lnSpc>
              <a:spcBef>
                <a:spcPts val="0"/>
              </a:spcBef>
              <a:spcAft>
                <a:spcPts val="0"/>
              </a:spcAft>
              <a:buClr>
                <a:schemeClr val="lt1"/>
              </a:buClr>
              <a:buSzPts val="4200"/>
              <a:buNone/>
              <a:defRPr sz="4200">
                <a:solidFill>
                  <a:schemeClr val="lt1"/>
                </a:solidFill>
              </a:defRPr>
            </a:lvl7pPr>
            <a:lvl8pPr lvl="7" algn="r">
              <a:lnSpc>
                <a:spcPct val="100000"/>
              </a:lnSpc>
              <a:spcBef>
                <a:spcPts val="0"/>
              </a:spcBef>
              <a:spcAft>
                <a:spcPts val="0"/>
              </a:spcAft>
              <a:buClr>
                <a:schemeClr val="lt1"/>
              </a:buClr>
              <a:buSzPts val="4200"/>
              <a:buNone/>
              <a:defRPr sz="4200">
                <a:solidFill>
                  <a:schemeClr val="lt1"/>
                </a:solidFill>
              </a:defRPr>
            </a:lvl8pPr>
            <a:lvl9pPr lvl="8" algn="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1" name="Google Shape;141;p55"/>
          <p:cNvSpPr txBox="1">
            <a:spLocks noGrp="1"/>
          </p:cNvSpPr>
          <p:nvPr>
            <p:ph type="subTitle" idx="4"/>
          </p:nvPr>
        </p:nvSpPr>
        <p:spPr>
          <a:xfrm>
            <a:off x="1338238" y="3342176"/>
            <a:ext cx="2727600" cy="605400"/>
          </a:xfrm>
          <a:prstGeom prst="rect">
            <a:avLst/>
          </a:prstGeom>
          <a:noFill/>
          <a:ln>
            <a:noFill/>
          </a:ln>
        </p:spPr>
        <p:txBody>
          <a:bodyPr spcFirstLastPara="1" wrap="square" lIns="91425" tIns="91425" rIns="91425" bIns="91425" anchor="t" anchorCtr="0">
            <a:noAutofit/>
          </a:bodyPr>
          <a:lstStyle>
            <a:lvl1pPr lvl="0" algn="r">
              <a:lnSpc>
                <a:spcPct val="100000"/>
              </a:lnSpc>
              <a:spcBef>
                <a:spcPts val="0"/>
              </a:spcBef>
              <a:spcAft>
                <a:spcPts val="0"/>
              </a:spcAft>
              <a:buClr>
                <a:schemeClr val="lt1"/>
              </a:buClr>
              <a:buSzPts val="1600"/>
              <a:buNone/>
              <a:defRPr sz="1600">
                <a:solidFill>
                  <a:schemeClr val="lt1"/>
                </a:solidFill>
              </a:defRPr>
            </a:lvl1pPr>
            <a:lvl2pPr lvl="1" algn="r">
              <a:lnSpc>
                <a:spcPct val="100000"/>
              </a:lnSpc>
              <a:spcBef>
                <a:spcPts val="0"/>
              </a:spcBef>
              <a:spcAft>
                <a:spcPts val="0"/>
              </a:spcAft>
              <a:buClr>
                <a:schemeClr val="lt1"/>
              </a:buClr>
              <a:buSzPts val="1600"/>
              <a:buNone/>
              <a:defRPr sz="1600">
                <a:solidFill>
                  <a:schemeClr val="lt1"/>
                </a:solidFill>
              </a:defRPr>
            </a:lvl2pPr>
            <a:lvl3pPr lvl="2" algn="r">
              <a:lnSpc>
                <a:spcPct val="100000"/>
              </a:lnSpc>
              <a:spcBef>
                <a:spcPts val="0"/>
              </a:spcBef>
              <a:spcAft>
                <a:spcPts val="0"/>
              </a:spcAft>
              <a:buClr>
                <a:schemeClr val="lt1"/>
              </a:buClr>
              <a:buSzPts val="1600"/>
              <a:buNone/>
              <a:defRPr sz="1600">
                <a:solidFill>
                  <a:schemeClr val="lt1"/>
                </a:solidFill>
              </a:defRPr>
            </a:lvl3pPr>
            <a:lvl4pPr lvl="3" algn="r">
              <a:lnSpc>
                <a:spcPct val="100000"/>
              </a:lnSpc>
              <a:spcBef>
                <a:spcPts val="0"/>
              </a:spcBef>
              <a:spcAft>
                <a:spcPts val="0"/>
              </a:spcAft>
              <a:buClr>
                <a:schemeClr val="lt1"/>
              </a:buClr>
              <a:buSzPts val="1600"/>
              <a:buNone/>
              <a:defRPr sz="1600">
                <a:solidFill>
                  <a:schemeClr val="lt1"/>
                </a:solidFill>
              </a:defRPr>
            </a:lvl4pPr>
            <a:lvl5pPr lvl="4" algn="r">
              <a:lnSpc>
                <a:spcPct val="100000"/>
              </a:lnSpc>
              <a:spcBef>
                <a:spcPts val="0"/>
              </a:spcBef>
              <a:spcAft>
                <a:spcPts val="0"/>
              </a:spcAft>
              <a:buClr>
                <a:schemeClr val="lt1"/>
              </a:buClr>
              <a:buSzPts val="1600"/>
              <a:buNone/>
              <a:defRPr sz="1600">
                <a:solidFill>
                  <a:schemeClr val="lt1"/>
                </a:solidFill>
              </a:defRPr>
            </a:lvl5pPr>
            <a:lvl6pPr lvl="5" algn="r">
              <a:lnSpc>
                <a:spcPct val="100000"/>
              </a:lnSpc>
              <a:spcBef>
                <a:spcPts val="0"/>
              </a:spcBef>
              <a:spcAft>
                <a:spcPts val="0"/>
              </a:spcAft>
              <a:buClr>
                <a:schemeClr val="lt1"/>
              </a:buClr>
              <a:buSzPts val="1600"/>
              <a:buNone/>
              <a:defRPr sz="1600">
                <a:solidFill>
                  <a:schemeClr val="lt1"/>
                </a:solidFill>
              </a:defRPr>
            </a:lvl6pPr>
            <a:lvl7pPr lvl="6" algn="r">
              <a:lnSpc>
                <a:spcPct val="100000"/>
              </a:lnSpc>
              <a:spcBef>
                <a:spcPts val="0"/>
              </a:spcBef>
              <a:spcAft>
                <a:spcPts val="0"/>
              </a:spcAft>
              <a:buClr>
                <a:schemeClr val="lt1"/>
              </a:buClr>
              <a:buSzPts val="1600"/>
              <a:buNone/>
              <a:defRPr sz="1600">
                <a:solidFill>
                  <a:schemeClr val="lt1"/>
                </a:solidFill>
              </a:defRPr>
            </a:lvl7pPr>
            <a:lvl8pPr lvl="7" algn="r">
              <a:lnSpc>
                <a:spcPct val="100000"/>
              </a:lnSpc>
              <a:spcBef>
                <a:spcPts val="0"/>
              </a:spcBef>
              <a:spcAft>
                <a:spcPts val="0"/>
              </a:spcAft>
              <a:buClr>
                <a:schemeClr val="lt1"/>
              </a:buClr>
              <a:buSzPts val="1600"/>
              <a:buNone/>
              <a:defRPr sz="1600">
                <a:solidFill>
                  <a:schemeClr val="lt1"/>
                </a:solidFill>
              </a:defRPr>
            </a:lvl8pPr>
            <a:lvl9pPr lvl="8" algn="r">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2" name="Google Shape;142;p55"/>
          <p:cNvSpPr txBox="1">
            <a:spLocks noGrp="1"/>
          </p:cNvSpPr>
          <p:nvPr>
            <p:ph type="title" idx="5"/>
          </p:nvPr>
        </p:nvSpPr>
        <p:spPr>
          <a:xfrm>
            <a:off x="5078163" y="2359825"/>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3" name="Google Shape;143;p55"/>
          <p:cNvSpPr txBox="1">
            <a:spLocks noGrp="1"/>
          </p:cNvSpPr>
          <p:nvPr>
            <p:ph type="subTitle" idx="6"/>
          </p:nvPr>
        </p:nvSpPr>
        <p:spPr>
          <a:xfrm>
            <a:off x="5078163" y="1713051"/>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
        <p:nvSpPr>
          <p:cNvPr id="144" name="Google Shape;144;p55"/>
          <p:cNvSpPr txBox="1">
            <a:spLocks noGrp="1"/>
          </p:cNvSpPr>
          <p:nvPr>
            <p:ph type="title" idx="7"/>
          </p:nvPr>
        </p:nvSpPr>
        <p:spPr>
          <a:xfrm>
            <a:off x="5078163" y="3988950"/>
            <a:ext cx="2727600" cy="375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400"/>
              <a:buNone/>
              <a:defRPr sz="1400">
                <a:solidFill>
                  <a:schemeClr val="lt1"/>
                </a:solidFill>
              </a:defRPr>
            </a:lvl1pPr>
            <a:lvl2pPr lvl="1" algn="l">
              <a:lnSpc>
                <a:spcPct val="100000"/>
              </a:lnSpc>
              <a:spcBef>
                <a:spcPts val="0"/>
              </a:spcBef>
              <a:spcAft>
                <a:spcPts val="0"/>
              </a:spcAft>
              <a:buClr>
                <a:schemeClr val="lt1"/>
              </a:buClr>
              <a:buSzPts val="4200"/>
              <a:buNone/>
              <a:defRPr sz="4200">
                <a:solidFill>
                  <a:schemeClr val="lt1"/>
                </a:solidFill>
              </a:defRPr>
            </a:lvl2pPr>
            <a:lvl3pPr lvl="2" algn="l">
              <a:lnSpc>
                <a:spcPct val="100000"/>
              </a:lnSpc>
              <a:spcBef>
                <a:spcPts val="0"/>
              </a:spcBef>
              <a:spcAft>
                <a:spcPts val="0"/>
              </a:spcAft>
              <a:buClr>
                <a:schemeClr val="lt1"/>
              </a:buClr>
              <a:buSzPts val="4200"/>
              <a:buNone/>
              <a:defRPr sz="4200">
                <a:solidFill>
                  <a:schemeClr val="lt1"/>
                </a:solidFill>
              </a:defRPr>
            </a:lvl3pPr>
            <a:lvl4pPr lvl="3" algn="l">
              <a:lnSpc>
                <a:spcPct val="100000"/>
              </a:lnSpc>
              <a:spcBef>
                <a:spcPts val="0"/>
              </a:spcBef>
              <a:spcAft>
                <a:spcPts val="0"/>
              </a:spcAft>
              <a:buClr>
                <a:schemeClr val="lt1"/>
              </a:buClr>
              <a:buSzPts val="4200"/>
              <a:buNone/>
              <a:defRPr sz="4200">
                <a:solidFill>
                  <a:schemeClr val="lt1"/>
                </a:solidFill>
              </a:defRPr>
            </a:lvl4pPr>
            <a:lvl5pPr lvl="4" algn="l">
              <a:lnSpc>
                <a:spcPct val="100000"/>
              </a:lnSpc>
              <a:spcBef>
                <a:spcPts val="0"/>
              </a:spcBef>
              <a:spcAft>
                <a:spcPts val="0"/>
              </a:spcAft>
              <a:buClr>
                <a:schemeClr val="lt1"/>
              </a:buClr>
              <a:buSzPts val="4200"/>
              <a:buNone/>
              <a:defRPr sz="4200">
                <a:solidFill>
                  <a:schemeClr val="lt1"/>
                </a:solidFill>
              </a:defRPr>
            </a:lvl5pPr>
            <a:lvl6pPr lvl="5" algn="l">
              <a:lnSpc>
                <a:spcPct val="100000"/>
              </a:lnSpc>
              <a:spcBef>
                <a:spcPts val="0"/>
              </a:spcBef>
              <a:spcAft>
                <a:spcPts val="0"/>
              </a:spcAft>
              <a:buClr>
                <a:schemeClr val="lt1"/>
              </a:buClr>
              <a:buSzPts val="4200"/>
              <a:buNone/>
              <a:defRPr sz="4200">
                <a:solidFill>
                  <a:schemeClr val="lt1"/>
                </a:solidFill>
              </a:defRPr>
            </a:lvl6pPr>
            <a:lvl7pPr lvl="6" algn="l">
              <a:lnSpc>
                <a:spcPct val="100000"/>
              </a:lnSpc>
              <a:spcBef>
                <a:spcPts val="0"/>
              </a:spcBef>
              <a:spcAft>
                <a:spcPts val="0"/>
              </a:spcAft>
              <a:buClr>
                <a:schemeClr val="lt1"/>
              </a:buClr>
              <a:buSzPts val="4200"/>
              <a:buNone/>
              <a:defRPr sz="4200">
                <a:solidFill>
                  <a:schemeClr val="lt1"/>
                </a:solidFill>
              </a:defRPr>
            </a:lvl7pPr>
            <a:lvl8pPr lvl="7" algn="l">
              <a:lnSpc>
                <a:spcPct val="100000"/>
              </a:lnSpc>
              <a:spcBef>
                <a:spcPts val="0"/>
              </a:spcBef>
              <a:spcAft>
                <a:spcPts val="0"/>
              </a:spcAft>
              <a:buClr>
                <a:schemeClr val="lt1"/>
              </a:buClr>
              <a:buSzPts val="4200"/>
              <a:buNone/>
              <a:defRPr sz="4200">
                <a:solidFill>
                  <a:schemeClr val="lt1"/>
                </a:solidFill>
              </a:defRPr>
            </a:lvl8pPr>
            <a:lvl9pPr lvl="8" algn="l">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45" name="Google Shape;145;p55"/>
          <p:cNvSpPr txBox="1">
            <a:spLocks noGrp="1"/>
          </p:cNvSpPr>
          <p:nvPr>
            <p:ph type="subTitle" idx="8"/>
          </p:nvPr>
        </p:nvSpPr>
        <p:spPr>
          <a:xfrm>
            <a:off x="5078163" y="3342176"/>
            <a:ext cx="2727600" cy="605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600"/>
              <a:buNone/>
              <a:defRPr sz="1600">
                <a:solidFill>
                  <a:schemeClr val="lt1"/>
                </a:solidFill>
              </a:defRPr>
            </a:lvl1pPr>
            <a:lvl2pPr lvl="1" algn="l">
              <a:lnSpc>
                <a:spcPct val="100000"/>
              </a:lnSpc>
              <a:spcBef>
                <a:spcPts val="0"/>
              </a:spcBef>
              <a:spcAft>
                <a:spcPts val="0"/>
              </a:spcAft>
              <a:buClr>
                <a:schemeClr val="lt1"/>
              </a:buClr>
              <a:buSzPts val="1600"/>
              <a:buNone/>
              <a:defRPr sz="1600">
                <a:solidFill>
                  <a:schemeClr val="lt1"/>
                </a:solidFill>
              </a:defRPr>
            </a:lvl2pPr>
            <a:lvl3pPr lvl="2" algn="l">
              <a:lnSpc>
                <a:spcPct val="100000"/>
              </a:lnSpc>
              <a:spcBef>
                <a:spcPts val="0"/>
              </a:spcBef>
              <a:spcAft>
                <a:spcPts val="0"/>
              </a:spcAft>
              <a:buClr>
                <a:schemeClr val="lt1"/>
              </a:buClr>
              <a:buSzPts val="1600"/>
              <a:buNone/>
              <a:defRPr sz="1600">
                <a:solidFill>
                  <a:schemeClr val="lt1"/>
                </a:solidFill>
              </a:defRPr>
            </a:lvl3pPr>
            <a:lvl4pPr lvl="3" algn="l">
              <a:lnSpc>
                <a:spcPct val="100000"/>
              </a:lnSpc>
              <a:spcBef>
                <a:spcPts val="0"/>
              </a:spcBef>
              <a:spcAft>
                <a:spcPts val="0"/>
              </a:spcAft>
              <a:buClr>
                <a:schemeClr val="lt1"/>
              </a:buClr>
              <a:buSzPts val="1600"/>
              <a:buNone/>
              <a:defRPr sz="1600">
                <a:solidFill>
                  <a:schemeClr val="lt1"/>
                </a:solidFill>
              </a:defRPr>
            </a:lvl4pPr>
            <a:lvl5pPr lvl="4" algn="l">
              <a:lnSpc>
                <a:spcPct val="100000"/>
              </a:lnSpc>
              <a:spcBef>
                <a:spcPts val="0"/>
              </a:spcBef>
              <a:spcAft>
                <a:spcPts val="0"/>
              </a:spcAft>
              <a:buClr>
                <a:schemeClr val="lt1"/>
              </a:buClr>
              <a:buSzPts val="1600"/>
              <a:buNone/>
              <a:defRPr sz="1600">
                <a:solidFill>
                  <a:schemeClr val="lt1"/>
                </a:solidFill>
              </a:defRPr>
            </a:lvl5pPr>
            <a:lvl6pPr lvl="5" algn="l">
              <a:lnSpc>
                <a:spcPct val="100000"/>
              </a:lnSpc>
              <a:spcBef>
                <a:spcPts val="0"/>
              </a:spcBef>
              <a:spcAft>
                <a:spcPts val="0"/>
              </a:spcAft>
              <a:buClr>
                <a:schemeClr val="lt1"/>
              </a:buClr>
              <a:buSzPts val="1600"/>
              <a:buNone/>
              <a:defRPr sz="1600">
                <a:solidFill>
                  <a:schemeClr val="lt1"/>
                </a:solidFill>
              </a:defRPr>
            </a:lvl6pPr>
            <a:lvl7pPr lvl="6" algn="l">
              <a:lnSpc>
                <a:spcPct val="100000"/>
              </a:lnSpc>
              <a:spcBef>
                <a:spcPts val="0"/>
              </a:spcBef>
              <a:spcAft>
                <a:spcPts val="0"/>
              </a:spcAft>
              <a:buClr>
                <a:schemeClr val="lt1"/>
              </a:buClr>
              <a:buSzPts val="1600"/>
              <a:buNone/>
              <a:defRPr sz="1600">
                <a:solidFill>
                  <a:schemeClr val="lt1"/>
                </a:solidFill>
              </a:defRPr>
            </a:lvl7pPr>
            <a:lvl8pPr lvl="7" algn="l">
              <a:lnSpc>
                <a:spcPct val="100000"/>
              </a:lnSpc>
              <a:spcBef>
                <a:spcPts val="0"/>
              </a:spcBef>
              <a:spcAft>
                <a:spcPts val="0"/>
              </a:spcAft>
              <a:buClr>
                <a:schemeClr val="lt1"/>
              </a:buClr>
              <a:buSzPts val="1600"/>
              <a:buNone/>
              <a:defRPr sz="1600">
                <a:solidFill>
                  <a:schemeClr val="lt1"/>
                </a:solidFill>
              </a:defRPr>
            </a:lvl8pPr>
            <a:lvl9pPr lvl="8" algn="l">
              <a:lnSpc>
                <a:spcPct val="100000"/>
              </a:lnSpc>
              <a:spcBef>
                <a:spcPts val="0"/>
              </a:spcBef>
              <a:spcAft>
                <a:spcPts val="0"/>
              </a:spcAft>
              <a:buClr>
                <a:schemeClr val="lt1"/>
              </a:buClr>
              <a:buSzPts val="1600"/>
              <a:buNone/>
              <a:defRPr sz="1600">
                <a:solidFill>
                  <a:schemeClr val="lt1"/>
                </a:solidFill>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Text 2">
  <p:cSld name="Title + Text 2">
    <p:spTree>
      <p:nvGrpSpPr>
        <p:cNvPr id="1" name="Shape 146"/>
        <p:cNvGrpSpPr/>
        <p:nvPr/>
      </p:nvGrpSpPr>
      <p:grpSpPr>
        <a:xfrm>
          <a:off x="0" y="0"/>
          <a:ext cx="0" cy="0"/>
          <a:chOff x="0" y="0"/>
          <a:chExt cx="0" cy="0"/>
        </a:xfrm>
      </p:grpSpPr>
      <p:sp>
        <p:nvSpPr>
          <p:cNvPr id="147" name="Google Shape;147;p5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48" name="Google Shape;148;p56"/>
          <p:cNvSpPr txBox="1">
            <a:spLocks noGrp="1"/>
          </p:cNvSpPr>
          <p:nvPr>
            <p:ph type="subTitle" idx="1"/>
          </p:nvPr>
        </p:nvSpPr>
        <p:spPr>
          <a:xfrm>
            <a:off x="581705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p:cSld name="One Column">
    <p:spTree>
      <p:nvGrpSpPr>
        <p:cNvPr id="1" name="Shape 149"/>
        <p:cNvGrpSpPr/>
        <p:nvPr/>
      </p:nvGrpSpPr>
      <p:grpSpPr>
        <a:xfrm>
          <a:off x="0" y="0"/>
          <a:ext cx="0" cy="0"/>
          <a:chOff x="0" y="0"/>
          <a:chExt cx="0" cy="0"/>
        </a:xfrm>
      </p:grpSpPr>
      <p:sp>
        <p:nvSpPr>
          <p:cNvPr id="150" name="Google Shape;150;p57"/>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51" name="Google Shape;151;p57"/>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hanks + Credits">
  <p:cSld name="Thanks + Credits">
    <p:spTree>
      <p:nvGrpSpPr>
        <p:cNvPr id="1" name="Shape 152"/>
        <p:cNvGrpSpPr/>
        <p:nvPr/>
      </p:nvGrpSpPr>
      <p:grpSpPr>
        <a:xfrm>
          <a:off x="0" y="0"/>
          <a:ext cx="0" cy="0"/>
          <a:chOff x="0" y="0"/>
          <a:chExt cx="0" cy="0"/>
        </a:xfrm>
      </p:grpSpPr>
      <p:sp>
        <p:nvSpPr>
          <p:cNvPr id="153" name="Google Shape;153;p58"/>
          <p:cNvSpPr txBox="1">
            <a:spLocks noGrp="1"/>
          </p:cNvSpPr>
          <p:nvPr>
            <p:ph type="title"/>
          </p:nvPr>
        </p:nvSpPr>
        <p:spPr>
          <a:xfrm>
            <a:off x="924870" y="760375"/>
            <a:ext cx="3068700" cy="5988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lt1"/>
              </a:buClr>
              <a:buSzPts val="3600"/>
              <a:buNone/>
              <a:defRPr sz="3600">
                <a:solidFill>
                  <a:schemeClr val="l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154" name="Google Shape;154;p58"/>
          <p:cNvSpPr txBox="1">
            <a:spLocks noGrp="1"/>
          </p:cNvSpPr>
          <p:nvPr>
            <p:ph type="subTitle" idx="1"/>
          </p:nvPr>
        </p:nvSpPr>
        <p:spPr>
          <a:xfrm>
            <a:off x="924875" y="1684275"/>
            <a:ext cx="3305400" cy="10920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1400"/>
              <a:buNone/>
              <a:defRPr sz="1400">
                <a:solidFill>
                  <a:schemeClr val="accent1"/>
                </a:solidFill>
              </a:defRPr>
            </a:lvl1pPr>
            <a:lvl2pPr lvl="1" algn="l">
              <a:lnSpc>
                <a:spcPct val="100000"/>
              </a:lnSpc>
              <a:spcBef>
                <a:spcPts val="0"/>
              </a:spcBef>
              <a:spcAft>
                <a:spcPts val="0"/>
              </a:spcAft>
              <a:buClr>
                <a:schemeClr val="accent1"/>
              </a:buClr>
              <a:buSzPts val="1400"/>
              <a:buNone/>
              <a:defRPr>
                <a:solidFill>
                  <a:schemeClr val="accent1"/>
                </a:solidFill>
              </a:defRPr>
            </a:lvl2pPr>
            <a:lvl3pPr lvl="2" algn="l">
              <a:lnSpc>
                <a:spcPct val="100000"/>
              </a:lnSpc>
              <a:spcBef>
                <a:spcPts val="0"/>
              </a:spcBef>
              <a:spcAft>
                <a:spcPts val="0"/>
              </a:spcAft>
              <a:buClr>
                <a:schemeClr val="accent1"/>
              </a:buClr>
              <a:buSzPts val="1400"/>
              <a:buNone/>
              <a:defRPr>
                <a:solidFill>
                  <a:schemeClr val="accent1"/>
                </a:solidFill>
              </a:defRPr>
            </a:lvl3pPr>
            <a:lvl4pPr lvl="3" algn="l">
              <a:lnSpc>
                <a:spcPct val="100000"/>
              </a:lnSpc>
              <a:spcBef>
                <a:spcPts val="0"/>
              </a:spcBef>
              <a:spcAft>
                <a:spcPts val="0"/>
              </a:spcAft>
              <a:buClr>
                <a:schemeClr val="accent1"/>
              </a:buClr>
              <a:buSzPts val="1400"/>
              <a:buNone/>
              <a:defRPr>
                <a:solidFill>
                  <a:schemeClr val="accent1"/>
                </a:solidFill>
              </a:defRPr>
            </a:lvl4pPr>
            <a:lvl5pPr lvl="4" algn="l">
              <a:lnSpc>
                <a:spcPct val="100000"/>
              </a:lnSpc>
              <a:spcBef>
                <a:spcPts val="0"/>
              </a:spcBef>
              <a:spcAft>
                <a:spcPts val="0"/>
              </a:spcAft>
              <a:buClr>
                <a:schemeClr val="accent1"/>
              </a:buClr>
              <a:buSzPts val="1400"/>
              <a:buNone/>
              <a:defRPr>
                <a:solidFill>
                  <a:schemeClr val="accent1"/>
                </a:solidFill>
              </a:defRPr>
            </a:lvl5pPr>
            <a:lvl6pPr lvl="5" algn="l">
              <a:lnSpc>
                <a:spcPct val="100000"/>
              </a:lnSpc>
              <a:spcBef>
                <a:spcPts val="0"/>
              </a:spcBef>
              <a:spcAft>
                <a:spcPts val="0"/>
              </a:spcAft>
              <a:buClr>
                <a:schemeClr val="accent1"/>
              </a:buClr>
              <a:buSzPts val="1400"/>
              <a:buNone/>
              <a:defRPr>
                <a:solidFill>
                  <a:schemeClr val="accent1"/>
                </a:solidFill>
              </a:defRPr>
            </a:lvl6pPr>
            <a:lvl7pPr lvl="6" algn="l">
              <a:lnSpc>
                <a:spcPct val="100000"/>
              </a:lnSpc>
              <a:spcBef>
                <a:spcPts val="0"/>
              </a:spcBef>
              <a:spcAft>
                <a:spcPts val="0"/>
              </a:spcAft>
              <a:buClr>
                <a:schemeClr val="accent1"/>
              </a:buClr>
              <a:buSzPts val="1400"/>
              <a:buNone/>
              <a:defRPr>
                <a:solidFill>
                  <a:schemeClr val="accent1"/>
                </a:solidFill>
              </a:defRPr>
            </a:lvl7pPr>
            <a:lvl8pPr lvl="7" algn="l">
              <a:lnSpc>
                <a:spcPct val="100000"/>
              </a:lnSpc>
              <a:spcBef>
                <a:spcPts val="0"/>
              </a:spcBef>
              <a:spcAft>
                <a:spcPts val="0"/>
              </a:spcAft>
              <a:buClr>
                <a:schemeClr val="accent1"/>
              </a:buClr>
              <a:buSzPts val="1400"/>
              <a:buNone/>
              <a:defRPr>
                <a:solidFill>
                  <a:schemeClr val="accent1"/>
                </a:solidFill>
              </a:defRPr>
            </a:lvl8pPr>
            <a:lvl9pPr lvl="8" algn="l">
              <a:lnSpc>
                <a:spcPct val="100000"/>
              </a:lnSpc>
              <a:spcBef>
                <a:spcPts val="0"/>
              </a:spcBef>
              <a:spcAft>
                <a:spcPts val="0"/>
              </a:spcAft>
              <a:buClr>
                <a:schemeClr val="accent1"/>
              </a:buClr>
              <a:buSzPts val="1400"/>
              <a:buNone/>
              <a:defRPr>
                <a:solidFill>
                  <a:schemeClr val="accent1"/>
                </a:solidFill>
              </a:defRPr>
            </a:lvl9pPr>
          </a:lstStyle>
          <a:p>
            <a:endParaRPr/>
          </a:p>
        </p:txBody>
      </p:sp>
      <p:sp>
        <p:nvSpPr>
          <p:cNvPr id="155" name="Google Shape;155;p58"/>
          <p:cNvSpPr txBox="1"/>
          <p:nvPr/>
        </p:nvSpPr>
        <p:spPr>
          <a:xfrm>
            <a:off x="924875" y="3570000"/>
            <a:ext cx="3305400" cy="666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300"/>
              </a:spcBef>
              <a:spcAft>
                <a:spcPts val="0"/>
              </a:spcAft>
              <a:buClr>
                <a:srgbClr val="000000"/>
              </a:buClr>
              <a:buSzPts val="1000"/>
              <a:buFont typeface="Arial"/>
              <a:buNone/>
            </a:pPr>
            <a:r>
              <a:rPr lang="en-US" sz="1000" b="0" i="0" u="none" strike="noStrike" cap="none">
                <a:solidFill>
                  <a:schemeClr val="accent1"/>
                </a:solidFill>
                <a:latin typeface="Montserrat"/>
                <a:ea typeface="Montserrat"/>
                <a:cs typeface="Montserrat"/>
                <a:sym typeface="Montserrat"/>
              </a:rPr>
              <a:t>CREDITS: This presentation template was created by </a:t>
            </a:r>
            <a:r>
              <a:rPr lang="en-US" sz="1000" b="0" i="0" u="none" strike="noStrike" cap="none">
                <a:solidFill>
                  <a:schemeClr val="accent1"/>
                </a:solidFill>
                <a:uFill>
                  <a:noFill/>
                </a:uFill>
                <a:latin typeface="Montserrat"/>
                <a:ea typeface="Montserrat"/>
                <a:cs typeface="Montserrat"/>
                <a:sym typeface="Montserrat"/>
                <a:hlinkClick r:id="rId2">
                  <a:extLst>
                    <a:ext uri="{A12FA001-AC4F-418D-AE19-62706E023703}">
                      <ahyp:hlinkClr xmlns:ahyp="http://schemas.microsoft.com/office/drawing/2018/hyperlinkcolor" val="tx"/>
                    </a:ext>
                  </a:extLst>
                </a:hlinkClick>
              </a:rPr>
              <a:t>Slidesgo</a:t>
            </a:r>
            <a:r>
              <a:rPr lang="en-US" sz="1000" b="0" i="0" u="none" strike="noStrike" cap="none">
                <a:solidFill>
                  <a:schemeClr val="accent1"/>
                </a:solidFill>
                <a:latin typeface="Montserrat"/>
                <a:ea typeface="Montserrat"/>
                <a:cs typeface="Montserrat"/>
                <a:sym typeface="Montserrat"/>
              </a:rPr>
              <a:t>, including icons by </a:t>
            </a:r>
            <a:r>
              <a:rPr lang="en-US" sz="1000" b="0" i="0" u="none" strike="noStrike" cap="none">
                <a:solidFill>
                  <a:schemeClr val="accent1"/>
                </a:solidFill>
                <a:uFill>
                  <a:noFill/>
                </a:u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Flaticon</a:t>
            </a:r>
            <a:r>
              <a:rPr lang="en-US" sz="1000" b="0" i="0" u="none" strike="noStrike" cap="none">
                <a:solidFill>
                  <a:schemeClr val="accent1"/>
                </a:solidFill>
                <a:latin typeface="Montserrat"/>
                <a:ea typeface="Montserrat"/>
                <a:cs typeface="Montserrat"/>
                <a:sym typeface="Montserrat"/>
              </a:rPr>
              <a:t>, and infographics &amp; images by </a:t>
            </a:r>
            <a:r>
              <a:rPr lang="en-US" sz="1000" b="0" i="0" u="none" strike="noStrike" cap="none">
                <a:solidFill>
                  <a:schemeClr val="accent1"/>
                </a:solidFill>
                <a:uFill>
                  <a:noFill/>
                </a:uFill>
                <a:latin typeface="Montserrat"/>
                <a:ea typeface="Montserrat"/>
                <a:cs typeface="Montserrat"/>
                <a:sym typeface="Montserrat"/>
                <a:hlinkClick r:id="rId4">
                  <a:extLst>
                    <a:ext uri="{A12FA001-AC4F-418D-AE19-62706E023703}">
                      <ahyp:hlinkClr xmlns:ahyp="http://schemas.microsoft.com/office/drawing/2018/hyperlinkcolor" val="tx"/>
                    </a:ext>
                  </a:extLst>
                </a:hlinkClick>
              </a:rPr>
              <a:t>Freepik</a:t>
            </a:r>
            <a:r>
              <a:rPr lang="en-US" sz="1000" b="0" i="0" u="none" strike="noStrike" cap="none">
                <a:solidFill>
                  <a:schemeClr val="accent1"/>
                </a:solidFill>
                <a:latin typeface="Montserrat"/>
                <a:ea typeface="Montserrat"/>
                <a:cs typeface="Montserrat"/>
                <a:sym typeface="Montserrat"/>
              </a:rPr>
              <a:t>. </a:t>
            </a:r>
            <a:endParaRPr sz="1000" b="0" i="0" u="none" strike="noStrike" cap="none">
              <a:solidFill>
                <a:schemeClr val="accent1"/>
              </a:solidFill>
              <a:latin typeface="Montserrat"/>
              <a:ea typeface="Montserrat"/>
              <a:cs typeface="Montserrat"/>
              <a:sym typeface="Montserrat"/>
            </a:endParaRPr>
          </a:p>
          <a:p>
            <a:pPr marL="0" marR="0" lvl="0" indent="0" algn="l" rtl="0">
              <a:lnSpc>
                <a:spcPct val="100000"/>
              </a:lnSpc>
              <a:spcBef>
                <a:spcPts val="300"/>
              </a:spcBef>
              <a:spcAft>
                <a:spcPts val="0"/>
              </a:spcAft>
              <a:buClr>
                <a:srgbClr val="000000"/>
              </a:buClr>
              <a:buSzPts val="1000"/>
              <a:buFont typeface="Arial"/>
              <a:buNone/>
            </a:pPr>
            <a:endParaRPr sz="1000" b="0" i="0" u="none" strike="noStrike" cap="none">
              <a:solidFill>
                <a:schemeClr val="accent1"/>
              </a:solidFill>
              <a:latin typeface="Montserrat"/>
              <a:ea typeface="Montserrat"/>
              <a:cs typeface="Montserrat"/>
              <a:sym typeface="Montserra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spTree>
      <p:nvGrpSpPr>
        <p:cNvPr id="1" name="Shape 156"/>
        <p:cNvGrpSpPr/>
        <p:nvPr/>
      </p:nvGrpSpPr>
      <p:grpSpPr>
        <a:xfrm>
          <a:off x="0" y="0"/>
          <a:ext cx="0" cy="0"/>
          <a:chOff x="0" y="0"/>
          <a:chExt cx="0" cy="0"/>
        </a:xfrm>
      </p:grpSpPr>
      <p:sp>
        <p:nvSpPr>
          <p:cNvPr id="157" name="Google Shape;157;p5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58" name="Google Shape;158;p59"/>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 list">
  <p:cSld name="Title + list">
    <p:spTree>
      <p:nvGrpSpPr>
        <p:cNvPr id="1" name="Shape 159"/>
        <p:cNvGrpSpPr/>
        <p:nvPr/>
      </p:nvGrpSpPr>
      <p:grpSpPr>
        <a:xfrm>
          <a:off x="0" y="0"/>
          <a:ext cx="0" cy="0"/>
          <a:chOff x="0" y="0"/>
          <a:chExt cx="0" cy="0"/>
        </a:xfrm>
      </p:grpSpPr>
      <p:sp>
        <p:nvSpPr>
          <p:cNvPr id="160" name="Google Shape;160;p60"/>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1" name="Google Shape;161;p60"/>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5"/>
        <p:cNvGrpSpPr/>
        <p:nvPr/>
      </p:nvGrpSpPr>
      <p:grpSpPr>
        <a:xfrm>
          <a:off x="0" y="0"/>
          <a:ext cx="0" cy="0"/>
          <a:chOff x="0" y="0"/>
          <a:chExt cx="0" cy="0"/>
        </a:xfrm>
      </p:grpSpPr>
      <p:sp>
        <p:nvSpPr>
          <p:cNvPr id="16" name="Google Shape;16;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7" name="Google Shape;17;p32"/>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18" name="Google Shape;18;p32"/>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22"/>
        <p:cNvGrpSpPr/>
        <p:nvPr/>
      </p:nvGrpSpPr>
      <p:grpSpPr>
        <a:xfrm>
          <a:off x="0" y="0"/>
          <a:ext cx="0" cy="0"/>
          <a:chOff x="0" y="0"/>
          <a:chExt cx="0" cy="0"/>
        </a:xfrm>
      </p:grpSpPr>
      <p:sp>
        <p:nvSpPr>
          <p:cNvPr id="23" name="Google Shape;23;p2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4" name="Google Shape;24;p26"/>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Bullet Points">
  <p:cSld name="Title + Bullet Points">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7" name="Google Shape;27;p28"/>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hree Columns ">
  <p:cSld name="Title + Three Columns ">
    <p:spTree>
      <p:nvGrpSpPr>
        <p:cNvPr id="1" name="Shape 29"/>
        <p:cNvGrpSpPr/>
        <p:nvPr/>
      </p:nvGrpSpPr>
      <p:grpSpPr>
        <a:xfrm>
          <a:off x="0" y="0"/>
          <a:ext cx="0" cy="0"/>
          <a:chOff x="0" y="0"/>
          <a:chExt cx="0" cy="0"/>
        </a:xfrm>
      </p:grpSpPr>
      <p:sp>
        <p:nvSpPr>
          <p:cNvPr id="30" name="Google Shape;30;p30"/>
          <p:cNvSpPr txBox="1">
            <a:spLocks noGrp="1"/>
          </p:cNvSpPr>
          <p:nvPr>
            <p:ph type="title"/>
          </p:nvPr>
        </p:nvSpPr>
        <p:spPr>
          <a:xfrm>
            <a:off x="353849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1" name="Google Shape;31;p30"/>
          <p:cNvSpPr txBox="1">
            <a:spLocks noGrp="1"/>
          </p:cNvSpPr>
          <p:nvPr>
            <p:ph type="subTitle" idx="1"/>
          </p:nvPr>
        </p:nvSpPr>
        <p:spPr>
          <a:xfrm>
            <a:off x="353849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2" name="Google Shape;32;p30"/>
          <p:cNvSpPr txBox="1">
            <a:spLocks noGrp="1"/>
          </p:cNvSpPr>
          <p:nvPr>
            <p:ph type="title" idx="2"/>
          </p:nvPr>
        </p:nvSpPr>
        <p:spPr>
          <a:xfrm>
            <a:off x="6028553"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3" name="Google Shape;33;p30"/>
          <p:cNvSpPr txBox="1">
            <a:spLocks noGrp="1"/>
          </p:cNvSpPr>
          <p:nvPr>
            <p:ph type="subTitle" idx="3"/>
          </p:nvPr>
        </p:nvSpPr>
        <p:spPr>
          <a:xfrm>
            <a:off x="6028553"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4" name="Google Shape;34;p30"/>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5" name="Google Shape;35;p30"/>
          <p:cNvSpPr txBox="1">
            <a:spLocks noGrp="1"/>
          </p:cNvSpPr>
          <p:nvPr>
            <p:ph type="title" idx="5"/>
          </p:nvPr>
        </p:nvSpPr>
        <p:spPr>
          <a:xfrm>
            <a:off x="1048447" y="2767975"/>
            <a:ext cx="20670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6" name="Google Shape;36;p30"/>
          <p:cNvSpPr txBox="1">
            <a:spLocks noGrp="1"/>
          </p:cNvSpPr>
          <p:nvPr>
            <p:ph type="subTitle" idx="6"/>
          </p:nvPr>
        </p:nvSpPr>
        <p:spPr>
          <a:xfrm>
            <a:off x="1048447" y="3452875"/>
            <a:ext cx="20670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7"/>
        <p:cNvGrpSpPr/>
        <p:nvPr/>
      </p:nvGrpSpPr>
      <p:grpSpPr>
        <a:xfrm>
          <a:off x="0" y="0"/>
          <a:ext cx="0" cy="0"/>
          <a:chOff x="0" y="0"/>
          <a:chExt cx="0" cy="0"/>
        </a:xfrm>
      </p:grpSpPr>
      <p:sp>
        <p:nvSpPr>
          <p:cNvPr id="38" name="Google Shape;38;p3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39" name="Google Shape;39;p3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17.xml"/><Relationship Id="rId18" Type="http://schemas.openxmlformats.org/officeDocument/2006/relationships/slideLayout" Target="../slideLayouts/slideLayout22.xml"/><Relationship Id="rId26" Type="http://schemas.openxmlformats.org/officeDocument/2006/relationships/slideLayout" Target="../slideLayouts/slideLayout30.xml"/><Relationship Id="rId3" Type="http://schemas.openxmlformats.org/officeDocument/2006/relationships/slideLayout" Target="../slideLayouts/slideLayout7.xml"/><Relationship Id="rId21" Type="http://schemas.openxmlformats.org/officeDocument/2006/relationships/slideLayout" Target="../slideLayouts/slideLayout25.xml"/><Relationship Id="rId34" Type="http://schemas.openxmlformats.org/officeDocument/2006/relationships/image" Target="../media/image1.jpg"/><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5" Type="http://schemas.openxmlformats.org/officeDocument/2006/relationships/slideLayout" Target="../slideLayouts/slideLayout29.xml"/><Relationship Id="rId33" Type="http://schemas.openxmlformats.org/officeDocument/2006/relationships/theme" Target="../theme/theme2.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29" Type="http://schemas.openxmlformats.org/officeDocument/2006/relationships/slideLayout" Target="../slideLayouts/slideLayout33.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24" Type="http://schemas.openxmlformats.org/officeDocument/2006/relationships/slideLayout" Target="../slideLayouts/slideLayout28.xml"/><Relationship Id="rId32" Type="http://schemas.openxmlformats.org/officeDocument/2006/relationships/slideLayout" Target="../slideLayouts/slideLayout36.xml"/><Relationship Id="rId5" Type="http://schemas.openxmlformats.org/officeDocument/2006/relationships/slideLayout" Target="../slideLayouts/slideLayout9.xml"/><Relationship Id="rId15" Type="http://schemas.openxmlformats.org/officeDocument/2006/relationships/slideLayout" Target="../slideLayouts/slideLayout19.xml"/><Relationship Id="rId23" Type="http://schemas.openxmlformats.org/officeDocument/2006/relationships/slideLayout" Target="../slideLayouts/slideLayout27.xml"/><Relationship Id="rId28" Type="http://schemas.openxmlformats.org/officeDocument/2006/relationships/slideLayout" Target="../slideLayouts/slideLayout32.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31" Type="http://schemas.openxmlformats.org/officeDocument/2006/relationships/slideLayout" Target="../slideLayouts/slideLayout35.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 Id="rId22" Type="http://schemas.openxmlformats.org/officeDocument/2006/relationships/slideLayout" Target="../slideLayouts/slideLayout26.xml"/><Relationship Id="rId27" Type="http://schemas.openxmlformats.org/officeDocument/2006/relationships/slideLayout" Target="../slideLayouts/slideLayout31.xml"/><Relationship Id="rId30" Type="http://schemas.openxmlformats.org/officeDocument/2006/relationships/slideLayout" Target="../slideLayouts/slideLayout34.xml"/><Relationship Id="rId8"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6">
            <a:alphaModFix/>
          </a:blip>
          <a:stretch>
            <a:fillRect/>
          </a:stretch>
        </a:blipFill>
        <a:effectLst/>
      </p:bgPr>
    </p:bg>
    <p:spTree>
      <p:nvGrpSpPr>
        <p:cNvPr id="1" name="Shape 5"/>
        <p:cNvGrpSpPr/>
        <p:nvPr/>
      </p:nvGrpSpPr>
      <p:grpSpPr>
        <a:xfrm>
          <a:off x="0" y="0"/>
          <a:ext cx="0" cy="0"/>
          <a:chOff x="0" y="0"/>
          <a:chExt cx="0" cy="0"/>
        </a:xfrm>
      </p:grpSpPr>
      <p:sp>
        <p:nvSpPr>
          <p:cNvPr id="6" name="Google Shape;6;p2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34">
            <a:alphaModFix/>
          </a:blip>
          <a:stretch>
            <a:fillRect/>
          </a:stretch>
        </a:blipFill>
        <a:effectLst/>
      </p:bgPr>
    </p:bg>
    <p:spTree>
      <p:nvGrpSpPr>
        <p:cNvPr id="1" name="Shape 19"/>
        <p:cNvGrpSpPr/>
        <p:nvPr/>
      </p:nvGrpSpPr>
      <p:grpSpPr>
        <a:xfrm>
          <a:off x="0" y="0"/>
          <a:ext cx="0" cy="0"/>
          <a:chOff x="0" y="0"/>
          <a:chExt cx="0" cy="0"/>
        </a:xfrm>
      </p:grpSpPr>
      <p:sp>
        <p:nvSpPr>
          <p:cNvPr id="20" name="Google Shape;20;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21" name="Google Shape;21;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82" r:id="rId29"/>
    <p:sldLayoutId id="2147483683" r:id="rId30"/>
    <p:sldLayoutId id="2147483684" r:id="rId31"/>
    <p:sldLayoutId id="2147483685" r:id="rId3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18.jp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21.jpg"/><Relationship Id="rId5" Type="http://schemas.openxmlformats.org/officeDocument/2006/relationships/image" Target="../media/image20.png"/><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8.xml"/><Relationship Id="rId5" Type="http://schemas.openxmlformats.org/officeDocument/2006/relationships/image" Target="../media/image23.pn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5.jp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hyperlink" Target="https://www.youtube.com/watch?v=LjYFqlrje1k" TargetMode="External"/><Relationship Id="rId4" Type="http://schemas.openxmlformats.org/officeDocument/2006/relationships/image" Target="../media/image7.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
          <p:cNvSpPr txBox="1">
            <a:spLocks noGrp="1"/>
          </p:cNvSpPr>
          <p:nvPr>
            <p:ph type="ctrTitle"/>
          </p:nvPr>
        </p:nvSpPr>
        <p:spPr>
          <a:xfrm>
            <a:off x="2047505" y="1927050"/>
            <a:ext cx="5048989" cy="644700"/>
          </a:xfrm>
          <a:prstGeom prst="rect">
            <a:avLst/>
          </a:prstGeom>
          <a:noFill/>
          <a:ln>
            <a:noFill/>
          </a:ln>
          <a:effectLst>
            <a:outerShdw blurRad="142875" dist="19050" dir="87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BRAND</a:t>
            </a:r>
            <a:br>
              <a:rPr lang="en-US">
                <a:latin typeface="Arial"/>
                <a:ea typeface="Arial"/>
                <a:cs typeface="Arial"/>
                <a:sym typeface="Arial"/>
              </a:rPr>
            </a:br>
            <a:r>
              <a:rPr lang="en-US">
                <a:latin typeface="Arial"/>
                <a:ea typeface="Arial"/>
                <a:cs typeface="Arial"/>
                <a:sym typeface="Arial"/>
              </a:rPr>
              <a:t>BUILDING</a:t>
            </a:r>
            <a:endParaRPr/>
          </a:p>
        </p:txBody>
      </p:sp>
      <p:sp>
        <p:nvSpPr>
          <p:cNvPr id="167" name="Google Shape;167;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6.2</a:t>
            </a:r>
            <a:endParaRPr sz="2200" b="0">
              <a:latin typeface="Arial"/>
              <a:ea typeface="Arial"/>
              <a:cs typeface="Arial"/>
              <a:sym typeface="Arial"/>
            </a:endParaRPr>
          </a:p>
        </p:txBody>
      </p:sp>
      <p:cxnSp>
        <p:nvCxnSpPr>
          <p:cNvPr id="168" name="Google Shape;168;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69" name="Google Shape;169;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0" name="Google Shape;170;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a:solidFill>
                  <a:schemeClr val="accent5"/>
                </a:solidFill>
              </a:rPr>
              <a:t>Copyright 2023</a:t>
            </a:r>
            <a:r>
              <a:rPr lang="en-US" sz="700" b="0" i="0" u="none" strike="noStrike" cap="none">
                <a:solidFill>
                  <a:schemeClr val="accent5"/>
                </a:solidFill>
                <a:latin typeface="Arial"/>
                <a:ea typeface="Arial"/>
                <a:cs typeface="Arial"/>
                <a:sym typeface="Arial"/>
              </a:rPr>
              <a:t>.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1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IMAGE</a:t>
            </a:r>
            <a:endParaRPr/>
          </a:p>
        </p:txBody>
      </p:sp>
      <p:sp>
        <p:nvSpPr>
          <p:cNvPr id="258" name="Google Shape;258;p10"/>
          <p:cNvSpPr txBox="1">
            <a:spLocks noGrp="1"/>
          </p:cNvSpPr>
          <p:nvPr>
            <p:ph type="body" idx="1"/>
          </p:nvPr>
        </p:nvSpPr>
        <p:spPr>
          <a:xfrm>
            <a:off x="938500" y="1051800"/>
            <a:ext cx="5001600" cy="3248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Consumer perceptions linked to a particular brand (health, excitement, fun, family etc.) describe its </a:t>
            </a:r>
            <a:r>
              <a:rPr lang="en-US" sz="1600" b="1">
                <a:solidFill>
                  <a:schemeClr val="dk2"/>
                </a:solidFill>
                <a:latin typeface="Arial"/>
                <a:ea typeface="Arial"/>
                <a:cs typeface="Arial"/>
                <a:sym typeface="Arial"/>
              </a:rPr>
              <a:t>brand image</a:t>
            </a:r>
            <a:r>
              <a:rPr lang="en-US" sz="1600">
                <a:latin typeface="Arial"/>
                <a:ea typeface="Arial"/>
                <a:cs typeface="Arial"/>
                <a:sym typeface="Arial"/>
              </a:rPr>
              <a:t>.</a:t>
            </a: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b="1">
              <a:solidFill>
                <a:srgbClr val="FFC000"/>
              </a:solidFill>
              <a:latin typeface="Arial"/>
              <a:ea typeface="Arial"/>
              <a:cs typeface="Arial"/>
              <a:sym typeface="Arial"/>
            </a:endParaRPr>
          </a:p>
          <a:p>
            <a:pPr marL="0" lvl="0" indent="0" algn="l" rtl="0">
              <a:lnSpc>
                <a:spcPct val="100000"/>
              </a:lnSpc>
              <a:spcBef>
                <a:spcPts val="0"/>
              </a:spcBef>
              <a:spcAft>
                <a:spcPts val="0"/>
              </a:spcAft>
              <a:buNone/>
            </a:pPr>
            <a:r>
              <a:rPr lang="en-US" sz="1600">
                <a:latin typeface="Arial"/>
                <a:ea typeface="Arial"/>
                <a:cs typeface="Arial"/>
                <a:sym typeface="Arial"/>
              </a:rPr>
              <a:t>For example, Billie Eilish ventured into a collaboration with fashion brand H&amp;M for a collection aimed at promoting sustainability. The collection, made entirely from sustainable materials, is made up of items inspired by Eilish’s signature style, one that defines her brand image.</a:t>
            </a:r>
            <a:endParaRPr sz="1600">
              <a:latin typeface="Arial"/>
              <a:ea typeface="Arial"/>
              <a:cs typeface="Arial"/>
              <a:sym typeface="Arial"/>
            </a:endParaRPr>
          </a:p>
          <a:p>
            <a:pPr marL="0" lvl="0" indent="0" algn="l" rtl="0">
              <a:lnSpc>
                <a:spcPct val="100000"/>
              </a:lnSpc>
              <a:spcBef>
                <a:spcPts val="0"/>
              </a:spcBef>
              <a:spcAft>
                <a:spcPts val="0"/>
              </a:spcAft>
              <a:buNone/>
            </a:pPr>
            <a:endParaRPr sz="1600" b="1">
              <a:solidFill>
                <a:srgbClr val="FFC000"/>
              </a:solidFill>
              <a:latin typeface="Arial"/>
              <a:ea typeface="Arial"/>
              <a:cs typeface="Arial"/>
              <a:sym typeface="Arial"/>
            </a:endParaRPr>
          </a:p>
          <a:p>
            <a:pPr marL="0" lvl="0" indent="0" algn="l" rtl="0">
              <a:lnSpc>
                <a:spcPct val="100000"/>
              </a:lnSpc>
              <a:spcBef>
                <a:spcPts val="0"/>
              </a:spcBef>
              <a:spcAft>
                <a:spcPts val="0"/>
              </a:spcAft>
              <a:buSzPts val="1150"/>
              <a:buNone/>
            </a:pPr>
            <a:r>
              <a:rPr lang="en-US" sz="1600" b="1">
                <a:solidFill>
                  <a:srgbClr val="FFC000"/>
                </a:solidFill>
                <a:latin typeface="Arial"/>
                <a:ea typeface="Arial"/>
                <a:cs typeface="Arial"/>
                <a:sym typeface="Arial"/>
              </a:rPr>
              <a:t> </a:t>
            </a: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259" name="Google Shape;259;p1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60" name="Google Shape;260;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1" name="Google Shape;261;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62" name="Google Shape;262;p10"/>
          <p:cNvPicPr preferRelativeResize="0"/>
          <p:nvPr/>
        </p:nvPicPr>
        <p:blipFill>
          <a:blip r:embed="rId4">
            <a:alphaModFix/>
          </a:blip>
          <a:stretch>
            <a:fillRect/>
          </a:stretch>
        </p:blipFill>
        <p:spPr>
          <a:xfrm>
            <a:off x="6475100" y="843675"/>
            <a:ext cx="2164999" cy="32482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EQUITY</a:t>
            </a:r>
            <a:endParaRPr/>
          </a:p>
        </p:txBody>
      </p:sp>
      <p:sp>
        <p:nvSpPr>
          <p:cNvPr id="268" name="Google Shape;268;p11"/>
          <p:cNvSpPr txBox="1">
            <a:spLocks noGrp="1"/>
          </p:cNvSpPr>
          <p:nvPr>
            <p:ph type="body" idx="1"/>
          </p:nvPr>
        </p:nvSpPr>
        <p:spPr>
          <a:xfrm>
            <a:off x="938500" y="1051800"/>
            <a:ext cx="5167200" cy="3723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Brand equity</a:t>
            </a:r>
            <a:r>
              <a:rPr lang="en-US" sz="1600" b="1">
                <a:solidFill>
                  <a:srgbClr val="FFC000"/>
                </a:solidFill>
                <a:latin typeface="Arial"/>
                <a:ea typeface="Arial"/>
                <a:cs typeface="Arial"/>
                <a:sym typeface="Arial"/>
              </a:rPr>
              <a:t> </a:t>
            </a:r>
            <a:r>
              <a:rPr lang="en-US" sz="1600">
                <a:latin typeface="Arial"/>
                <a:ea typeface="Arial"/>
                <a:cs typeface="Arial"/>
                <a:sym typeface="Arial"/>
              </a:rPr>
              <a:t>refers to the value placed on a brand by consumers.</a:t>
            </a:r>
            <a:endParaRPr sz="16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Nike has strong brand equity because consumers have long associated the brand with top level athletes and quality products.  </a:t>
            </a:r>
            <a:endParaRPr sz="1500">
              <a:latin typeface="Arial"/>
              <a:ea typeface="Arial"/>
              <a:cs typeface="Arial"/>
              <a:sym typeface="Arial"/>
            </a:endParaRPr>
          </a:p>
          <a:p>
            <a:pPr marL="457200" lvl="0" indent="-323850" algn="l" rtl="0">
              <a:lnSpc>
                <a:spcPct val="100000"/>
              </a:lnSpc>
              <a:spcBef>
                <a:spcPts val="500"/>
              </a:spcBef>
              <a:spcAft>
                <a:spcPts val="0"/>
              </a:spcAft>
              <a:buSzPts val="1500"/>
              <a:buFont typeface="Arial"/>
              <a:buChar char="●"/>
            </a:pPr>
            <a:r>
              <a:rPr lang="en-US" sz="1500">
                <a:latin typeface="Arial"/>
                <a:ea typeface="Arial"/>
                <a:cs typeface="Arial"/>
                <a:sym typeface="Arial"/>
              </a:rPr>
              <a:t>Thanks to its brand strength, Nike can charge $300 for a pair of soccer shoes. </a:t>
            </a:r>
            <a:endParaRPr sz="1500">
              <a:latin typeface="Arial"/>
              <a:ea typeface="Arial"/>
              <a:cs typeface="Arial"/>
              <a:sym typeface="Arial"/>
            </a:endParaRPr>
          </a:p>
          <a:p>
            <a:pPr marL="457200" lvl="0" indent="-323850" algn="l" rtl="0">
              <a:lnSpc>
                <a:spcPct val="100000"/>
              </a:lnSpc>
              <a:spcBef>
                <a:spcPts val="500"/>
              </a:spcBef>
              <a:spcAft>
                <a:spcPts val="0"/>
              </a:spcAft>
              <a:buSzPts val="1500"/>
              <a:buFont typeface="Arial"/>
              <a:buChar char="●"/>
            </a:pPr>
            <a:r>
              <a:rPr lang="en-US" sz="1500">
                <a:latin typeface="Arial"/>
                <a:ea typeface="Arial"/>
                <a:cs typeface="Arial"/>
                <a:sym typeface="Arial"/>
              </a:rPr>
              <a:t>Compare that price to soccer shoes made by Diadora, one of Nike’s competitors that focuses on soccer shoes and apparel, that top out at $120 for a pair. </a:t>
            </a:r>
            <a:endParaRPr sz="1500">
              <a:latin typeface="Arial"/>
              <a:ea typeface="Arial"/>
              <a:cs typeface="Arial"/>
              <a:sym typeface="Arial"/>
            </a:endParaRPr>
          </a:p>
          <a:p>
            <a:pPr marL="457200" lvl="0" indent="-323850" algn="l" rtl="0">
              <a:lnSpc>
                <a:spcPct val="100000"/>
              </a:lnSpc>
              <a:spcBef>
                <a:spcPts val="500"/>
              </a:spcBef>
              <a:spcAft>
                <a:spcPts val="0"/>
              </a:spcAft>
              <a:buSzPts val="1500"/>
              <a:buFont typeface="Arial"/>
              <a:buChar char="●"/>
            </a:pPr>
            <a:r>
              <a:rPr lang="en-US" sz="1500">
                <a:latin typeface="Arial"/>
                <a:ea typeface="Arial"/>
                <a:cs typeface="Arial"/>
                <a:sym typeface="Arial"/>
              </a:rPr>
              <a:t>Typically, a good pair of cleats from any brand can run $150, but Nike's brand equity allows them to sell them at a higher price point.</a:t>
            </a:r>
            <a:endParaRPr sz="1500">
              <a:latin typeface="Arial"/>
              <a:ea typeface="Arial"/>
              <a:cs typeface="Arial"/>
              <a:sym typeface="Arial"/>
            </a:endParaRPr>
          </a:p>
          <a:p>
            <a:pPr marL="0" lvl="0" indent="0" algn="l" rtl="0">
              <a:lnSpc>
                <a:spcPct val="100000"/>
              </a:lnSpc>
              <a:spcBef>
                <a:spcPts val="500"/>
              </a:spcBef>
              <a:spcAft>
                <a:spcPts val="0"/>
              </a:spcAft>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269" name="Google Shape;269;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70" name="Google Shape;270;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1" name="Google Shape;271;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72" name="Google Shape;272;p11"/>
          <p:cNvPicPr preferRelativeResize="0"/>
          <p:nvPr/>
        </p:nvPicPr>
        <p:blipFill rotWithShape="1">
          <a:blip r:embed="rId4">
            <a:alphaModFix/>
          </a:blip>
          <a:srcRect/>
          <a:stretch/>
        </p:blipFill>
        <p:spPr>
          <a:xfrm>
            <a:off x="6674200" y="1070400"/>
            <a:ext cx="2045954" cy="300269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2"/>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EQUITY VS. BRAND VALUE</a:t>
            </a:r>
            <a:endParaRPr/>
          </a:p>
        </p:txBody>
      </p:sp>
      <p:sp>
        <p:nvSpPr>
          <p:cNvPr id="278" name="Google Shape;278;p12"/>
          <p:cNvSpPr txBox="1">
            <a:spLocks noGrp="1"/>
          </p:cNvSpPr>
          <p:nvPr>
            <p:ph type="body" idx="1"/>
          </p:nvPr>
        </p:nvSpPr>
        <p:spPr>
          <a:xfrm>
            <a:off x="938500" y="1143240"/>
            <a:ext cx="36335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Brand equity</a:t>
            </a:r>
            <a:r>
              <a:rPr lang="en-US" sz="1600">
                <a:latin typeface="Arial"/>
                <a:ea typeface="Arial"/>
                <a:cs typeface="Arial"/>
                <a:sym typeface="Arial"/>
              </a:rPr>
              <a:t> is the level of swagger and legitimacy the brand has in the minds of consumers while </a:t>
            </a:r>
            <a:r>
              <a:rPr lang="en-US" sz="1600" b="1">
                <a:solidFill>
                  <a:schemeClr val="dk2"/>
                </a:solidFill>
                <a:latin typeface="Arial"/>
                <a:ea typeface="Arial"/>
                <a:cs typeface="Arial"/>
                <a:sym typeface="Arial"/>
              </a:rPr>
              <a:t>brand</a:t>
            </a:r>
            <a:r>
              <a:rPr lang="en-US" sz="1600">
                <a:latin typeface="Arial"/>
                <a:ea typeface="Arial"/>
                <a:cs typeface="Arial"/>
                <a:sym typeface="Arial"/>
              </a:rPr>
              <a:t> </a:t>
            </a:r>
            <a:r>
              <a:rPr lang="en-US" sz="1600" b="1">
                <a:solidFill>
                  <a:schemeClr val="dk2"/>
                </a:solidFill>
                <a:latin typeface="Arial"/>
                <a:ea typeface="Arial"/>
                <a:cs typeface="Arial"/>
                <a:sym typeface="Arial"/>
              </a:rPr>
              <a:t>value</a:t>
            </a:r>
            <a:r>
              <a:rPr lang="en-US" sz="1600">
                <a:latin typeface="Arial"/>
                <a:ea typeface="Arial"/>
                <a:cs typeface="Arial"/>
                <a:sym typeface="Arial"/>
              </a:rPr>
              <a:t> is the financial significance the brand carries. </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Both brand equity and brand value provide an estimate of how much a brand is worth.</a:t>
            </a: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279" name="Google Shape;279;p1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80" name="Google Shape;280;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1" name="Google Shape;281;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82" name="Google Shape;282;p12" descr="A picture containing text&#10;&#10;Description automatically generated"/>
          <p:cNvPicPr preferRelativeResize="0"/>
          <p:nvPr/>
        </p:nvPicPr>
        <p:blipFill rotWithShape="1">
          <a:blip r:embed="rId4">
            <a:alphaModFix/>
          </a:blip>
          <a:srcRect l="11759" t="19354" r="11945" b="20003"/>
          <a:stretch/>
        </p:blipFill>
        <p:spPr>
          <a:xfrm>
            <a:off x="5251998" y="1470311"/>
            <a:ext cx="2771502" cy="220287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13732eb60d6_0_2"/>
          <p:cNvSpPr txBox="1">
            <a:spLocks noGrp="1"/>
          </p:cNvSpPr>
          <p:nvPr>
            <p:ph type="title"/>
          </p:nvPr>
        </p:nvSpPr>
        <p:spPr>
          <a:xfrm>
            <a:off x="462850" y="445025"/>
            <a:ext cx="8124900" cy="1051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TOP BRANDS: 2023</a:t>
            </a:r>
            <a:br>
              <a:rPr lang="en-US" b="1">
                <a:latin typeface="Arial"/>
                <a:ea typeface="Arial"/>
                <a:cs typeface="Arial"/>
                <a:sym typeface="Arial"/>
              </a:rPr>
            </a:br>
            <a:r>
              <a:rPr lang="en-US" sz="1500">
                <a:solidFill>
                  <a:schemeClr val="lt1"/>
                </a:solidFill>
                <a:latin typeface="Arial"/>
                <a:ea typeface="Arial"/>
                <a:cs typeface="Arial"/>
                <a:sym typeface="Arial"/>
              </a:rPr>
              <a:t>2023 Annual ranking of the world's most powerful brands measured by their dollar value:</a:t>
            </a:r>
            <a:endParaRPr sz="1500">
              <a:solidFill>
                <a:schemeClr val="lt1"/>
              </a:solidFill>
              <a:latin typeface="Arial"/>
              <a:ea typeface="Arial"/>
              <a:cs typeface="Arial"/>
              <a:sym typeface="Arial"/>
            </a:endParaRPr>
          </a:p>
          <a:p>
            <a:pPr marL="0" lvl="0" indent="0" algn="l" rtl="0">
              <a:lnSpc>
                <a:spcPct val="100000"/>
              </a:lnSpc>
              <a:spcBef>
                <a:spcPts val="0"/>
              </a:spcBef>
              <a:spcAft>
                <a:spcPts val="0"/>
              </a:spcAft>
              <a:buSzPts val="2400"/>
              <a:buNone/>
            </a:pPr>
            <a:r>
              <a:rPr lang="en-US" sz="1200">
                <a:solidFill>
                  <a:schemeClr val="lt1"/>
                </a:solidFill>
                <a:latin typeface="Arial"/>
                <a:ea typeface="Arial"/>
                <a:cs typeface="Arial"/>
                <a:sym typeface="Arial"/>
              </a:rPr>
              <a:t>(Source: Kantar Millward Brown)</a:t>
            </a:r>
            <a:endParaRPr sz="1200">
              <a:solidFill>
                <a:schemeClr val="lt1"/>
              </a:solidFill>
              <a:latin typeface="Arial"/>
              <a:ea typeface="Arial"/>
              <a:cs typeface="Arial"/>
              <a:sym typeface="Arial"/>
            </a:endParaRPr>
          </a:p>
          <a:p>
            <a:pPr marL="0" lvl="0" indent="0" algn="l" rtl="0">
              <a:lnSpc>
                <a:spcPct val="100000"/>
              </a:lnSpc>
              <a:spcBef>
                <a:spcPts val="1200"/>
              </a:spcBef>
              <a:spcAft>
                <a:spcPts val="1200"/>
              </a:spcAft>
              <a:buSzPts val="2400"/>
              <a:buNone/>
            </a:pPr>
            <a:br>
              <a:rPr lang="en-US" sz="1600">
                <a:solidFill>
                  <a:schemeClr val="lt1"/>
                </a:solidFill>
                <a:latin typeface="Arial"/>
                <a:ea typeface="Arial"/>
                <a:cs typeface="Arial"/>
                <a:sym typeface="Arial"/>
              </a:rPr>
            </a:br>
            <a:endParaRPr sz="1600">
              <a:solidFill>
                <a:schemeClr val="lt1"/>
              </a:solidFill>
              <a:latin typeface="Arial"/>
              <a:ea typeface="Arial"/>
              <a:cs typeface="Arial"/>
              <a:sym typeface="Arial"/>
            </a:endParaRPr>
          </a:p>
        </p:txBody>
      </p:sp>
      <p:cxnSp>
        <p:nvCxnSpPr>
          <p:cNvPr id="288" name="Google Shape;288;g13732eb60d6_0_2"/>
          <p:cNvCxnSpPr/>
          <p:nvPr/>
        </p:nvCxnSpPr>
        <p:spPr>
          <a:xfrm>
            <a:off x="462850"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89" name="Google Shape;289;g13732eb60d6_0_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0" name="Google Shape;290;g13732eb60d6_0_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91" name="Google Shape;291;g13732eb60d6_0_2"/>
          <p:cNvSpPr txBox="1"/>
          <p:nvPr/>
        </p:nvSpPr>
        <p:spPr>
          <a:xfrm>
            <a:off x="3920574" y="1541036"/>
            <a:ext cx="5006400" cy="2837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dirty="0">
                <a:solidFill>
                  <a:schemeClr val="accent1"/>
                </a:solidFill>
                <a:latin typeface="Arial"/>
                <a:ea typeface="Arial"/>
                <a:cs typeface="Arial"/>
                <a:sym typeface="Arial"/>
              </a:rPr>
              <a:t>Top Global Sports &amp; Entertainment Brands</a:t>
            </a:r>
            <a:br>
              <a:rPr lang="en-US" sz="1600" b="0" i="0" u="none" strike="noStrike" cap="none" dirty="0">
                <a:solidFill>
                  <a:schemeClr val="lt1"/>
                </a:solidFill>
                <a:latin typeface="Arial"/>
                <a:ea typeface="Arial"/>
                <a:cs typeface="Arial"/>
                <a:sym typeface="Arial"/>
              </a:rPr>
            </a:br>
            <a:r>
              <a:rPr lang="en-US" sz="1200" b="0" i="0" u="none" strike="noStrike" cap="none" dirty="0">
                <a:solidFill>
                  <a:schemeClr val="lt1"/>
                </a:solidFill>
                <a:latin typeface="Arial"/>
                <a:ea typeface="Arial"/>
                <a:cs typeface="Arial"/>
                <a:sym typeface="Arial"/>
              </a:rPr>
              <a:t>(overall rank listed in parenthesis)</a:t>
            </a:r>
            <a:endParaRPr sz="1200" b="0" i="0" u="none" strike="noStrike" cap="none" dirty="0">
              <a:solidFill>
                <a:srgbClr val="000000"/>
              </a:solidFill>
              <a:latin typeface="Arial"/>
              <a:ea typeface="Arial"/>
              <a:cs typeface="Arial"/>
              <a:sym typeface="Arial"/>
            </a:endParaRPr>
          </a:p>
          <a:p>
            <a:pPr marL="457200" marR="0" lvl="0" indent="-317500" algn="l" rtl="0">
              <a:lnSpc>
                <a:spcPct val="100000"/>
              </a:lnSpc>
              <a:spcBef>
                <a:spcPts val="1000"/>
              </a:spcBef>
              <a:spcAft>
                <a:spcPts val="0"/>
              </a:spcAft>
              <a:buClr>
                <a:schemeClr val="lt1"/>
              </a:buClr>
              <a:buSzPts val="1400"/>
              <a:buAutoNum type="arabicPeriod"/>
            </a:pPr>
            <a:r>
              <a:rPr lang="en-US" dirty="0">
                <a:solidFill>
                  <a:schemeClr val="lt1"/>
                </a:solidFill>
              </a:rPr>
              <a:t>Apple (1)</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Google (2)</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Microsoft (3)</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Amazon (4)</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Nike (21)</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YouTube (34)</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Netflix (35)</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Disney (39)</a:t>
            </a:r>
            <a:endParaRPr dirty="0">
              <a:solidFill>
                <a:schemeClr val="lt1"/>
              </a:solidFill>
            </a:endParaRPr>
          </a:p>
          <a:p>
            <a:pPr marL="457200" marR="0" lvl="0" indent="-317500" algn="l" rtl="0">
              <a:lnSpc>
                <a:spcPct val="100000"/>
              </a:lnSpc>
              <a:spcBef>
                <a:spcPts val="0"/>
              </a:spcBef>
              <a:spcAft>
                <a:spcPts val="0"/>
              </a:spcAft>
              <a:buClr>
                <a:schemeClr val="lt1"/>
              </a:buClr>
              <a:buSzPts val="1400"/>
              <a:buAutoNum type="arabicPeriod"/>
            </a:pPr>
            <a:r>
              <a:rPr lang="en-US" dirty="0">
                <a:solidFill>
                  <a:schemeClr val="lt1"/>
                </a:solidFill>
              </a:rPr>
              <a:t>Xbox (60)</a:t>
            </a:r>
            <a:endParaRPr dirty="0">
              <a:solidFill>
                <a:schemeClr val="lt1"/>
              </a:solidFil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chemeClr val="lt1"/>
              </a:solidFill>
              <a:latin typeface="Arial"/>
              <a:ea typeface="Arial"/>
              <a:cs typeface="Arial"/>
              <a:sym typeface="Arial"/>
            </a:endParaRPr>
          </a:p>
        </p:txBody>
      </p:sp>
      <p:sp>
        <p:nvSpPr>
          <p:cNvPr id="292" name="Google Shape;292;g13732eb60d6_0_2"/>
          <p:cNvSpPr txBox="1"/>
          <p:nvPr/>
        </p:nvSpPr>
        <p:spPr>
          <a:xfrm>
            <a:off x="462850" y="1541036"/>
            <a:ext cx="3243000" cy="2898300"/>
          </a:xfrm>
          <a:prstGeom prst="rect">
            <a:avLst/>
          </a:prstGeom>
          <a:noFill/>
          <a:ln>
            <a:noFill/>
          </a:ln>
        </p:spPr>
        <p:txBody>
          <a:bodyPr spcFirstLastPara="1" wrap="square" lIns="91425" tIns="91425" rIns="91425" bIns="91425" anchor="t" anchorCtr="0">
            <a:noAutofit/>
          </a:bodyPr>
          <a:lstStyle/>
          <a:p>
            <a:pPr marL="0" lvl="0" indent="0" algn="l" rtl="0">
              <a:spcAft>
                <a:spcPts val="0"/>
              </a:spcAft>
              <a:buClr>
                <a:srgbClr val="000000"/>
              </a:buClr>
              <a:buSzPts val="2400"/>
              <a:buFont typeface="Arial"/>
              <a:buNone/>
            </a:pPr>
            <a:r>
              <a:rPr lang="en-US" sz="1600" b="1" dirty="0">
                <a:solidFill>
                  <a:schemeClr val="lt2"/>
                </a:solidFill>
              </a:rPr>
              <a:t>Top Global Brands</a:t>
            </a:r>
            <a:r>
              <a:rPr lang="en-US" sz="1600" dirty="0">
                <a:solidFill>
                  <a:schemeClr val="lt1"/>
                </a:solidFill>
              </a:rPr>
              <a:t>	</a:t>
            </a:r>
            <a:endParaRPr sz="1600" dirty="0">
              <a:solidFill>
                <a:schemeClr val="lt1"/>
              </a:solidFill>
            </a:endParaRPr>
          </a:p>
          <a:p>
            <a:pPr marL="457200" lvl="0" indent="-317500" algn="l" rtl="0">
              <a:spcBef>
                <a:spcPts val="1000"/>
              </a:spcBef>
              <a:spcAft>
                <a:spcPts val="0"/>
              </a:spcAft>
              <a:buClr>
                <a:schemeClr val="lt1"/>
              </a:buClr>
              <a:buSzPts val="1400"/>
              <a:buFont typeface="Arial"/>
              <a:buAutoNum type="arabicPeriod"/>
            </a:pPr>
            <a:r>
              <a:rPr lang="en-US" dirty="0">
                <a:solidFill>
                  <a:schemeClr val="lt1"/>
                </a:solidFill>
              </a:rPr>
              <a:t>Apple</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Google</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Microsoft</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Amazon</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McDonald’s</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Visa</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Tencent</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Louis Vuitton</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MasterCard</a:t>
            </a:r>
            <a:endParaRPr dirty="0">
              <a:solidFill>
                <a:schemeClr val="lt1"/>
              </a:solidFill>
            </a:endParaRPr>
          </a:p>
          <a:p>
            <a:pPr marL="457200" lvl="0" indent="-317500" algn="l" rtl="0">
              <a:spcBef>
                <a:spcPts val="0"/>
              </a:spcBef>
              <a:spcAft>
                <a:spcPts val="0"/>
              </a:spcAft>
              <a:buClr>
                <a:schemeClr val="lt1"/>
              </a:buClr>
              <a:buSzPts val="1400"/>
              <a:buFont typeface="Arial"/>
              <a:buAutoNum type="arabicPeriod"/>
            </a:pPr>
            <a:r>
              <a:rPr lang="en-US" dirty="0">
                <a:solidFill>
                  <a:schemeClr val="lt1"/>
                </a:solidFill>
              </a:rPr>
              <a:t>Coca-Cola</a:t>
            </a:r>
            <a:endParaRPr sz="1200" dirty="0">
              <a:latin typeface="Montserrat"/>
              <a:ea typeface="Montserrat"/>
              <a:cs typeface="Montserrat"/>
              <a:sym typeface="Montserra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3"/>
          <p:cNvSpPr txBox="1">
            <a:spLocks noGrp="1"/>
          </p:cNvSpPr>
          <p:nvPr>
            <p:ph type="title"/>
          </p:nvPr>
        </p:nvSpPr>
        <p:spPr>
          <a:xfrm>
            <a:off x="462850" y="445025"/>
            <a:ext cx="8124900" cy="139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000"/>
              </a:spcAft>
              <a:buSzPts val="2400"/>
              <a:buNone/>
            </a:pPr>
            <a:r>
              <a:rPr lang="en-US" b="1">
                <a:latin typeface="Arial"/>
                <a:ea typeface="Arial"/>
                <a:cs typeface="Arial"/>
                <a:sym typeface="Arial"/>
              </a:rPr>
              <a:t>MOST VALUABLE EVENT BRANDS:</a:t>
            </a:r>
            <a:br>
              <a:rPr lang="en-US" b="1">
                <a:latin typeface="Arial"/>
                <a:ea typeface="Arial"/>
                <a:cs typeface="Arial"/>
                <a:sym typeface="Arial"/>
              </a:rPr>
            </a:br>
            <a:br>
              <a:rPr lang="en-US" sz="1600">
                <a:solidFill>
                  <a:schemeClr val="lt1"/>
                </a:solidFill>
                <a:latin typeface="Arial"/>
                <a:ea typeface="Arial"/>
                <a:cs typeface="Arial"/>
                <a:sym typeface="Arial"/>
              </a:rPr>
            </a:br>
            <a:endParaRPr sz="1600">
              <a:solidFill>
                <a:schemeClr val="lt1"/>
              </a:solidFill>
              <a:latin typeface="Arial"/>
              <a:ea typeface="Arial"/>
              <a:cs typeface="Arial"/>
              <a:sym typeface="Arial"/>
            </a:endParaRPr>
          </a:p>
        </p:txBody>
      </p:sp>
      <p:cxnSp>
        <p:nvCxnSpPr>
          <p:cNvPr id="298" name="Google Shape;298;p13"/>
          <p:cNvCxnSpPr/>
          <p:nvPr/>
        </p:nvCxnSpPr>
        <p:spPr>
          <a:xfrm>
            <a:off x="5794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99" name="Google Shape;299;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0" name="Google Shape;300;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01" name="Google Shape;301;p13"/>
          <p:cNvPicPr preferRelativeResize="0"/>
          <p:nvPr/>
        </p:nvPicPr>
        <p:blipFill rotWithShape="1">
          <a:blip r:embed="rId4">
            <a:alphaModFix/>
          </a:blip>
          <a:srcRect/>
          <a:stretch/>
        </p:blipFill>
        <p:spPr>
          <a:xfrm>
            <a:off x="1458250" y="1231450"/>
            <a:ext cx="6134100" cy="34575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1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LOYALTY</a:t>
            </a:r>
            <a:endParaRPr/>
          </a:p>
        </p:txBody>
      </p:sp>
      <p:sp>
        <p:nvSpPr>
          <p:cNvPr id="307" name="Google Shape;307;p14"/>
          <p:cNvSpPr txBox="1">
            <a:spLocks noGrp="1"/>
          </p:cNvSpPr>
          <p:nvPr>
            <p:ph type="body" idx="1"/>
          </p:nvPr>
        </p:nvSpPr>
        <p:spPr>
          <a:xfrm>
            <a:off x="938500" y="1051800"/>
            <a:ext cx="403355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Brand loyalty</a:t>
            </a:r>
            <a:r>
              <a:rPr lang="en-US" sz="1600" b="1">
                <a:solidFill>
                  <a:srgbClr val="FFC000"/>
                </a:solidFill>
                <a:latin typeface="Arial"/>
                <a:ea typeface="Arial"/>
                <a:cs typeface="Arial"/>
                <a:sym typeface="Arial"/>
              </a:rPr>
              <a:t> </a:t>
            </a:r>
            <a:r>
              <a:rPr lang="en-US" sz="1600">
                <a:latin typeface="Arial"/>
                <a:ea typeface="Arial"/>
                <a:cs typeface="Arial"/>
                <a:sym typeface="Arial"/>
              </a:rPr>
              <a:t>describes consumer preferences for a particular brand as compared to competitor products or services.  </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Brand loyalty is a critical factor influencing the concept of fandom–the higher the level of brand loyalty, the greater likelihood of an increased level of intensity in fandom.</a:t>
            </a: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308" name="Google Shape;308;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09" name="Google Shape;309;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0" name="Google Shape;310;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11" name="Google Shape;311;p14" descr="A picture containing text&#10;&#10;Description automatically generated"/>
          <p:cNvPicPr preferRelativeResize="0"/>
          <p:nvPr/>
        </p:nvPicPr>
        <p:blipFill rotWithShape="1">
          <a:blip r:embed="rId4">
            <a:alphaModFix/>
          </a:blip>
          <a:srcRect/>
          <a:stretch/>
        </p:blipFill>
        <p:spPr>
          <a:xfrm>
            <a:off x="5504156" y="1168400"/>
            <a:ext cx="2716192" cy="268224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pic>
        <p:nvPicPr>
          <p:cNvPr id="316" name="Google Shape;316;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7" name="Google Shape;317;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18" name="Google Shape;318;p15"/>
          <p:cNvSpPr txBox="1"/>
          <p:nvPr/>
        </p:nvSpPr>
        <p:spPr>
          <a:xfrm>
            <a:off x="4157050" y="471550"/>
            <a:ext cx="4872900" cy="935400"/>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400" b="1" i="0" u="none" strike="noStrike" cap="none">
                <a:solidFill>
                  <a:schemeClr val="lt2"/>
                </a:solidFill>
                <a:latin typeface="Arial"/>
                <a:ea typeface="Arial"/>
                <a:cs typeface="Arial"/>
                <a:sym typeface="Arial"/>
              </a:rPr>
              <a:t>BRAND LOYALTY IN THE NFL</a:t>
            </a:r>
            <a:endParaRPr sz="2400" b="0" i="0" u="none" strike="noStrike" cap="none">
              <a:solidFill>
                <a:srgbClr val="000000"/>
              </a:solidFill>
              <a:latin typeface="Arial"/>
              <a:ea typeface="Arial"/>
              <a:cs typeface="Arial"/>
              <a:sym typeface="Arial"/>
            </a:endParaRPr>
          </a:p>
        </p:txBody>
      </p:sp>
      <p:sp>
        <p:nvSpPr>
          <p:cNvPr id="319" name="Google Shape;319;p15"/>
          <p:cNvSpPr txBox="1"/>
          <p:nvPr/>
        </p:nvSpPr>
        <p:spPr>
          <a:xfrm>
            <a:off x="4157050" y="1532200"/>
            <a:ext cx="4425600" cy="2268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chemeClr val="lt1"/>
                </a:solidFill>
                <a:latin typeface="Arial"/>
                <a:ea typeface="Arial"/>
                <a:cs typeface="Arial"/>
                <a:sym typeface="Arial"/>
              </a:rPr>
              <a:t>DirecTV developed a "loyalty metric" to measure the fan loyalty of NFL fans,  including home game attendance, travel game attendance, merchandise sales and TV ratings while adjusting for metro population. </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chemeClr val="lt1"/>
                </a:solidFill>
                <a:latin typeface="Arial"/>
                <a:ea typeface="Arial"/>
                <a:cs typeface="Arial"/>
                <a:sym typeface="Arial"/>
              </a:rPr>
              <a:t>This data was then compared against the team’s records each year to determine how fan enthusiasm varies with team success.</a:t>
            </a:r>
            <a:endParaRPr sz="1600" b="0" i="0" u="none" strike="noStrike" cap="none">
              <a:solidFill>
                <a:schemeClr val="lt1"/>
              </a:solidFill>
              <a:latin typeface="Arial"/>
              <a:ea typeface="Arial"/>
              <a:cs typeface="Arial"/>
              <a:sym typeface="Arial"/>
            </a:endParaRPr>
          </a:p>
        </p:txBody>
      </p:sp>
      <p:cxnSp>
        <p:nvCxnSpPr>
          <p:cNvPr id="320" name="Google Shape;320;p15"/>
          <p:cNvCxnSpPr/>
          <p:nvPr/>
        </p:nvCxnSpPr>
        <p:spPr>
          <a:xfrm>
            <a:off x="3918164" y="835378"/>
            <a:ext cx="0" cy="30933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21" name="Google Shape;321;p15" descr="Text&#10;&#10;Description automatically generated"/>
          <p:cNvPicPr preferRelativeResize="0"/>
          <p:nvPr/>
        </p:nvPicPr>
        <p:blipFill rotWithShape="1">
          <a:blip r:embed="rId4">
            <a:alphaModFix/>
          </a:blip>
          <a:srcRect/>
          <a:stretch/>
        </p:blipFill>
        <p:spPr>
          <a:xfrm>
            <a:off x="692725" y="171124"/>
            <a:ext cx="2618346" cy="46719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16"/>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EXTENSION</a:t>
            </a:r>
            <a:endParaRPr/>
          </a:p>
        </p:txBody>
      </p:sp>
      <p:sp>
        <p:nvSpPr>
          <p:cNvPr id="327" name="Google Shape;327;p16"/>
          <p:cNvSpPr txBox="1">
            <a:spLocks noGrp="1"/>
          </p:cNvSpPr>
          <p:nvPr>
            <p:ph type="body" idx="1"/>
          </p:nvPr>
        </p:nvSpPr>
        <p:spPr>
          <a:xfrm>
            <a:off x="938500" y="1051800"/>
            <a:ext cx="31763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Brand extension</a:t>
            </a:r>
            <a:r>
              <a:rPr lang="en-US" sz="1600" b="1">
                <a:solidFill>
                  <a:srgbClr val="FFC000"/>
                </a:solidFill>
                <a:latin typeface="Arial"/>
                <a:ea typeface="Arial"/>
                <a:cs typeface="Arial"/>
                <a:sym typeface="Arial"/>
              </a:rPr>
              <a:t> </a:t>
            </a:r>
            <a:r>
              <a:rPr lang="en-US" sz="1600">
                <a:latin typeface="Arial"/>
                <a:ea typeface="Arial"/>
                <a:cs typeface="Arial"/>
                <a:sym typeface="Arial"/>
              </a:rPr>
              <a:t>refers to the use of a successful brand name to launch a new or modified product or service in a new market.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Organizations, athletes and celebrities with strong brands are in position to develop natural extensions of the brand. </a:t>
            </a: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328" name="Google Shape;328;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29" name="Google Shape;329;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0" name="Google Shape;330;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31" name="Google Shape;331;p16"/>
          <p:cNvPicPr preferRelativeResize="0"/>
          <p:nvPr/>
        </p:nvPicPr>
        <p:blipFill rotWithShape="1">
          <a:blip r:embed="rId4">
            <a:alphaModFix/>
          </a:blip>
          <a:srcRect/>
          <a:stretch/>
        </p:blipFill>
        <p:spPr>
          <a:xfrm>
            <a:off x="4702215" y="1350304"/>
            <a:ext cx="3749972" cy="249998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17"/>
          <p:cNvSpPr txBox="1">
            <a:spLocks noGrp="1"/>
          </p:cNvSpPr>
          <p:nvPr>
            <p:ph type="title" idx="4"/>
          </p:nvPr>
        </p:nvSpPr>
        <p:spPr>
          <a:xfrm>
            <a:off x="938500" y="445025"/>
            <a:ext cx="5582646"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EXTENSION EXAMPLES</a:t>
            </a:r>
            <a:endParaRPr b="1">
              <a:latin typeface="Arial"/>
              <a:ea typeface="Arial"/>
              <a:cs typeface="Arial"/>
              <a:sym typeface="Arial"/>
            </a:endParaRPr>
          </a:p>
        </p:txBody>
      </p:sp>
      <p:cxnSp>
        <p:nvCxnSpPr>
          <p:cNvPr id="337" name="Google Shape;337;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338" name="Google Shape;338;p17"/>
          <p:cNvSpPr txBox="1">
            <a:spLocks noGrp="1"/>
          </p:cNvSpPr>
          <p:nvPr>
            <p:ph type="title"/>
          </p:nvPr>
        </p:nvSpPr>
        <p:spPr>
          <a:xfrm>
            <a:off x="3538497" y="2584832"/>
            <a:ext cx="2067000" cy="345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ENERGY DRINK</a:t>
            </a:r>
            <a:endParaRPr b="1">
              <a:latin typeface="Arial"/>
              <a:ea typeface="Arial"/>
              <a:cs typeface="Arial"/>
              <a:sym typeface="Arial"/>
            </a:endParaRPr>
          </a:p>
        </p:txBody>
      </p:sp>
      <p:sp>
        <p:nvSpPr>
          <p:cNvPr id="339" name="Google Shape;339;p17"/>
          <p:cNvSpPr txBox="1">
            <a:spLocks noGrp="1"/>
          </p:cNvSpPr>
          <p:nvPr>
            <p:ph type="subTitle" idx="1"/>
          </p:nvPr>
        </p:nvSpPr>
        <p:spPr>
          <a:xfrm>
            <a:off x="3574278" y="2970147"/>
            <a:ext cx="2067000" cy="869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Dwayne “The Rock” Johnson’s ZOA energy drink brand</a:t>
            </a:r>
            <a:endParaRPr>
              <a:latin typeface="Arial"/>
              <a:ea typeface="Arial"/>
              <a:cs typeface="Arial"/>
              <a:sym typeface="Arial"/>
            </a:endParaRPr>
          </a:p>
        </p:txBody>
      </p:sp>
      <p:sp>
        <p:nvSpPr>
          <p:cNvPr id="340" name="Google Shape;340;p17"/>
          <p:cNvSpPr txBox="1">
            <a:spLocks noGrp="1"/>
          </p:cNvSpPr>
          <p:nvPr>
            <p:ph type="title" idx="2"/>
          </p:nvPr>
        </p:nvSpPr>
        <p:spPr>
          <a:xfrm>
            <a:off x="6028553" y="2584832"/>
            <a:ext cx="2067000" cy="3852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FURNITURE</a:t>
            </a:r>
            <a:endParaRPr b="1">
              <a:latin typeface="Arial"/>
              <a:ea typeface="Arial"/>
              <a:cs typeface="Arial"/>
              <a:sym typeface="Arial"/>
            </a:endParaRPr>
          </a:p>
        </p:txBody>
      </p:sp>
      <p:sp>
        <p:nvSpPr>
          <p:cNvPr id="341" name="Google Shape;341;p17"/>
          <p:cNvSpPr txBox="1">
            <a:spLocks noGrp="1"/>
          </p:cNvSpPr>
          <p:nvPr>
            <p:ph type="subTitle" idx="3"/>
          </p:nvPr>
        </p:nvSpPr>
        <p:spPr>
          <a:xfrm>
            <a:off x="6083593" y="2961733"/>
            <a:ext cx="2187900" cy="798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DJ Khaled’s 'We The Best Home’ line of home furniture products</a:t>
            </a:r>
            <a:endParaRPr>
              <a:latin typeface="Arial"/>
              <a:ea typeface="Arial"/>
              <a:cs typeface="Arial"/>
              <a:sym typeface="Arial"/>
            </a:endParaRPr>
          </a:p>
        </p:txBody>
      </p:sp>
      <p:sp>
        <p:nvSpPr>
          <p:cNvPr id="342" name="Google Shape;342;p17"/>
          <p:cNvSpPr txBox="1">
            <a:spLocks noGrp="1"/>
          </p:cNvSpPr>
          <p:nvPr>
            <p:ph type="title" idx="5"/>
          </p:nvPr>
        </p:nvSpPr>
        <p:spPr>
          <a:xfrm>
            <a:off x="1073366" y="2382008"/>
            <a:ext cx="20670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COLOGNE</a:t>
            </a:r>
            <a:endParaRPr b="1">
              <a:latin typeface="Arial"/>
              <a:ea typeface="Arial"/>
              <a:cs typeface="Arial"/>
              <a:sym typeface="Arial"/>
            </a:endParaRPr>
          </a:p>
        </p:txBody>
      </p:sp>
      <p:sp>
        <p:nvSpPr>
          <p:cNvPr id="343" name="Google Shape;343;p17"/>
          <p:cNvSpPr txBox="1">
            <a:spLocks noGrp="1"/>
          </p:cNvSpPr>
          <p:nvPr>
            <p:ph type="subTitle" idx="6"/>
          </p:nvPr>
        </p:nvSpPr>
        <p:spPr>
          <a:xfrm>
            <a:off x="1048446" y="3021316"/>
            <a:ext cx="2067000" cy="818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The University of Notre Dame sold a Notre Dame branded cologne</a:t>
            </a:r>
            <a:endParaRPr>
              <a:latin typeface="Arial"/>
              <a:ea typeface="Arial"/>
              <a:cs typeface="Arial"/>
              <a:sym typeface="Arial"/>
            </a:endParaRPr>
          </a:p>
        </p:txBody>
      </p:sp>
      <p:cxnSp>
        <p:nvCxnSpPr>
          <p:cNvPr id="344" name="Google Shape;344;p17"/>
          <p:cNvCxnSpPr/>
          <p:nvPr/>
        </p:nvCxnSpPr>
        <p:spPr>
          <a:xfrm>
            <a:off x="4436096" y="2928290"/>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cxnSp>
        <p:nvCxnSpPr>
          <p:cNvPr id="345" name="Google Shape;345;p17"/>
          <p:cNvCxnSpPr/>
          <p:nvPr/>
        </p:nvCxnSpPr>
        <p:spPr>
          <a:xfrm>
            <a:off x="6926150" y="2970145"/>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cxnSp>
        <p:nvCxnSpPr>
          <p:cNvPr id="346" name="Google Shape;346;p17"/>
          <p:cNvCxnSpPr/>
          <p:nvPr/>
        </p:nvCxnSpPr>
        <p:spPr>
          <a:xfrm>
            <a:off x="1953183" y="2930408"/>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47" name="Google Shape;347;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8" name="Google Shape;348;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49" name="Google Shape;349;p17"/>
          <p:cNvPicPr preferRelativeResize="0"/>
          <p:nvPr/>
        </p:nvPicPr>
        <p:blipFill rotWithShape="1">
          <a:blip r:embed="rId4">
            <a:alphaModFix/>
          </a:blip>
          <a:srcRect l="7256" t="5552" r="1698" b="17158"/>
          <a:stretch/>
        </p:blipFill>
        <p:spPr>
          <a:xfrm>
            <a:off x="1455349" y="1445066"/>
            <a:ext cx="1253195" cy="1067243"/>
          </a:xfrm>
          <a:prstGeom prst="rect">
            <a:avLst/>
          </a:prstGeom>
          <a:noFill/>
          <a:ln>
            <a:noFill/>
          </a:ln>
        </p:spPr>
      </p:pic>
      <p:pic>
        <p:nvPicPr>
          <p:cNvPr id="350" name="Google Shape;350;p17" descr="Early Access: Get Dwayne Johnson&amp;#39;s New ZOA Energy Drink at GNC.com"/>
          <p:cNvPicPr preferRelativeResize="0"/>
          <p:nvPr/>
        </p:nvPicPr>
        <p:blipFill rotWithShape="1">
          <a:blip r:embed="rId5">
            <a:alphaModFix/>
          </a:blip>
          <a:srcRect b="13481"/>
          <a:stretch/>
        </p:blipFill>
        <p:spPr>
          <a:xfrm>
            <a:off x="4053108" y="1285826"/>
            <a:ext cx="1049590" cy="1226484"/>
          </a:xfrm>
          <a:prstGeom prst="rect">
            <a:avLst/>
          </a:prstGeom>
          <a:noFill/>
          <a:ln>
            <a:noFill/>
          </a:ln>
        </p:spPr>
      </p:pic>
      <p:pic>
        <p:nvPicPr>
          <p:cNvPr id="351" name="Google Shape;351;p17" descr="DJ KHALED TO DEBUT NEW HOME FURNITURE LINE — The Blogssip | Celebrity  Gossip &amp;amp; News"/>
          <p:cNvPicPr preferRelativeResize="0"/>
          <p:nvPr/>
        </p:nvPicPr>
        <p:blipFill rotWithShape="1">
          <a:blip r:embed="rId6">
            <a:alphaModFix/>
          </a:blip>
          <a:srcRect/>
          <a:stretch/>
        </p:blipFill>
        <p:spPr>
          <a:xfrm>
            <a:off x="6496268" y="1445066"/>
            <a:ext cx="1131565" cy="113156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sp>
        <p:nvSpPr>
          <p:cNvPr id="356" name="Google Shape;356;g239ca037c0d_0_3"/>
          <p:cNvSpPr txBox="1">
            <a:spLocks noGrp="1"/>
          </p:cNvSpPr>
          <p:nvPr>
            <p:ph type="title" idx="4"/>
          </p:nvPr>
        </p:nvSpPr>
        <p:spPr>
          <a:xfrm>
            <a:off x="938500" y="445025"/>
            <a:ext cx="5582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EXTENSION EXAMPLES</a:t>
            </a:r>
            <a:endParaRPr b="1">
              <a:latin typeface="Arial"/>
              <a:ea typeface="Arial"/>
              <a:cs typeface="Arial"/>
              <a:sym typeface="Arial"/>
            </a:endParaRPr>
          </a:p>
        </p:txBody>
      </p:sp>
      <p:cxnSp>
        <p:nvCxnSpPr>
          <p:cNvPr id="357" name="Google Shape;357;g239ca037c0d_0_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0"/>
              </a:srgbClr>
            </a:outerShdw>
          </a:effectLst>
        </p:spPr>
      </p:cxnSp>
      <p:sp>
        <p:nvSpPr>
          <p:cNvPr id="358" name="Google Shape;358;g239ca037c0d_0_3"/>
          <p:cNvSpPr txBox="1">
            <a:spLocks noGrp="1"/>
          </p:cNvSpPr>
          <p:nvPr>
            <p:ph type="subTitle" idx="6"/>
          </p:nvPr>
        </p:nvSpPr>
        <p:spPr>
          <a:xfrm>
            <a:off x="1048450" y="1092850"/>
            <a:ext cx="4178100" cy="2746500"/>
          </a:xfrm>
          <a:prstGeom prst="rect">
            <a:avLst/>
          </a:prstGeom>
          <a:noFill/>
          <a:ln>
            <a:noFill/>
          </a:ln>
        </p:spPr>
        <p:txBody>
          <a:bodyPr spcFirstLastPara="1" wrap="square" lIns="91425" tIns="91425" rIns="91425" bIns="91425" anchor="t" anchorCtr="0">
            <a:noAutofit/>
          </a:bodyPr>
          <a:lstStyle/>
          <a:p>
            <a:pPr marL="514350" lvl="0" indent="-514350" algn="l" rtl="0">
              <a:lnSpc>
                <a:spcPct val="100000"/>
              </a:lnSpc>
              <a:spcBef>
                <a:spcPts val="0"/>
              </a:spcBef>
              <a:spcAft>
                <a:spcPts val="0"/>
              </a:spcAft>
              <a:buNone/>
            </a:pPr>
            <a:r>
              <a:rPr lang="en-US" b="1">
                <a:latin typeface="Arial"/>
                <a:ea typeface="Arial"/>
                <a:cs typeface="Arial"/>
                <a:sym typeface="Arial"/>
              </a:rPr>
              <a:t>2022: </a:t>
            </a:r>
            <a:r>
              <a:rPr lang="en-US">
                <a:latin typeface="Arial"/>
                <a:ea typeface="Arial"/>
                <a:cs typeface="Arial"/>
                <a:sym typeface="Arial"/>
              </a:rPr>
              <a:t>Fila, in partnership with Hyatt, opened a branded hotel in Shanghai called “Fila House” </a:t>
            </a:r>
            <a:endParaRPr>
              <a:latin typeface="Arial"/>
              <a:ea typeface="Arial"/>
              <a:cs typeface="Arial"/>
              <a:sym typeface="Arial"/>
            </a:endParaRPr>
          </a:p>
          <a:p>
            <a:pPr marL="0" lvl="0" indent="0" algn="l" rtl="0">
              <a:lnSpc>
                <a:spcPct val="100000"/>
              </a:lnSpc>
              <a:spcBef>
                <a:spcPts val="0"/>
              </a:spcBef>
              <a:spcAft>
                <a:spcPts val="0"/>
              </a:spcAft>
              <a:buNone/>
            </a:pPr>
            <a:endParaRPr>
              <a:latin typeface="Arial"/>
              <a:ea typeface="Arial"/>
              <a:cs typeface="Arial"/>
              <a:sym typeface="Arial"/>
            </a:endParaRPr>
          </a:p>
          <a:p>
            <a:pPr marL="514350" lvl="0" indent="-514350" algn="l" rtl="0">
              <a:lnSpc>
                <a:spcPct val="100000"/>
              </a:lnSpc>
              <a:spcBef>
                <a:spcPts val="0"/>
              </a:spcBef>
              <a:spcAft>
                <a:spcPts val="0"/>
              </a:spcAft>
              <a:buNone/>
            </a:pPr>
            <a:r>
              <a:rPr lang="en-US" b="1">
                <a:latin typeface="Arial"/>
                <a:ea typeface="Arial"/>
                <a:cs typeface="Arial"/>
                <a:sym typeface="Arial"/>
              </a:rPr>
              <a:t>2023: </a:t>
            </a:r>
            <a:r>
              <a:rPr lang="en-US">
                <a:latin typeface="Arial"/>
                <a:ea typeface="Arial"/>
                <a:cs typeface="Arial"/>
                <a:sym typeface="Arial"/>
              </a:rPr>
              <a:t>A Nintendo-branded theme park opened at Universal Studios, called “Super Nintendo World”, the first of its kind in the United States. </a:t>
            </a:r>
            <a:endParaRPr>
              <a:latin typeface="Arial"/>
              <a:ea typeface="Arial"/>
              <a:cs typeface="Arial"/>
              <a:sym typeface="Arial"/>
            </a:endParaRPr>
          </a:p>
          <a:p>
            <a:pPr marL="514350" lvl="0" indent="0" algn="l" rtl="0">
              <a:lnSpc>
                <a:spcPct val="100000"/>
              </a:lnSpc>
              <a:spcBef>
                <a:spcPts val="500"/>
              </a:spcBef>
              <a:spcAft>
                <a:spcPts val="0"/>
              </a:spcAft>
              <a:buNone/>
            </a:pPr>
            <a:r>
              <a:rPr lang="en-US">
                <a:latin typeface="Arial"/>
                <a:ea typeface="Arial"/>
                <a:cs typeface="Arial"/>
                <a:sym typeface="Arial"/>
              </a:rPr>
              <a:t>The new Super Nintendo World, includes both rides and interactive areas, themed shopping and dining experiences.</a:t>
            </a:r>
            <a:endParaRPr>
              <a:latin typeface="Arial"/>
              <a:ea typeface="Arial"/>
              <a:cs typeface="Arial"/>
              <a:sym typeface="Arial"/>
            </a:endParaRPr>
          </a:p>
          <a:p>
            <a:pPr marL="514350" lvl="0" indent="-514350" algn="l" rtl="0">
              <a:lnSpc>
                <a:spcPct val="100000"/>
              </a:lnSpc>
              <a:spcBef>
                <a:spcPts val="0"/>
              </a:spcBef>
              <a:spcAft>
                <a:spcPts val="0"/>
              </a:spcAft>
              <a:buNone/>
            </a:pPr>
            <a:endParaRPr>
              <a:latin typeface="Arial"/>
              <a:ea typeface="Arial"/>
              <a:cs typeface="Arial"/>
              <a:sym typeface="Arial"/>
            </a:endParaRPr>
          </a:p>
          <a:p>
            <a:pPr marL="0" lvl="0" indent="0" algn="l" rtl="0">
              <a:lnSpc>
                <a:spcPct val="100000"/>
              </a:lnSpc>
              <a:spcBef>
                <a:spcPts val="0"/>
              </a:spcBef>
              <a:spcAft>
                <a:spcPts val="0"/>
              </a:spcAft>
              <a:buNone/>
            </a:pPr>
            <a:endParaRPr>
              <a:latin typeface="Arial"/>
              <a:ea typeface="Arial"/>
              <a:cs typeface="Arial"/>
              <a:sym typeface="Arial"/>
            </a:endParaRPr>
          </a:p>
          <a:p>
            <a:pPr marL="0" lvl="0" indent="0" algn="l" rtl="0">
              <a:lnSpc>
                <a:spcPct val="100000"/>
              </a:lnSpc>
              <a:spcBef>
                <a:spcPts val="0"/>
              </a:spcBef>
              <a:spcAft>
                <a:spcPts val="0"/>
              </a:spcAft>
              <a:buSzPts val="1400"/>
              <a:buNone/>
            </a:pPr>
            <a:endParaRPr>
              <a:latin typeface="Arial"/>
              <a:ea typeface="Arial"/>
              <a:cs typeface="Arial"/>
              <a:sym typeface="Arial"/>
            </a:endParaRPr>
          </a:p>
        </p:txBody>
      </p:sp>
      <p:pic>
        <p:nvPicPr>
          <p:cNvPr id="359" name="Google Shape;359;g239ca037c0d_0_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0" name="Google Shape;360;g239ca037c0d_0_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61" name="Google Shape;361;g239ca037c0d_0_3"/>
          <p:cNvPicPr preferRelativeResize="0"/>
          <p:nvPr/>
        </p:nvPicPr>
        <p:blipFill>
          <a:blip r:embed="rId4">
            <a:alphaModFix/>
          </a:blip>
          <a:stretch>
            <a:fillRect/>
          </a:stretch>
        </p:blipFill>
        <p:spPr>
          <a:xfrm>
            <a:off x="5784950" y="2737700"/>
            <a:ext cx="2674899" cy="1538651"/>
          </a:xfrm>
          <a:prstGeom prst="rect">
            <a:avLst/>
          </a:prstGeom>
          <a:noFill/>
          <a:ln>
            <a:noFill/>
          </a:ln>
        </p:spPr>
      </p:pic>
      <p:pic>
        <p:nvPicPr>
          <p:cNvPr id="362" name="Google Shape;362;g239ca037c0d_0_3"/>
          <p:cNvPicPr preferRelativeResize="0"/>
          <p:nvPr/>
        </p:nvPicPr>
        <p:blipFill>
          <a:blip r:embed="rId5">
            <a:alphaModFix/>
          </a:blip>
          <a:stretch>
            <a:fillRect/>
          </a:stretch>
        </p:blipFill>
        <p:spPr>
          <a:xfrm>
            <a:off x="5784950" y="1092850"/>
            <a:ext cx="2674899" cy="153864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
          <p:cNvSpPr txBox="1">
            <a:spLocks noGrp="1"/>
          </p:cNvSpPr>
          <p:nvPr>
            <p:ph type="subTitle" idx="1"/>
          </p:nvPr>
        </p:nvSpPr>
        <p:spPr>
          <a:xfrm>
            <a:off x="585489" y="1114211"/>
            <a:ext cx="46293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b="1">
                <a:latin typeface="Arial"/>
                <a:ea typeface="Arial"/>
                <a:cs typeface="Arial"/>
                <a:sym typeface="Arial"/>
              </a:rPr>
              <a:t>Characteristics of a successful brand:</a:t>
            </a:r>
            <a:endParaRPr sz="1600">
              <a:latin typeface="Arial"/>
              <a:ea typeface="Arial"/>
              <a:cs typeface="Arial"/>
              <a:sym typeface="Arial"/>
            </a:endParaRPr>
          </a:p>
          <a:p>
            <a:pPr marL="285750" lvl="0" indent="-273050" algn="l" rtl="0">
              <a:lnSpc>
                <a:spcPct val="100000"/>
              </a:lnSpc>
              <a:spcBef>
                <a:spcPts val="1000"/>
              </a:spcBef>
              <a:spcAft>
                <a:spcPts val="0"/>
              </a:spcAft>
              <a:buSzPts val="1600"/>
              <a:buFont typeface="Arial"/>
              <a:buChar char="•"/>
            </a:pPr>
            <a:r>
              <a:rPr lang="en-US" sz="1600">
                <a:latin typeface="Arial"/>
                <a:ea typeface="Arial"/>
                <a:cs typeface="Arial"/>
                <a:sym typeface="Arial"/>
              </a:rPr>
              <a:t>Positive, distinctive and generates positive feelings and association</a:t>
            </a:r>
            <a:endParaRPr sz="1600"/>
          </a:p>
          <a:p>
            <a:pPr marL="285750" lvl="0" indent="-273050" algn="l" rtl="0">
              <a:lnSpc>
                <a:spcPct val="100000"/>
              </a:lnSpc>
              <a:spcBef>
                <a:spcPts val="500"/>
              </a:spcBef>
              <a:spcAft>
                <a:spcPts val="0"/>
              </a:spcAft>
              <a:buSzPts val="1600"/>
              <a:buFont typeface="Arial"/>
              <a:buChar char="•"/>
            </a:pPr>
            <a:r>
              <a:rPr lang="en-US" sz="1600">
                <a:latin typeface="Arial"/>
                <a:ea typeface="Arial"/>
                <a:cs typeface="Arial"/>
                <a:sym typeface="Arial"/>
              </a:rPr>
              <a:t>Easy to remember and pronounce</a:t>
            </a:r>
            <a:endParaRPr sz="1600"/>
          </a:p>
          <a:p>
            <a:pPr marL="285750" lvl="0" indent="-273050" algn="l" rtl="0">
              <a:lnSpc>
                <a:spcPct val="100000"/>
              </a:lnSpc>
              <a:spcBef>
                <a:spcPts val="500"/>
              </a:spcBef>
              <a:spcAft>
                <a:spcPts val="0"/>
              </a:spcAft>
              <a:buSzPts val="1600"/>
              <a:buFont typeface="Arial"/>
              <a:buChar char="•"/>
            </a:pPr>
            <a:r>
              <a:rPr lang="en-US" sz="1600">
                <a:latin typeface="Arial"/>
                <a:ea typeface="Arial"/>
                <a:cs typeface="Arial"/>
                <a:sym typeface="Arial"/>
              </a:rPr>
              <a:t>Logo is easily recognizable</a:t>
            </a:r>
            <a:endParaRPr sz="1600"/>
          </a:p>
          <a:p>
            <a:pPr marL="285750" lvl="0" indent="-273050" algn="l" rtl="0">
              <a:lnSpc>
                <a:spcPct val="100000"/>
              </a:lnSpc>
              <a:spcBef>
                <a:spcPts val="500"/>
              </a:spcBef>
              <a:spcAft>
                <a:spcPts val="0"/>
              </a:spcAft>
              <a:buSzPts val="1600"/>
              <a:buFont typeface="Arial"/>
              <a:buChar char="•"/>
            </a:pPr>
            <a:r>
              <a:rPr lang="en-US" sz="1600">
                <a:latin typeface="Arial"/>
                <a:ea typeface="Arial"/>
                <a:cs typeface="Arial"/>
                <a:sym typeface="Arial"/>
              </a:rPr>
              <a:t>Implies the benefits the sports or entertainment product delivers</a:t>
            </a:r>
            <a:endParaRPr sz="1600"/>
          </a:p>
          <a:p>
            <a:pPr marL="285750" lvl="0" indent="-273050" algn="l" rtl="0">
              <a:lnSpc>
                <a:spcPct val="100000"/>
              </a:lnSpc>
              <a:spcBef>
                <a:spcPts val="500"/>
              </a:spcBef>
              <a:spcAft>
                <a:spcPts val="0"/>
              </a:spcAft>
              <a:buSzPts val="1600"/>
              <a:buFont typeface="Arial"/>
              <a:buChar char="•"/>
            </a:pPr>
            <a:r>
              <a:rPr lang="en-US" sz="1600">
                <a:latin typeface="Arial"/>
                <a:ea typeface="Arial"/>
                <a:cs typeface="Arial"/>
                <a:sym typeface="Arial"/>
              </a:rPr>
              <a:t>Consistent with the image of the rest of the product lines and company/organization and/or city</a:t>
            </a:r>
            <a:endParaRPr sz="1600"/>
          </a:p>
          <a:p>
            <a:pPr marL="285750" lvl="0" indent="-273050" algn="l" rtl="0">
              <a:lnSpc>
                <a:spcPct val="100000"/>
              </a:lnSpc>
              <a:spcBef>
                <a:spcPts val="500"/>
              </a:spcBef>
              <a:spcAft>
                <a:spcPts val="0"/>
              </a:spcAft>
              <a:buSzPts val="1600"/>
              <a:buFont typeface="Arial"/>
              <a:buChar char="•"/>
            </a:pPr>
            <a:r>
              <a:rPr lang="en-US" sz="1600">
                <a:latin typeface="Arial"/>
                <a:ea typeface="Arial"/>
                <a:cs typeface="Arial"/>
                <a:sym typeface="Arial"/>
              </a:rPr>
              <a:t>Legally and ethically permissible</a:t>
            </a:r>
            <a:endParaRPr sz="1600"/>
          </a:p>
        </p:txBody>
      </p:sp>
      <p:pic>
        <p:nvPicPr>
          <p:cNvPr id="176" name="Google Shape;176;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7" name="Google Shape;177;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sp>
        <p:nvSpPr>
          <p:cNvPr id="178" name="Google Shape;178;p2"/>
          <p:cNvSpPr txBox="1">
            <a:spLocks noGrp="1"/>
          </p:cNvSpPr>
          <p:nvPr>
            <p:ph type="title"/>
          </p:nvPr>
        </p:nvSpPr>
        <p:spPr>
          <a:xfrm>
            <a:off x="585500" y="445025"/>
            <a:ext cx="4629300" cy="517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179" name="Google Shape;179;p2"/>
          <p:cNvCxnSpPr/>
          <p:nvPr/>
        </p:nvCxnSpPr>
        <p:spPr>
          <a:xfrm>
            <a:off x="58548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80" name="Google Shape;180;p2"/>
          <p:cNvPicPr preferRelativeResize="0"/>
          <p:nvPr/>
        </p:nvPicPr>
        <p:blipFill rotWithShape="1">
          <a:blip r:embed="rId4">
            <a:alphaModFix/>
          </a:blip>
          <a:srcRect/>
          <a:stretch/>
        </p:blipFill>
        <p:spPr>
          <a:xfrm>
            <a:off x="5365868" y="1256113"/>
            <a:ext cx="3339539" cy="222705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18"/>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368" name="Google Shape;368;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9" name="Google Shape;369;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pic>
        <p:nvPicPr>
          <p:cNvPr id="370" name="Google Shape;370;p18"/>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371" name="Google Shape;371;p18"/>
          <p:cNvSpPr txBox="1">
            <a:spLocks noGrp="1"/>
          </p:cNvSpPr>
          <p:nvPr>
            <p:ph type="subTitle" idx="1"/>
          </p:nvPr>
        </p:nvSpPr>
        <p:spPr>
          <a:xfrm>
            <a:off x="1718000" y="1416350"/>
            <a:ext cx="54435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As you can see, there are a wide variety of brand extensions in the sports and entertainment industry.  </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US" sz="1600">
                <a:latin typeface="Arial"/>
                <a:ea typeface="Arial"/>
                <a:cs typeface="Arial"/>
                <a:sym typeface="Arial"/>
              </a:rPr>
              <a:t>Can you think of any other examples?  </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US" sz="1600">
                <a:latin typeface="Arial"/>
                <a:ea typeface="Arial"/>
                <a:cs typeface="Arial"/>
                <a:sym typeface="Arial"/>
              </a:rPr>
              <a:t>How do you think the brand building process impacted the ability to extend the brand?</a:t>
            </a:r>
            <a:endParaRPr sz="16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1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CO-BRANDING</a:t>
            </a:r>
            <a:endParaRPr/>
          </a:p>
        </p:txBody>
      </p:sp>
      <p:sp>
        <p:nvSpPr>
          <p:cNvPr id="377" name="Google Shape;377;p19"/>
          <p:cNvSpPr txBox="1">
            <a:spLocks noGrp="1"/>
          </p:cNvSpPr>
          <p:nvPr>
            <p:ph type="body" idx="1"/>
          </p:nvPr>
        </p:nvSpPr>
        <p:spPr>
          <a:xfrm>
            <a:off x="938500" y="1051800"/>
            <a:ext cx="403355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Opportunities exist for two strong brands to collaborate on a marketing initiative.  </a:t>
            </a:r>
            <a:r>
              <a:rPr lang="en-US" sz="1600" b="1">
                <a:solidFill>
                  <a:schemeClr val="dk2"/>
                </a:solidFill>
                <a:latin typeface="Arial"/>
                <a:ea typeface="Arial"/>
                <a:cs typeface="Arial"/>
                <a:sym typeface="Arial"/>
              </a:rPr>
              <a:t>Co-branding</a:t>
            </a:r>
            <a:r>
              <a:rPr lang="en-US" sz="1600">
                <a:latin typeface="Arial"/>
                <a:ea typeface="Arial"/>
                <a:cs typeface="Arial"/>
                <a:sym typeface="Arial"/>
              </a:rPr>
              <a:t> is the practice of using multiple brand names to jointly promote or market a single product or service.</a:t>
            </a:r>
            <a:endParaRPr sz="1600">
              <a:latin typeface="Arial"/>
              <a:ea typeface="Arial"/>
              <a:cs typeface="Arial"/>
              <a:sym typeface="Arial"/>
            </a:endParaRPr>
          </a:p>
          <a:p>
            <a:pPr marL="0" lvl="0" indent="0" algn="l" rtl="0">
              <a:lnSpc>
                <a:spcPct val="100000"/>
              </a:lnSpc>
              <a:spcBef>
                <a:spcPts val="1000"/>
              </a:spcBef>
              <a:spcAft>
                <a:spcPts val="0"/>
              </a:spcAft>
              <a:buNone/>
            </a:pPr>
            <a:r>
              <a:rPr lang="en-US" sz="1600">
                <a:latin typeface="Arial"/>
                <a:ea typeface="Arial"/>
                <a:cs typeface="Arial"/>
                <a:sym typeface="Arial"/>
              </a:rPr>
              <a:t>The Indiana Pacers introduced a series of ten different “College Nights” promotional game dates in which the team gave away co-branded hats featuring both the Pacers logo and the logo of colleges like Indiana University, Purdue University and Notre Dame.</a:t>
            </a:r>
            <a:endParaRPr sz="1600">
              <a:latin typeface="Arial"/>
              <a:ea typeface="Arial"/>
              <a:cs typeface="Arial"/>
              <a:sym typeface="Arial"/>
            </a:endParaRPr>
          </a:p>
          <a:p>
            <a:pPr marL="0" lvl="0" indent="0" algn="l" rtl="0">
              <a:lnSpc>
                <a:spcPct val="100000"/>
              </a:lnSpc>
              <a:spcBef>
                <a:spcPts val="0"/>
              </a:spcBef>
              <a:spcAft>
                <a:spcPts val="0"/>
              </a:spcAft>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378" name="Google Shape;378;p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79" name="Google Shape;379;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80" name="Google Shape;380;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81" name="Google Shape;381;p19"/>
          <p:cNvPicPr preferRelativeResize="0"/>
          <p:nvPr/>
        </p:nvPicPr>
        <p:blipFill rotWithShape="1">
          <a:blip r:embed="rId4">
            <a:alphaModFix/>
          </a:blip>
          <a:srcRect/>
          <a:stretch/>
        </p:blipFill>
        <p:spPr>
          <a:xfrm>
            <a:off x="6112833" y="629049"/>
            <a:ext cx="2327441" cy="1758677"/>
          </a:xfrm>
          <a:prstGeom prst="rect">
            <a:avLst/>
          </a:prstGeom>
          <a:noFill/>
          <a:ln>
            <a:noFill/>
          </a:ln>
        </p:spPr>
      </p:pic>
      <p:pic>
        <p:nvPicPr>
          <p:cNvPr id="382" name="Google Shape;382;p19" descr="Purdue University Hat Night image"/>
          <p:cNvPicPr preferRelativeResize="0"/>
          <p:nvPr/>
        </p:nvPicPr>
        <p:blipFill rotWithShape="1">
          <a:blip r:embed="rId5">
            <a:alphaModFix/>
          </a:blip>
          <a:srcRect/>
          <a:stretch/>
        </p:blipFill>
        <p:spPr>
          <a:xfrm>
            <a:off x="6112833" y="2509757"/>
            <a:ext cx="2346366" cy="1771327"/>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0"/>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REBRANDING</a:t>
            </a:r>
            <a:endParaRPr/>
          </a:p>
        </p:txBody>
      </p:sp>
      <p:sp>
        <p:nvSpPr>
          <p:cNvPr id="388" name="Google Shape;388;p20"/>
          <p:cNvSpPr txBox="1">
            <a:spLocks noGrp="1"/>
          </p:cNvSpPr>
          <p:nvPr>
            <p:ph type="body" idx="1"/>
          </p:nvPr>
        </p:nvSpPr>
        <p:spPr>
          <a:xfrm>
            <a:off x="938499" y="1051799"/>
            <a:ext cx="7446083" cy="361512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Rebranding</a:t>
            </a:r>
            <a:r>
              <a:rPr lang="en-US" sz="1600">
                <a:latin typeface="Arial"/>
                <a:ea typeface="Arial"/>
                <a:cs typeface="Arial"/>
                <a:sym typeface="Arial"/>
              </a:rPr>
              <a:t> is the updating or creation of a new name, term, symbol, design, or a combination thereof for an established brand with the intention of developing a differentiated (new) position in the mind of stakeholders and competitors.</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b="1">
                <a:latin typeface="Arial"/>
                <a:ea typeface="Arial"/>
                <a:cs typeface="Arial"/>
                <a:sym typeface="Arial"/>
              </a:rPr>
              <a:t>In 2023, several MiLB teams received new brand identities</a:t>
            </a:r>
            <a:endParaRPr sz="16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Lexington Legends rebranded as the “Counter Clocks” </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Boonville transformed from the generic “Baseball Club” to the “Lumberjacks”</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The Grand Junction Rockies became the “Jackalopes”</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The Mecklenburg Muscadines rebranded as the Pineville Porcupines</a:t>
            </a: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b="1">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p:txBody>
      </p:sp>
      <p:cxnSp>
        <p:nvCxnSpPr>
          <p:cNvPr id="389" name="Google Shape;389;p2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390" name="Google Shape;390;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1" name="Google Shape;391;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g25eebb1dcec_0_1"/>
          <p:cNvSpPr txBox="1">
            <a:spLocks noGrp="1"/>
          </p:cNvSpPr>
          <p:nvPr>
            <p:ph type="title"/>
          </p:nvPr>
        </p:nvSpPr>
        <p:spPr>
          <a:xfrm>
            <a:off x="62965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REBRANDING</a:t>
            </a:r>
            <a:endParaRPr/>
          </a:p>
        </p:txBody>
      </p:sp>
      <p:sp>
        <p:nvSpPr>
          <p:cNvPr id="397" name="Google Shape;397;g25eebb1dcec_0_1"/>
          <p:cNvSpPr txBox="1">
            <a:spLocks noGrp="1"/>
          </p:cNvSpPr>
          <p:nvPr>
            <p:ph type="body" idx="1"/>
          </p:nvPr>
        </p:nvSpPr>
        <p:spPr>
          <a:xfrm>
            <a:off x="629650" y="1051800"/>
            <a:ext cx="4977000" cy="361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Rebranding can be time consuming and expensive:</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Major League Baseball Players Association revealed a new logo in 2023 after being originally introduced more than 50 years ago.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new MLBPA image is not a silhouette of any specific individual player (the new logo represents a compilation of the best power hitters in baseball today).</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design process included the review of hundreds of photos of modern day players and took more than a year to create (via Sports Business Journal).</a:t>
            </a:r>
            <a:endParaRPr sz="1600">
              <a:latin typeface="Arial"/>
              <a:ea typeface="Arial"/>
              <a:cs typeface="Arial"/>
              <a:sym typeface="Arial"/>
            </a:endParaRPr>
          </a:p>
          <a:p>
            <a:pPr marL="0" lvl="0" indent="0" algn="l" rtl="0">
              <a:lnSpc>
                <a:spcPct val="100000"/>
              </a:lnSpc>
              <a:spcBef>
                <a:spcPts val="1000"/>
              </a:spcBef>
              <a:spcAft>
                <a:spcPts val="0"/>
              </a:spcAft>
              <a:buNone/>
            </a:pPr>
            <a:endParaRPr sz="1600">
              <a:latin typeface="Arial"/>
              <a:ea typeface="Arial"/>
              <a:cs typeface="Arial"/>
              <a:sym typeface="Arial"/>
            </a:endParaRPr>
          </a:p>
          <a:p>
            <a:pPr marL="0" lvl="0" indent="0" algn="l" rtl="0">
              <a:lnSpc>
                <a:spcPct val="100000"/>
              </a:lnSpc>
              <a:spcBef>
                <a:spcPts val="1000"/>
              </a:spcBef>
              <a:spcAft>
                <a:spcPts val="1000"/>
              </a:spcAft>
              <a:buSzPts val="1150"/>
              <a:buNone/>
            </a:pPr>
            <a:endParaRPr sz="1600">
              <a:latin typeface="Arial"/>
              <a:ea typeface="Arial"/>
              <a:cs typeface="Arial"/>
              <a:sym typeface="Arial"/>
            </a:endParaRPr>
          </a:p>
        </p:txBody>
      </p:sp>
      <p:cxnSp>
        <p:nvCxnSpPr>
          <p:cNvPr id="398" name="Google Shape;398;g25eebb1dcec_0_1"/>
          <p:cNvCxnSpPr/>
          <p:nvPr/>
        </p:nvCxnSpPr>
        <p:spPr>
          <a:xfrm>
            <a:off x="7173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0"/>
              </a:srgbClr>
            </a:outerShdw>
          </a:effectLst>
        </p:spPr>
      </p:cxnSp>
      <p:pic>
        <p:nvPicPr>
          <p:cNvPr id="399" name="Google Shape;399;g25eebb1dcec_0_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00" name="Google Shape;400;g25eebb1dcec_0_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401" name="Google Shape;401;g25eebb1dcec_0_1"/>
          <p:cNvPicPr preferRelativeResize="0"/>
          <p:nvPr/>
        </p:nvPicPr>
        <p:blipFill>
          <a:blip r:embed="rId4">
            <a:alphaModFix/>
          </a:blip>
          <a:stretch>
            <a:fillRect/>
          </a:stretch>
        </p:blipFill>
        <p:spPr>
          <a:xfrm>
            <a:off x="5915500" y="1700750"/>
            <a:ext cx="2763000" cy="148984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1"/>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407" name="Google Shape;407;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08" name="Google Shape;408;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pic>
        <p:nvPicPr>
          <p:cNvPr id="409" name="Google Shape;409;p21"/>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410" name="Google Shape;410;p21"/>
          <p:cNvSpPr txBox="1">
            <a:spLocks noGrp="1"/>
          </p:cNvSpPr>
          <p:nvPr>
            <p:ph type="subTitle" idx="1"/>
          </p:nvPr>
        </p:nvSpPr>
        <p:spPr>
          <a:xfrm>
            <a:off x="1718000" y="1416350"/>
            <a:ext cx="55311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Two major league sports teams have made headlines when MLB’s Cleveland Indians rebranded as the Guardians and the NFL’s Washington Football Team explored a new nickname for the franchise.</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US" sz="1600">
                <a:latin typeface="Arial"/>
                <a:ea typeface="Arial"/>
                <a:cs typeface="Arial"/>
                <a:sym typeface="Arial"/>
              </a:rPr>
              <a:t>Watch the video below from the Washington Commanders’ YouTube page, then think about what you would do if you were a marketing professional responsible for rebranding either franchise.</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US" sz="1600" b="1" u="sng">
                <a:solidFill>
                  <a:schemeClr val="accent5"/>
                </a:solidFill>
                <a:latin typeface="Arial"/>
                <a:ea typeface="Arial"/>
                <a:cs typeface="Arial"/>
                <a:sym typeface="Arial"/>
                <a:hlinkClick r:id="rId5">
                  <a:extLst>
                    <a:ext uri="{A12FA001-AC4F-418D-AE19-62706E023703}">
                      <ahyp:hlinkClr xmlns:ahyp="http://schemas.microsoft.com/office/drawing/2018/hyperlinkcolor" val="tx"/>
                    </a:ext>
                  </a:extLst>
                </a:hlinkClick>
              </a:rPr>
              <a:t>https://www.youtube.com/watch?v=LjYFqlrje1k</a:t>
            </a:r>
            <a:r>
              <a:rPr lang="en-US" sz="1600" b="1">
                <a:solidFill>
                  <a:schemeClr val="accent5"/>
                </a:solidFill>
                <a:latin typeface="Arial"/>
                <a:ea typeface="Arial"/>
                <a:cs typeface="Arial"/>
                <a:sym typeface="Arial"/>
              </a:rPr>
              <a:t> </a:t>
            </a:r>
            <a:endParaRPr sz="1600" b="1">
              <a:solidFill>
                <a:schemeClr val="accent5"/>
              </a:solidFill>
              <a:latin typeface="Times New Roman"/>
              <a:ea typeface="Times New Roman"/>
              <a:cs typeface="Times New Roman"/>
              <a:sym typeface="Times New Roman"/>
            </a:endParaRPr>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pic>
        <p:nvPicPr>
          <p:cNvPr id="415" name="Google Shape;415;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16" name="Google Shape;416;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417" name="Google Shape;417;p22"/>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
          <p:cNvSpPr txBox="1">
            <a:spLocks noGrp="1"/>
          </p:cNvSpPr>
          <p:nvPr>
            <p:ph type="subTitle" idx="1"/>
          </p:nvPr>
        </p:nvSpPr>
        <p:spPr>
          <a:xfrm>
            <a:off x="938500" y="1114200"/>
            <a:ext cx="7684800" cy="3597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b="1">
                <a:latin typeface="Arial"/>
                <a:ea typeface="Arial"/>
                <a:cs typeface="Arial"/>
                <a:sym typeface="Arial"/>
              </a:rPr>
              <a:t>Benefits of a strong brand:</a:t>
            </a:r>
            <a:endParaRPr b="1"/>
          </a:p>
          <a:p>
            <a:pPr marL="0" lvl="0" indent="0" algn="l" rtl="0">
              <a:lnSpc>
                <a:spcPct val="100000"/>
              </a:lnSpc>
              <a:spcBef>
                <a:spcPts val="0"/>
              </a:spcBef>
              <a:spcAft>
                <a:spcPts val="0"/>
              </a:spcAft>
              <a:buSzPts val="1800"/>
              <a:buNone/>
            </a:pPr>
            <a:endParaRPr>
              <a:latin typeface="Arial"/>
              <a:ea typeface="Arial"/>
              <a:cs typeface="Arial"/>
              <a:sym typeface="Arial"/>
            </a:endParaRPr>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Strong brands have the power to create business value and impact more than just corporate revenues and profit margins</a:t>
            </a:r>
            <a:endParaRPr sz="1600"/>
          </a:p>
          <a:p>
            <a:pPr marL="285750" lvl="0" indent="-273050" algn="l" rtl="0">
              <a:lnSpc>
                <a:spcPct val="100000"/>
              </a:lnSpc>
              <a:spcBef>
                <a:spcPts val="1000"/>
              </a:spcBef>
              <a:spcAft>
                <a:spcPts val="0"/>
              </a:spcAft>
              <a:buSzPts val="1600"/>
              <a:buFont typeface="Arial"/>
              <a:buChar char="•"/>
            </a:pPr>
            <a:r>
              <a:rPr lang="en-US" sz="1600">
                <a:latin typeface="Arial"/>
                <a:ea typeface="Arial"/>
                <a:cs typeface="Arial"/>
                <a:sym typeface="Arial"/>
              </a:rPr>
              <a:t>They can also help to establish competitive advantage, command price premiums and decrease cost of entry into new markets and/or categories</a:t>
            </a:r>
            <a:endParaRPr sz="1600"/>
          </a:p>
          <a:p>
            <a:pPr marL="285750" lvl="0" indent="-273050" algn="l" rtl="0">
              <a:lnSpc>
                <a:spcPct val="100000"/>
              </a:lnSpc>
              <a:spcBef>
                <a:spcPts val="1000"/>
              </a:spcBef>
              <a:spcAft>
                <a:spcPts val="0"/>
              </a:spcAft>
              <a:buSzPts val="1600"/>
              <a:buFont typeface="Arial"/>
              <a:buChar char="•"/>
            </a:pPr>
            <a:r>
              <a:rPr lang="en-US" sz="1600">
                <a:latin typeface="Arial"/>
                <a:ea typeface="Arial"/>
                <a:cs typeface="Arial"/>
                <a:sym typeface="Arial"/>
              </a:rPr>
              <a:t>Strong brands reduce business risk and attract and retain talented staff</a:t>
            </a:r>
            <a:endParaRPr sz="1600"/>
          </a:p>
          <a:p>
            <a:pPr marL="285750" lvl="0" indent="-273050" algn="l" rtl="0">
              <a:lnSpc>
                <a:spcPct val="100000"/>
              </a:lnSpc>
              <a:spcBef>
                <a:spcPts val="1000"/>
              </a:spcBef>
              <a:spcAft>
                <a:spcPts val="0"/>
              </a:spcAft>
              <a:buSzPts val="1600"/>
              <a:buFont typeface="Arial"/>
              <a:buChar char="•"/>
            </a:pPr>
            <a:r>
              <a:rPr lang="en-US" sz="1600">
                <a:latin typeface="Arial"/>
                <a:ea typeface="Arial"/>
                <a:cs typeface="Arial"/>
                <a:sym typeface="Arial"/>
              </a:rPr>
              <a:t>Strength of a brand can carry the brand in a tough economy </a:t>
            </a:r>
            <a:endParaRPr sz="1600">
              <a:latin typeface="Arial"/>
              <a:ea typeface="Arial"/>
              <a:cs typeface="Arial"/>
              <a:sym typeface="Arial"/>
            </a:endParaRPr>
          </a:p>
          <a:p>
            <a:pPr marL="285750" lvl="0" indent="-273050" algn="l" rtl="0">
              <a:lnSpc>
                <a:spcPct val="100000"/>
              </a:lnSpc>
              <a:spcBef>
                <a:spcPts val="1000"/>
              </a:spcBef>
              <a:spcAft>
                <a:spcPts val="0"/>
              </a:spcAft>
              <a:buSzPts val="1600"/>
              <a:buFont typeface="Arial"/>
              <a:buChar char="•"/>
            </a:pPr>
            <a:r>
              <a:rPr lang="en-US" sz="1600">
                <a:latin typeface="Arial"/>
                <a:ea typeface="Arial"/>
                <a:cs typeface="Arial"/>
                <a:sym typeface="Arial"/>
              </a:rPr>
              <a:t>Strong brands resonate with global consumers</a:t>
            </a:r>
            <a:endParaRPr sz="1600">
              <a:latin typeface="Arial"/>
              <a:ea typeface="Arial"/>
              <a:cs typeface="Arial"/>
              <a:sym typeface="Arial"/>
            </a:endParaRPr>
          </a:p>
        </p:txBody>
      </p:sp>
      <p:pic>
        <p:nvPicPr>
          <p:cNvPr id="186" name="Google Shape;186;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7" name="Google Shape;187;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sp>
        <p:nvSpPr>
          <p:cNvPr id="188" name="Google Shape;188;p3"/>
          <p:cNvSpPr txBox="1">
            <a:spLocks noGrp="1"/>
          </p:cNvSpPr>
          <p:nvPr>
            <p:ph type="title"/>
          </p:nvPr>
        </p:nvSpPr>
        <p:spPr>
          <a:xfrm>
            <a:off x="938500" y="445025"/>
            <a:ext cx="4629300" cy="623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189" name="Google Shape;189;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4"/>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IS A STRONG BRAND?</a:t>
            </a:r>
            <a:endParaRPr b="1">
              <a:latin typeface="Arial"/>
              <a:ea typeface="Arial"/>
              <a:cs typeface="Arial"/>
              <a:sym typeface="Arial"/>
            </a:endParaRPr>
          </a:p>
        </p:txBody>
      </p:sp>
      <p:cxnSp>
        <p:nvCxnSpPr>
          <p:cNvPr id="195" name="Google Shape;195;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196" name="Google Shape;196;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7" name="Google Shape;197;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sp>
        <p:nvSpPr>
          <p:cNvPr id="198" name="Google Shape;198;p4"/>
          <p:cNvSpPr txBox="1">
            <a:spLocks noGrp="1"/>
          </p:cNvSpPr>
          <p:nvPr>
            <p:ph type="subTitle" idx="1"/>
          </p:nvPr>
        </p:nvSpPr>
        <p:spPr>
          <a:xfrm>
            <a:off x="1026200" y="1198800"/>
            <a:ext cx="67662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The Star Wars brand is so strong that fans have created a national holiday surrounding the franchise (May 4th).</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0" lvl="0" indent="0" algn="l" rtl="0">
              <a:lnSpc>
                <a:spcPct val="100000"/>
              </a:lnSpc>
              <a:spcBef>
                <a:spcPts val="0"/>
              </a:spcBef>
              <a:spcAft>
                <a:spcPts val="0"/>
              </a:spcAft>
              <a:buSzPts val="1800"/>
              <a:buNone/>
            </a:pPr>
            <a:r>
              <a:rPr lang="en-US" sz="1600">
                <a:latin typeface="Arial"/>
                <a:ea typeface="Arial"/>
                <a:cs typeface="Arial"/>
                <a:sym typeface="Arial"/>
              </a:rPr>
              <a:t>Despite unprecedented levels of unemployment due to the COVID-19 pandemic in 2020, Disney created a virtual “waiting room” for consumers hoping to purchase limited-edition “Star Wars Day” merchandise to keep its online store from crashing.</a:t>
            </a:r>
            <a:endParaRPr sz="1600"/>
          </a:p>
          <a:p>
            <a:pPr marL="0" lvl="0" indent="0" algn="l" rtl="0">
              <a:lnSpc>
                <a:spcPct val="100000"/>
              </a:lnSpc>
              <a:spcBef>
                <a:spcPts val="0"/>
              </a:spcBef>
              <a:spcAft>
                <a:spcPts val="0"/>
              </a:spcAft>
              <a:buSzPts val="1800"/>
              <a:buNone/>
            </a:pPr>
            <a:endParaRPr sz="1600">
              <a:latin typeface="Arial"/>
              <a:ea typeface="Arial"/>
              <a:cs typeface="Arial"/>
              <a:sym typeface="Arial"/>
            </a:endParaRPr>
          </a:p>
        </p:txBody>
      </p:sp>
      <p:pic>
        <p:nvPicPr>
          <p:cNvPr id="199" name="Google Shape;199;p4" descr="Star Wars Day Deals and Sales - May the 4th . . . be with you"/>
          <p:cNvPicPr preferRelativeResize="0"/>
          <p:nvPr/>
        </p:nvPicPr>
        <p:blipFill rotWithShape="1">
          <a:blip r:embed="rId4">
            <a:alphaModFix/>
          </a:blip>
          <a:srcRect/>
          <a:stretch/>
        </p:blipFill>
        <p:spPr>
          <a:xfrm>
            <a:off x="2977387" y="3402328"/>
            <a:ext cx="2863850" cy="1327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5"/>
          <p:cNvSpPr txBox="1">
            <a:spLocks noGrp="1"/>
          </p:cNvSpPr>
          <p:nvPr>
            <p:ph type="subTitle" idx="1"/>
          </p:nvPr>
        </p:nvSpPr>
        <p:spPr>
          <a:xfrm>
            <a:off x="585489" y="1114211"/>
            <a:ext cx="38010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b="1">
                <a:latin typeface="Arial"/>
                <a:ea typeface="Arial"/>
                <a:cs typeface="Arial"/>
                <a:sym typeface="Arial"/>
              </a:rPr>
              <a:t>To build a strong brand, organizations must develop:</a:t>
            </a:r>
            <a:endParaRPr sz="1600" b="1"/>
          </a:p>
          <a:p>
            <a:pPr marL="0" lvl="0" indent="0" algn="l" rtl="0">
              <a:lnSpc>
                <a:spcPct val="100000"/>
              </a:lnSpc>
              <a:spcBef>
                <a:spcPts val="0"/>
              </a:spcBef>
              <a:spcAft>
                <a:spcPts val="0"/>
              </a:spcAft>
              <a:buSzPts val="1800"/>
              <a:buNone/>
            </a:pPr>
            <a:endParaRPr sz="1600">
              <a:latin typeface="Arial"/>
              <a:ea typeface="Arial"/>
              <a:cs typeface="Arial"/>
              <a:sym typeface="Arial"/>
            </a:endParaRPr>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Brand awareness</a:t>
            </a:r>
            <a:endParaRPr sz="1600"/>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Brand image</a:t>
            </a:r>
            <a:endParaRPr sz="1600"/>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Brand equity</a:t>
            </a:r>
            <a:endParaRPr sz="1600"/>
          </a:p>
          <a:p>
            <a:pPr marL="285750" lvl="0" indent="-273050" algn="l" rtl="0">
              <a:lnSpc>
                <a:spcPct val="100000"/>
              </a:lnSpc>
              <a:spcBef>
                <a:spcPts val="0"/>
              </a:spcBef>
              <a:spcAft>
                <a:spcPts val="0"/>
              </a:spcAft>
              <a:buSzPts val="1600"/>
              <a:buFont typeface="Arial"/>
              <a:buChar char="•"/>
            </a:pPr>
            <a:r>
              <a:rPr lang="en-US" sz="1600">
                <a:latin typeface="Arial"/>
                <a:ea typeface="Arial"/>
                <a:cs typeface="Arial"/>
                <a:sym typeface="Arial"/>
              </a:rPr>
              <a:t>Brand loyalty</a:t>
            </a:r>
            <a:endParaRPr sz="1600"/>
          </a:p>
        </p:txBody>
      </p:sp>
      <p:pic>
        <p:nvPicPr>
          <p:cNvPr id="205" name="Google Shape;205;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6" name="Google Shape;206;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sp>
        <p:nvSpPr>
          <p:cNvPr id="207" name="Google Shape;207;p5"/>
          <p:cNvSpPr txBox="1">
            <a:spLocks noGrp="1"/>
          </p:cNvSpPr>
          <p:nvPr>
            <p:ph type="title"/>
          </p:nvPr>
        </p:nvSpPr>
        <p:spPr>
          <a:xfrm>
            <a:off x="585489"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BUILDING</a:t>
            </a:r>
            <a:endParaRPr b="1">
              <a:latin typeface="Arial"/>
              <a:ea typeface="Arial"/>
              <a:cs typeface="Arial"/>
              <a:sym typeface="Arial"/>
            </a:endParaRPr>
          </a:p>
        </p:txBody>
      </p:sp>
      <p:cxnSp>
        <p:nvCxnSpPr>
          <p:cNvPr id="208" name="Google Shape;208;p5"/>
          <p:cNvCxnSpPr/>
          <p:nvPr/>
        </p:nvCxnSpPr>
        <p:spPr>
          <a:xfrm>
            <a:off x="58548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09" name="Google Shape;209;p5"/>
          <p:cNvPicPr preferRelativeResize="0"/>
          <p:nvPr/>
        </p:nvPicPr>
        <p:blipFill rotWithShape="1">
          <a:blip r:embed="rId4">
            <a:alphaModFix/>
          </a:blip>
          <a:srcRect/>
          <a:stretch/>
        </p:blipFill>
        <p:spPr>
          <a:xfrm>
            <a:off x="3953534" y="173108"/>
            <a:ext cx="5076490" cy="4797283"/>
          </a:xfrm>
          <a:prstGeom prst="rect">
            <a:avLst/>
          </a:prstGeom>
          <a:noFill/>
          <a:ln>
            <a:noFill/>
          </a:ln>
        </p:spPr>
      </p:pic>
      <p:sp>
        <p:nvSpPr>
          <p:cNvPr id="210" name="Google Shape;210;p5"/>
          <p:cNvSpPr/>
          <p:nvPr/>
        </p:nvSpPr>
        <p:spPr>
          <a:xfrm>
            <a:off x="4386471" y="1386425"/>
            <a:ext cx="1061834"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STRONG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BRAND</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6"/>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pic>
        <p:nvPicPr>
          <p:cNvPr id="216" name="Google Shape;216;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7" name="Google Shape;217;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pic>
        <p:nvPicPr>
          <p:cNvPr id="218" name="Google Shape;218;p6"/>
          <p:cNvPicPr preferRelativeResize="0"/>
          <p:nvPr/>
        </p:nvPicPr>
        <p:blipFill rotWithShape="1">
          <a:blip r:embed="rId4">
            <a:alphaModFix/>
          </a:blip>
          <a:srcRect/>
          <a:stretch/>
        </p:blipFill>
        <p:spPr>
          <a:xfrm>
            <a:off x="572425" y="128150"/>
            <a:ext cx="1145575" cy="1160955"/>
          </a:xfrm>
          <a:prstGeom prst="rect">
            <a:avLst/>
          </a:prstGeom>
          <a:noFill/>
          <a:ln>
            <a:noFill/>
          </a:ln>
        </p:spPr>
      </p:pic>
      <p:sp>
        <p:nvSpPr>
          <p:cNvPr id="219" name="Google Shape;219;p6"/>
          <p:cNvSpPr txBox="1">
            <a:spLocks noGrp="1"/>
          </p:cNvSpPr>
          <p:nvPr>
            <p:ph type="subTitle" idx="1"/>
          </p:nvPr>
        </p:nvSpPr>
        <p:spPr>
          <a:xfrm>
            <a:off x="1718000" y="1416350"/>
            <a:ext cx="54435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a:latin typeface="Arial"/>
                <a:ea typeface="Arial"/>
                <a:cs typeface="Arial"/>
                <a:sym typeface="Arial"/>
              </a:rPr>
              <a:t>How would you describe a strong brand?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Based on what you have learned about brand building, think about brands that you would consider to be strong.  Can you think of at least five different examples?  </a:t>
            </a:r>
            <a:endParaRPr/>
          </a:p>
          <a:p>
            <a:pPr marL="0" lvl="0" indent="0" algn="l" rtl="0">
              <a:lnSpc>
                <a:spcPct val="100000"/>
              </a:lnSpc>
              <a:spcBef>
                <a:spcPts val="0"/>
              </a:spcBef>
              <a:spcAft>
                <a:spcPts val="0"/>
              </a:spcAft>
              <a:buSzPts val="1800"/>
              <a:buNone/>
            </a:pPr>
            <a:endParaRPr>
              <a:latin typeface="Arial"/>
              <a:ea typeface="Arial"/>
              <a:cs typeface="Arial"/>
              <a:sym typeface="Arial"/>
            </a:endParaRPr>
          </a:p>
          <a:p>
            <a:pPr marL="0" lvl="0" indent="0" algn="l" rtl="0">
              <a:lnSpc>
                <a:spcPct val="100000"/>
              </a:lnSpc>
              <a:spcBef>
                <a:spcPts val="0"/>
              </a:spcBef>
              <a:spcAft>
                <a:spcPts val="0"/>
              </a:spcAft>
              <a:buSzPts val="1800"/>
              <a:buNone/>
            </a:pPr>
            <a:r>
              <a:rPr lang="en-US">
                <a:latin typeface="Arial"/>
                <a:ea typeface="Arial"/>
                <a:cs typeface="Arial"/>
                <a:sym typeface="Arial"/>
              </a:rPr>
              <a:t>Challenge yourself to list brands that represent different segments of the sports and entertainment industry.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7"/>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AWARENESS</a:t>
            </a:r>
            <a:endParaRPr/>
          </a:p>
        </p:txBody>
      </p:sp>
      <p:sp>
        <p:nvSpPr>
          <p:cNvPr id="225" name="Google Shape;225;p7"/>
          <p:cNvSpPr txBox="1">
            <a:spLocks noGrp="1"/>
          </p:cNvSpPr>
          <p:nvPr>
            <p:ph type="body" idx="1"/>
          </p:nvPr>
        </p:nvSpPr>
        <p:spPr>
          <a:xfrm>
            <a:off x="938500" y="1051800"/>
            <a:ext cx="3273927" cy="231624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Brand awareness</a:t>
            </a:r>
            <a:r>
              <a:rPr lang="en-US" sz="1600" b="1">
                <a:solidFill>
                  <a:srgbClr val="FFC000"/>
                </a:solidFill>
                <a:latin typeface="Arial"/>
                <a:ea typeface="Arial"/>
                <a:cs typeface="Arial"/>
                <a:sym typeface="Arial"/>
              </a:rPr>
              <a:t> </a:t>
            </a:r>
            <a:r>
              <a:rPr lang="en-US" sz="1600">
                <a:latin typeface="Arial"/>
                <a:ea typeface="Arial"/>
                <a:cs typeface="Arial"/>
                <a:sym typeface="Arial"/>
              </a:rPr>
              <a:t>refers to the process of maximizing the levels of recognition of a brand. </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Awareness describes the extent to which consumers are familiar with the name, image or other distinctive qualities of a brand.</a:t>
            </a:r>
            <a:br>
              <a:rPr lang="en-US" sz="1600">
                <a:latin typeface="Arial"/>
                <a:ea typeface="Arial"/>
                <a:cs typeface="Arial"/>
                <a:sym typeface="Arial"/>
              </a:rPr>
            </a:br>
            <a:endParaRPr sz="1600">
              <a:latin typeface="Arial"/>
              <a:ea typeface="Arial"/>
              <a:cs typeface="Arial"/>
              <a:sym typeface="Arial"/>
            </a:endParaRPr>
          </a:p>
        </p:txBody>
      </p:sp>
      <p:cxnSp>
        <p:nvCxnSpPr>
          <p:cNvPr id="226" name="Google Shape;226;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27" name="Google Shape;227;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8" name="Google Shape;228;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29" name="Google Shape;229;p7" descr="A picture containing person, male&#10;&#10;Description automatically generated"/>
          <p:cNvPicPr preferRelativeResize="0"/>
          <p:nvPr/>
        </p:nvPicPr>
        <p:blipFill rotWithShape="1">
          <a:blip r:embed="rId4">
            <a:alphaModFix/>
          </a:blip>
          <a:srcRect/>
          <a:stretch/>
        </p:blipFill>
        <p:spPr>
          <a:xfrm>
            <a:off x="4931574" y="1225715"/>
            <a:ext cx="3485251" cy="23162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8"/>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AWARENESS</a:t>
            </a:r>
            <a:endParaRPr/>
          </a:p>
        </p:txBody>
      </p:sp>
      <p:sp>
        <p:nvSpPr>
          <p:cNvPr id="235" name="Google Shape;235;p8"/>
          <p:cNvSpPr txBox="1">
            <a:spLocks noGrp="1"/>
          </p:cNvSpPr>
          <p:nvPr>
            <p:ph type="body" idx="1"/>
          </p:nvPr>
        </p:nvSpPr>
        <p:spPr>
          <a:xfrm>
            <a:off x="938500" y="1051800"/>
            <a:ext cx="7144550" cy="1577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Most sports fans around the country know who the NBA’s Los Angeles Lakers are, regardless of where they live because the franchise has an extremely high level of brand awareness. The average sports fan living in Iowa, however, likely has never heard of the G-League’s South Bay Lakers. </a:t>
            </a:r>
            <a:endParaRPr sz="1600"/>
          </a:p>
          <a:p>
            <a:pPr marL="0" lvl="0" indent="0" algn="l" rtl="0">
              <a:lnSpc>
                <a:spcPct val="100000"/>
              </a:lnSpc>
              <a:spcBef>
                <a:spcPts val="0"/>
              </a:spcBef>
              <a:spcAft>
                <a:spcPts val="0"/>
              </a:spcAft>
              <a:buSzPts val="1150"/>
              <a:buNone/>
            </a:pP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236" name="Google Shape;236;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37" name="Google Shape;237;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8" name="Google Shape;238;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39" name="Google Shape;239;p8"/>
          <p:cNvSpPr/>
          <p:nvPr/>
        </p:nvSpPr>
        <p:spPr>
          <a:xfrm>
            <a:off x="0" y="0"/>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40" name="Google Shape;240;p8" descr="South Bay Lakers - Wikipedia"/>
          <p:cNvPicPr preferRelativeResize="0"/>
          <p:nvPr/>
        </p:nvPicPr>
        <p:blipFill rotWithShape="1">
          <a:blip r:embed="rId4">
            <a:alphaModFix/>
          </a:blip>
          <a:srcRect/>
          <a:stretch/>
        </p:blipFill>
        <p:spPr>
          <a:xfrm>
            <a:off x="5487320" y="2926493"/>
            <a:ext cx="2315210" cy="1439586"/>
          </a:xfrm>
          <a:prstGeom prst="rect">
            <a:avLst/>
          </a:prstGeom>
          <a:noFill/>
          <a:ln>
            <a:noFill/>
          </a:ln>
        </p:spPr>
      </p:pic>
      <p:pic>
        <p:nvPicPr>
          <p:cNvPr id="241" name="Google Shape;241;p8" descr="Los Angeles Lakers - Wikipedia"/>
          <p:cNvPicPr preferRelativeResize="0"/>
          <p:nvPr/>
        </p:nvPicPr>
        <p:blipFill rotWithShape="1">
          <a:blip r:embed="rId5">
            <a:alphaModFix/>
          </a:blip>
          <a:srcRect/>
          <a:stretch/>
        </p:blipFill>
        <p:spPr>
          <a:xfrm>
            <a:off x="1341470" y="2940875"/>
            <a:ext cx="2315210" cy="1431542"/>
          </a:xfrm>
          <a:prstGeom prst="rect">
            <a:avLst/>
          </a:prstGeom>
          <a:noFill/>
          <a:ln>
            <a:noFill/>
          </a:ln>
        </p:spPr>
      </p:pic>
      <p:sp>
        <p:nvSpPr>
          <p:cNvPr id="242" name="Google Shape;242;p8"/>
          <p:cNvSpPr/>
          <p:nvPr/>
        </p:nvSpPr>
        <p:spPr>
          <a:xfrm>
            <a:off x="4232003" y="3425813"/>
            <a:ext cx="679994"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FFAB40"/>
                </a:solidFill>
                <a:latin typeface="Arial"/>
                <a:ea typeface="Arial"/>
                <a:cs typeface="Arial"/>
                <a:sym typeface="Arial"/>
              </a:rPr>
              <a:t>VS.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9"/>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BRAND IMAGE</a:t>
            </a:r>
            <a:endParaRPr/>
          </a:p>
        </p:txBody>
      </p:sp>
      <p:sp>
        <p:nvSpPr>
          <p:cNvPr id="248" name="Google Shape;248;p9"/>
          <p:cNvSpPr txBox="1">
            <a:spLocks noGrp="1"/>
          </p:cNvSpPr>
          <p:nvPr>
            <p:ph type="body" idx="1"/>
          </p:nvPr>
        </p:nvSpPr>
        <p:spPr>
          <a:xfrm>
            <a:off x="938500" y="1051800"/>
            <a:ext cx="335918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Consumer perceptions linked to a particular brand (health, excitement, fun, family etc.) describe its </a:t>
            </a:r>
            <a:r>
              <a:rPr lang="en-US" sz="1600" b="1">
                <a:solidFill>
                  <a:schemeClr val="dk2"/>
                </a:solidFill>
                <a:latin typeface="Arial"/>
                <a:ea typeface="Arial"/>
                <a:cs typeface="Arial"/>
                <a:sym typeface="Arial"/>
              </a:rPr>
              <a:t>brand image</a:t>
            </a:r>
            <a:r>
              <a:rPr lang="en-US" sz="1600">
                <a:latin typeface="Arial"/>
                <a:ea typeface="Arial"/>
                <a:cs typeface="Arial"/>
                <a:sym typeface="Arial"/>
              </a:rPr>
              <a:t>. </a:t>
            </a: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br>
              <a:rPr lang="en-US" sz="1600">
                <a:latin typeface="Arial"/>
                <a:ea typeface="Arial"/>
                <a:cs typeface="Arial"/>
                <a:sym typeface="Arial"/>
              </a:rPr>
            </a:br>
            <a:endParaRPr sz="1600">
              <a:latin typeface="Arial"/>
              <a:ea typeface="Arial"/>
              <a:cs typeface="Arial"/>
              <a:sym typeface="Arial"/>
            </a:endParaRPr>
          </a:p>
        </p:txBody>
      </p:sp>
      <p:cxnSp>
        <p:nvCxnSpPr>
          <p:cNvPr id="249" name="Google Shape;249;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50" name="Google Shape;250;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1" name="Google Shape;251;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52" name="Google Shape;252;p9"/>
          <p:cNvPicPr preferRelativeResize="0"/>
          <p:nvPr/>
        </p:nvPicPr>
        <p:blipFill rotWithShape="1">
          <a:blip r:embed="rId4">
            <a:alphaModFix/>
          </a:blip>
          <a:srcRect/>
          <a:stretch/>
        </p:blipFill>
        <p:spPr>
          <a:xfrm>
            <a:off x="5391138" y="1245207"/>
            <a:ext cx="2877923" cy="2653085"/>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1687</Words>
  <Application>Microsoft Macintosh PowerPoint</Application>
  <PresentationFormat>On-screen Show (16:9)</PresentationFormat>
  <Paragraphs>171</Paragraphs>
  <Slides>25</Slides>
  <Notes>25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25</vt:i4>
      </vt:variant>
    </vt:vector>
  </HeadingPairs>
  <TitlesOfParts>
    <vt:vector size="31" baseType="lpstr">
      <vt:lpstr>Montserrat</vt:lpstr>
      <vt:lpstr>Oswald</vt:lpstr>
      <vt:lpstr>Arial</vt:lpstr>
      <vt:lpstr>Times New Roman</vt:lpstr>
      <vt:lpstr>Futuristic Background by Slidesgo</vt:lpstr>
      <vt:lpstr>1_Futuristic Background by Slidesgo</vt:lpstr>
      <vt:lpstr>BRAND BUILDING</vt:lpstr>
      <vt:lpstr>BRAND BUILDING</vt:lpstr>
      <vt:lpstr>BRAND BUILDING</vt:lpstr>
      <vt:lpstr>WHAT IS A STRONG BRAND?</vt:lpstr>
      <vt:lpstr>BRAND BUILDING</vt:lpstr>
      <vt:lpstr>TIME OUT!</vt:lpstr>
      <vt:lpstr>BRAND AWARENESS</vt:lpstr>
      <vt:lpstr>BRAND AWARENESS</vt:lpstr>
      <vt:lpstr>BRAND IMAGE</vt:lpstr>
      <vt:lpstr>BRAND IMAGE</vt:lpstr>
      <vt:lpstr>BRAND EQUITY</vt:lpstr>
      <vt:lpstr>BRAND EQUITY VS. BRAND VALUE</vt:lpstr>
      <vt:lpstr>TOP BRANDS: 2023 2023 Annual ranking of the world's most powerful brands measured by their dollar value: (Source: Kantar Millward Brown)  </vt:lpstr>
      <vt:lpstr>MOST VALUABLE EVENT BRANDS:  </vt:lpstr>
      <vt:lpstr>BRAND LOYALTY</vt:lpstr>
      <vt:lpstr>PowerPoint Presentation</vt:lpstr>
      <vt:lpstr>BRAND EXTENSION</vt:lpstr>
      <vt:lpstr>BRAND EXTENSION EXAMPLES</vt:lpstr>
      <vt:lpstr>BRAND EXTENSION EXAMPLES</vt:lpstr>
      <vt:lpstr>TIME OUT!</vt:lpstr>
      <vt:lpstr>CO-BRANDING</vt:lpstr>
      <vt:lpstr>REBRANDING</vt:lpstr>
      <vt:lpstr>REBRANDING</vt:lpstr>
      <vt:lpstr>TIME OUT!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BRAND BUILDING</dc:title>
  <dc:creator>Kelly, Bob</dc:creator>
  <cp:lastModifiedBy>Laura Bennett</cp:lastModifiedBy>
  <cp:revision>1</cp:revision>
  <dcterms:modified xsi:type="dcterms:W3CDTF">2023-08-10T22:23:51Z</dcterms:modified>
</cp:coreProperties>
</file>