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1" roundtripDataSignature="AMtx7mjhEGWdTdeT+4xLReyH2pow+2m3T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72"/>
  </p:normalViewPr>
  <p:slideViewPr>
    <p:cSldViewPr snapToGrid="0">
      <p:cViewPr varScale="1">
        <p:scale>
          <a:sx n="99" d="100"/>
          <a:sy n="99" d="100"/>
        </p:scale>
        <p:origin x="52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customschemas.google.com/relationships/presentationmetadata" Target="meta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6" name="Google Shape;33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6" name="Google Shape;566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7" name="Google Shape;567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8" name="Google Shape;598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9" name="Google Shape;599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6" name="Google Shape;606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7" name="Google Shape;607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9" name="Google Shape;639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0" name="Google Shape;640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7" name="Google Shape;647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8" name="Google Shape;648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" name="Google Shape;655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6" name="Google Shape;656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3" name="Google Shape;663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4" name="Google Shape;664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4" name="Google Shape;34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2" name="Google Shape;352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0" name="Google Shape;360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Google Shape;394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5" name="Google Shape;395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0" name="Google Shape;43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Google Shape;464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5" name="Google Shape;465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8" name="Google Shape;498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9" name="Google Shape;499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4" name="Google Shape;534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5" name="Google Shape;535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oogle Shape;12;p18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13" name="Google Shape;13;p18"/>
            <p:cNvSpPr/>
            <p:nvPr/>
          </p:nvSpPr>
          <p:spPr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l" t="t" r="r" b="b"/>
              <a:pathLst>
                <a:path w="2038" h="1169" extrusionOk="0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18"/>
            <p:cNvSpPr/>
            <p:nvPr/>
          </p:nvSpPr>
          <p:spPr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l" t="t" r="r" b="b"/>
              <a:pathLst>
                <a:path w="1549" h="1017" extrusionOk="0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18"/>
            <p:cNvSpPr/>
            <p:nvPr/>
          </p:nvSpPr>
          <p:spPr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l" t="t" r="r" b="b"/>
              <a:pathLst>
                <a:path w="1688" h="1066" extrusionOk="0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dash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18"/>
            <p:cNvSpPr/>
            <p:nvPr/>
          </p:nvSpPr>
          <p:spPr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l" t="t" r="r" b="b"/>
              <a:pathLst>
                <a:path w="2171" h="1326" extrusionOk="0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18"/>
            <p:cNvSpPr/>
            <p:nvPr/>
          </p:nvSpPr>
          <p:spPr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l" t="t" r="r" b="b"/>
              <a:pathLst>
                <a:path w="106" h="143" extrusionOk="0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8;p18"/>
            <p:cNvSpPr/>
            <p:nvPr/>
          </p:nvSpPr>
          <p:spPr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l" t="t" r="r" b="b"/>
              <a:pathLst>
                <a:path w="2330" h="1452" extrusionOk="0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;p18"/>
            <p:cNvSpPr/>
            <p:nvPr/>
          </p:nvSpPr>
          <p:spPr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l" t="t" r="r" b="b"/>
              <a:pathLst>
                <a:path w="1216" h="1436" extrusionOk="0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18"/>
            <p:cNvSpPr/>
            <p:nvPr/>
          </p:nvSpPr>
          <p:spPr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l" t="t" r="r" b="b"/>
              <a:pathLst>
                <a:path w="222" h="129" extrusionOk="0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1;p18"/>
            <p:cNvSpPr/>
            <p:nvPr/>
          </p:nvSpPr>
          <p:spPr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l" t="t" r="r" b="b"/>
              <a:pathLst>
                <a:path w="1174" h="1440" extrusionOk="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dash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2;p18"/>
            <p:cNvSpPr/>
            <p:nvPr/>
          </p:nvSpPr>
          <p:spPr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l" t="t" r="r" b="b"/>
              <a:pathLst>
                <a:path w="125" h="74" extrusionOk="0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dash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;p18"/>
            <p:cNvSpPr/>
            <p:nvPr/>
          </p:nvSpPr>
          <p:spPr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l" t="t" r="r" b="b"/>
              <a:pathLst>
                <a:path w="1155" h="1440" extrusionOk="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 cmpd="sng">
              <a:solidFill>
                <a:schemeClr val="dk1">
                  <a:alpha val="20000"/>
                </a:schemeClr>
              </a:solidFill>
              <a:prstDash val="dashDot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18"/>
            <p:cNvSpPr/>
            <p:nvPr/>
          </p:nvSpPr>
          <p:spPr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l" t="t" r="r" b="b"/>
              <a:pathLst>
                <a:path w="75" h="45" extrusionOk="0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 cmpd="sng">
              <a:solidFill>
                <a:schemeClr val="dk1">
                  <a:alpha val="20000"/>
                </a:schemeClr>
              </a:solidFill>
              <a:prstDash val="dashDot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18"/>
            <p:cNvSpPr/>
            <p:nvPr/>
          </p:nvSpPr>
          <p:spPr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l" t="t" r="r" b="b"/>
              <a:pathLst>
                <a:path w="1160" h="1441" extrusionOk="0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6;p18"/>
            <p:cNvSpPr/>
            <p:nvPr/>
          </p:nvSpPr>
          <p:spPr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l" t="t" r="r" b="b"/>
              <a:pathLst>
                <a:path w="1137" h="1440" extrusionOk="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18"/>
            <p:cNvSpPr/>
            <p:nvPr/>
          </p:nvSpPr>
          <p:spPr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l" t="t" r="r" b="b"/>
              <a:pathLst>
                <a:path w="1058" h="1439" extrusionOk="0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8;p18"/>
            <p:cNvSpPr/>
            <p:nvPr/>
          </p:nvSpPr>
          <p:spPr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l" t="t" r="r" b="b"/>
              <a:pathLst>
                <a:path w="718" h="575" extrusionOk="0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29;p18"/>
            <p:cNvSpPr/>
            <p:nvPr/>
          </p:nvSpPr>
          <p:spPr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l" t="t" r="r" b="b"/>
              <a:pathLst>
                <a:path w="620" h="536" extrusionOk="0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30;p18"/>
            <p:cNvSpPr/>
            <p:nvPr/>
          </p:nvSpPr>
          <p:spPr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l" t="t" r="r" b="b"/>
              <a:pathLst>
                <a:path w="455" h="285" extrusionOk="0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dash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1;p18"/>
            <p:cNvSpPr/>
            <p:nvPr/>
          </p:nvSpPr>
          <p:spPr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l" t="t" r="r" b="b"/>
              <a:pathLst>
                <a:path w="188" h="112" extrusionOk="0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2" name="Google Shape;32;p18"/>
          <p:cNvGrpSpPr/>
          <p:nvPr/>
        </p:nvGrpSpPr>
        <p:grpSpPr>
          <a:xfrm>
            <a:off x="1669293" y="1186483"/>
            <a:ext cx="8848345" cy="4477933"/>
            <a:chOff x="1669293" y="1186483"/>
            <a:chExt cx="8848345" cy="4477933"/>
          </a:xfrm>
        </p:grpSpPr>
        <p:sp>
          <p:nvSpPr>
            <p:cNvPr id="33" name="Google Shape;33;p18"/>
            <p:cNvSpPr/>
            <p:nvPr/>
          </p:nvSpPr>
          <p:spPr>
            <a:xfrm>
              <a:off x="1674042" y="1186483"/>
              <a:ext cx="8843596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34;p18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5;p18"/>
            <p:cNvSpPr/>
            <p:nvPr/>
          </p:nvSpPr>
          <p:spPr>
            <a:xfrm>
              <a:off x="1669293" y="1991156"/>
              <a:ext cx="884566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6" name="Google Shape;36;p18"/>
          <p:cNvSpPr txBox="1">
            <a:spLocks noGrp="1"/>
          </p:cNvSpPr>
          <p:nvPr>
            <p:ph type="ctrTitle"/>
          </p:nvPr>
        </p:nvSpPr>
        <p:spPr>
          <a:xfrm>
            <a:off x="1759236" y="2075504"/>
            <a:ext cx="8679915" cy="17487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28600" tIns="228600" rIns="228600" bIns="0" anchor="b" anchorCtr="0">
            <a:normAutofit/>
          </a:bodyPr>
          <a:lstStyle>
            <a:lvl1pPr lv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EFF"/>
              </a:buClr>
              <a:buSzPts val="5400"/>
              <a:buFont typeface="Calibri"/>
              <a:buNone/>
              <a:defRPr sz="5400">
                <a:solidFill>
                  <a:srgbClr val="FFFEF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18"/>
          <p:cNvSpPr txBox="1">
            <a:spLocks noGrp="1"/>
          </p:cNvSpPr>
          <p:nvPr>
            <p:ph type="subTitle" idx="1"/>
          </p:nvPr>
        </p:nvSpPr>
        <p:spPr>
          <a:xfrm>
            <a:off x="1759237" y="3906266"/>
            <a:ext cx="8673427" cy="1322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4570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80"/>
              <a:buNone/>
              <a:defRPr sz="1800" b="0">
                <a:solidFill>
                  <a:srgbClr val="FFFEFF"/>
                </a:solidFill>
              </a:defRPr>
            </a:lvl1pPr>
            <a:lvl2pPr lvl="1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None/>
              <a:defRPr sz="1800"/>
            </a:lvl2pPr>
            <a:lvl3pPr lvl="2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None/>
              <a:defRPr sz="1800"/>
            </a:lvl3pPr>
            <a:lvl4pPr lvl="3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60"/>
              <a:buNone/>
              <a:defRPr sz="1600"/>
            </a:lvl4pPr>
            <a:lvl5pPr lvl="4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60"/>
              <a:buNone/>
              <a:defRPr sz="1600"/>
            </a:lvl5pPr>
            <a:lvl6pPr lvl="5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60"/>
              <a:buNone/>
              <a:defRPr sz="1600"/>
            </a:lvl6pPr>
            <a:lvl7pPr lvl="6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60"/>
              <a:buNone/>
              <a:defRPr sz="1600"/>
            </a:lvl7pPr>
            <a:lvl8pPr lvl="7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60"/>
              <a:buNone/>
              <a:defRPr sz="1600"/>
            </a:lvl8pPr>
            <a:lvl9pPr lvl="8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60"/>
              <a:buNone/>
              <a:defRPr sz="1600"/>
            </a:lvl9pPr>
          </a:lstStyle>
          <a:p>
            <a:endParaRPr/>
          </a:p>
        </p:txBody>
      </p:sp>
      <p:sp>
        <p:nvSpPr>
          <p:cNvPr id="38" name="Google Shape;38;p18"/>
          <p:cNvSpPr txBox="1">
            <a:spLocks noGrp="1"/>
          </p:cNvSpPr>
          <p:nvPr>
            <p:ph type="dt" idx="10"/>
          </p:nvPr>
        </p:nvSpPr>
        <p:spPr>
          <a:xfrm>
            <a:off x="804672" y="320040"/>
            <a:ext cx="3657600" cy="320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8"/>
          <p:cNvSpPr txBox="1">
            <a:spLocks noGrp="1"/>
          </p:cNvSpPr>
          <p:nvPr>
            <p:ph type="ftr" idx="11"/>
          </p:nvPr>
        </p:nvSpPr>
        <p:spPr>
          <a:xfrm>
            <a:off x="804672" y="6227064"/>
            <a:ext cx="10588752" cy="320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18"/>
          <p:cNvSpPr txBox="1">
            <a:spLocks noGrp="1"/>
          </p:cNvSpPr>
          <p:nvPr>
            <p:ph type="sldNum" idx="12"/>
          </p:nvPr>
        </p:nvSpPr>
        <p:spPr>
          <a:xfrm>
            <a:off x="10469880" y="320040"/>
            <a:ext cx="914400" cy="320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1" name="Google Shape;271;p27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272" name="Google Shape;272;p27"/>
            <p:cNvSpPr/>
            <p:nvPr/>
          </p:nvSpPr>
          <p:spPr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l" t="t" r="r" b="b"/>
              <a:pathLst>
                <a:path w="813" h="1440" extrusionOk="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" name="Google Shape;273;p27"/>
            <p:cNvSpPr/>
            <p:nvPr/>
          </p:nvSpPr>
          <p:spPr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l" t="t" r="r" b="b"/>
              <a:pathLst>
                <a:path w="324" h="117" extrusionOk="0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" name="Google Shape;274;p27"/>
            <p:cNvSpPr/>
            <p:nvPr/>
          </p:nvSpPr>
          <p:spPr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l" t="t" r="r" b="b"/>
              <a:pathLst>
                <a:path w="404" h="385" extrusionOk="0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" name="Google Shape;275;p27"/>
            <p:cNvSpPr/>
            <p:nvPr/>
          </p:nvSpPr>
          <p:spPr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l" t="t" r="r" b="b"/>
              <a:pathLst>
                <a:path w="774" h="1440" extrusionOk="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dash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" name="Google Shape;276;p27"/>
            <p:cNvSpPr/>
            <p:nvPr/>
          </p:nvSpPr>
          <p:spPr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l" t="t" r="r" b="b"/>
              <a:pathLst>
                <a:path w="203" h="77" extrusionOk="0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dash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" name="Google Shape;277;p27"/>
            <p:cNvSpPr/>
            <p:nvPr/>
          </p:nvSpPr>
          <p:spPr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l" t="t" r="r" b="b"/>
              <a:pathLst>
                <a:path w="351" h="332" extrusionOk="0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dash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" name="Google Shape;278;p27"/>
            <p:cNvSpPr/>
            <p:nvPr/>
          </p:nvSpPr>
          <p:spPr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l" t="t" r="r" b="b"/>
              <a:pathLst>
                <a:path w="762" h="1440" extrusionOk="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" name="Google Shape;279;p27"/>
            <p:cNvSpPr/>
            <p:nvPr/>
          </p:nvSpPr>
          <p:spPr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l" t="t" r="r" b="b"/>
              <a:pathLst>
                <a:path w="140" h="54" extrusionOk="0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" name="Google Shape;280;p27"/>
            <p:cNvSpPr/>
            <p:nvPr/>
          </p:nvSpPr>
          <p:spPr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l" t="t" r="r" b="b"/>
              <a:pathLst>
                <a:path w="321" h="302" extrusionOk="0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" name="Google Shape;281;p27"/>
            <p:cNvSpPr/>
            <p:nvPr/>
          </p:nvSpPr>
          <p:spPr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l" t="t" r="r" b="b"/>
              <a:pathLst>
                <a:path w="683" h="1440" extrusionOk="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" name="Google Shape;282;p27"/>
            <p:cNvSpPr/>
            <p:nvPr/>
          </p:nvSpPr>
          <p:spPr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l" t="t" r="r" b="b"/>
              <a:pathLst>
                <a:path w="287" h="279" extrusionOk="0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" name="Google Shape;283;p27"/>
            <p:cNvSpPr/>
            <p:nvPr/>
          </p:nvSpPr>
          <p:spPr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l" t="t" r="r" b="b"/>
              <a:pathLst>
                <a:path w="680" h="1440" extrusionOk="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" name="Google Shape;284;p27"/>
            <p:cNvSpPr/>
            <p:nvPr/>
          </p:nvSpPr>
          <p:spPr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l" t="t" r="r" b="b"/>
              <a:pathLst>
                <a:path w="250" h="242" extrusionOk="0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" name="Google Shape;285;p27"/>
            <p:cNvSpPr/>
            <p:nvPr/>
          </p:nvSpPr>
          <p:spPr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l" t="t" r="r" b="b"/>
              <a:pathLst>
                <a:path w="720" h="1440" extrusionOk="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" name="Google Shape;286;p27"/>
            <p:cNvSpPr/>
            <p:nvPr/>
          </p:nvSpPr>
          <p:spPr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l" t="t" r="r" b="b"/>
              <a:pathLst>
                <a:path w="185" h="167" extrusionOk="0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" name="Google Shape;287;p27"/>
            <p:cNvSpPr/>
            <p:nvPr/>
          </p:nvSpPr>
          <p:spPr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l" t="t" r="r" b="b"/>
              <a:pathLst>
                <a:path w="572" h="1440" extrusionOk="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 cmpd="sng">
              <a:solidFill>
                <a:schemeClr val="dk1">
                  <a:alpha val="20000"/>
                </a:schemeClr>
              </a:solidFill>
              <a:prstDash val="dashDot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" name="Google Shape;288;p27"/>
            <p:cNvSpPr/>
            <p:nvPr/>
          </p:nvSpPr>
          <p:spPr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l" t="t" r="r" b="b"/>
              <a:pathLst>
                <a:path w="620" h="1440" extrusionOk="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lgDash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" name="Google Shape;289;p27"/>
            <p:cNvSpPr/>
            <p:nvPr/>
          </p:nvSpPr>
          <p:spPr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l" t="t" r="r" b="b"/>
              <a:pathLst>
                <a:path w="506" h="1440" extrusionOk="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" name="Google Shape;290;p27"/>
            <p:cNvSpPr/>
            <p:nvPr/>
          </p:nvSpPr>
          <p:spPr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l" t="t" r="r" b="b"/>
              <a:pathLst>
                <a:path w="373" h="673" extrusionOk="0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" name="Google Shape;291;p27"/>
            <p:cNvSpPr/>
            <p:nvPr/>
          </p:nvSpPr>
          <p:spPr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l" t="t" r="r" b="b"/>
              <a:pathLst>
                <a:path w="45" h="174" extrusionOk="0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" name="Google Shape;292;p27"/>
            <p:cNvSpPr/>
            <p:nvPr/>
          </p:nvSpPr>
          <p:spPr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l" t="t" r="r" b="b"/>
              <a:pathLst>
                <a:path w="329" h="469" extrusionOk="0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93" name="Google Shape;293;p27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94" name="Google Shape;294;p27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" name="Google Shape;295;p27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" name="Google Shape;296;p27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97" name="Google Shape;297;p27"/>
          <p:cNvSpPr txBox="1">
            <a:spLocks noGrp="1"/>
          </p:cNvSpPr>
          <p:nvPr>
            <p:ph type="title"/>
          </p:nvPr>
        </p:nvSpPr>
        <p:spPr>
          <a:xfrm>
            <a:off x="888632" y="2349925"/>
            <a:ext cx="3501196" cy="2456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28600" tIns="228600" rIns="228600" bIns="228600" anchor="ctr" anchorCtr="0">
            <a:normAutofit/>
          </a:bodyPr>
          <a:lstStyle>
            <a:lvl1pPr lv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FFEFF"/>
              </a:buClr>
              <a:buSzPts val="4000"/>
              <a:buFont typeface="Calibri"/>
              <a:buNone/>
              <a:defRPr>
                <a:solidFill>
                  <a:srgbClr val="FFFEF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8" name="Google Shape;298;p27"/>
          <p:cNvSpPr txBox="1">
            <a:spLocks noGrp="1"/>
          </p:cNvSpPr>
          <p:nvPr>
            <p:ph type="body" idx="1"/>
          </p:nvPr>
        </p:nvSpPr>
        <p:spPr>
          <a:xfrm rot="5400000">
            <a:off x="5618955" y="285747"/>
            <a:ext cx="5257090" cy="62750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433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980"/>
              <a:buChar char="▪"/>
              <a:defRPr/>
            </a:lvl1pPr>
            <a:lvl2pPr marL="914400" lvl="1" indent="-35433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▪"/>
              <a:defRPr/>
            </a:lvl2pPr>
            <a:lvl3pPr marL="1371600" lvl="2" indent="-35433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▪"/>
              <a:defRPr/>
            </a:lvl3pPr>
            <a:lvl4pPr marL="1828800" lvl="3" indent="-35433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▪"/>
              <a:defRPr/>
            </a:lvl4pPr>
            <a:lvl5pPr marL="2286000" lvl="4" indent="-354329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▪"/>
              <a:defRPr/>
            </a:lvl5pPr>
            <a:lvl6pPr marL="2743200" lvl="5" indent="-354329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▪"/>
              <a:defRPr/>
            </a:lvl6pPr>
            <a:lvl7pPr marL="3200400" lvl="6" indent="-354329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▪"/>
              <a:defRPr/>
            </a:lvl7pPr>
            <a:lvl8pPr marL="3657600" lvl="7" indent="-354329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▪"/>
              <a:defRPr/>
            </a:lvl8pPr>
            <a:lvl9pPr marL="4114800" lvl="8" indent="-354329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▪"/>
              <a:defRPr/>
            </a:lvl9pPr>
          </a:lstStyle>
          <a:p>
            <a:endParaRPr/>
          </a:p>
        </p:txBody>
      </p:sp>
      <p:sp>
        <p:nvSpPr>
          <p:cNvPr id="299" name="Google Shape;299;p27"/>
          <p:cNvSpPr txBox="1">
            <a:spLocks noGrp="1"/>
          </p:cNvSpPr>
          <p:nvPr>
            <p:ph type="dt" idx="10"/>
          </p:nvPr>
        </p:nvSpPr>
        <p:spPr>
          <a:xfrm>
            <a:off x="804672" y="320040"/>
            <a:ext cx="3657600" cy="320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0" name="Google Shape;300;p27"/>
          <p:cNvSpPr txBox="1">
            <a:spLocks noGrp="1"/>
          </p:cNvSpPr>
          <p:nvPr>
            <p:ph type="ftr" idx="11"/>
          </p:nvPr>
        </p:nvSpPr>
        <p:spPr>
          <a:xfrm>
            <a:off x="804672" y="6227064"/>
            <a:ext cx="10588752" cy="320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1" name="Google Shape;301;p27"/>
          <p:cNvSpPr txBox="1">
            <a:spLocks noGrp="1"/>
          </p:cNvSpPr>
          <p:nvPr>
            <p:ph type="sldNum" idx="12"/>
          </p:nvPr>
        </p:nvSpPr>
        <p:spPr>
          <a:xfrm>
            <a:off x="10469880" y="320040"/>
            <a:ext cx="914400" cy="320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3" name="Google Shape;303;p28"/>
          <p:cNvGrpSpPr/>
          <p:nvPr/>
        </p:nvGrpSpPr>
        <p:grpSpPr>
          <a:xfrm flipH="1">
            <a:off x="0" y="0"/>
            <a:ext cx="12584114" cy="6853238"/>
            <a:chOff x="-417513" y="0"/>
            <a:chExt cx="12584114" cy="6853238"/>
          </a:xfrm>
        </p:grpSpPr>
        <p:sp>
          <p:nvSpPr>
            <p:cNvPr id="304" name="Google Shape;304;p28"/>
            <p:cNvSpPr/>
            <p:nvPr/>
          </p:nvSpPr>
          <p:spPr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l" t="t" r="r" b="b"/>
              <a:pathLst>
                <a:path w="813" h="1440" extrusionOk="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Google Shape;305;p28"/>
            <p:cNvSpPr/>
            <p:nvPr/>
          </p:nvSpPr>
          <p:spPr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l" t="t" r="r" b="b"/>
              <a:pathLst>
                <a:path w="324" h="117" extrusionOk="0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" name="Google Shape;306;p28"/>
            <p:cNvSpPr/>
            <p:nvPr/>
          </p:nvSpPr>
          <p:spPr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l" t="t" r="r" b="b"/>
              <a:pathLst>
                <a:path w="404" h="385" extrusionOk="0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" name="Google Shape;307;p28"/>
            <p:cNvSpPr/>
            <p:nvPr/>
          </p:nvSpPr>
          <p:spPr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l" t="t" r="r" b="b"/>
              <a:pathLst>
                <a:path w="774" h="1440" extrusionOk="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dash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" name="Google Shape;308;p28"/>
            <p:cNvSpPr/>
            <p:nvPr/>
          </p:nvSpPr>
          <p:spPr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l" t="t" r="r" b="b"/>
              <a:pathLst>
                <a:path w="203" h="77" extrusionOk="0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dash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" name="Google Shape;309;p28"/>
            <p:cNvSpPr/>
            <p:nvPr/>
          </p:nvSpPr>
          <p:spPr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l" t="t" r="r" b="b"/>
              <a:pathLst>
                <a:path w="351" h="332" extrusionOk="0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dash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" name="Google Shape;310;p28"/>
            <p:cNvSpPr/>
            <p:nvPr/>
          </p:nvSpPr>
          <p:spPr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l" t="t" r="r" b="b"/>
              <a:pathLst>
                <a:path w="762" h="1440" extrusionOk="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" name="Google Shape;311;p28"/>
            <p:cNvSpPr/>
            <p:nvPr/>
          </p:nvSpPr>
          <p:spPr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l" t="t" r="r" b="b"/>
              <a:pathLst>
                <a:path w="140" h="54" extrusionOk="0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" name="Google Shape;312;p28"/>
            <p:cNvSpPr/>
            <p:nvPr/>
          </p:nvSpPr>
          <p:spPr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l" t="t" r="r" b="b"/>
              <a:pathLst>
                <a:path w="321" h="302" extrusionOk="0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" name="Google Shape;313;p28"/>
            <p:cNvSpPr/>
            <p:nvPr/>
          </p:nvSpPr>
          <p:spPr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l" t="t" r="r" b="b"/>
              <a:pathLst>
                <a:path w="683" h="1440" extrusionOk="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" name="Google Shape;314;p28"/>
            <p:cNvSpPr/>
            <p:nvPr/>
          </p:nvSpPr>
          <p:spPr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l" t="t" r="r" b="b"/>
              <a:pathLst>
                <a:path w="287" h="279" extrusionOk="0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" name="Google Shape;315;p28"/>
            <p:cNvSpPr/>
            <p:nvPr/>
          </p:nvSpPr>
          <p:spPr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l" t="t" r="r" b="b"/>
              <a:pathLst>
                <a:path w="680" h="1440" extrusionOk="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" name="Google Shape;316;p28"/>
            <p:cNvSpPr/>
            <p:nvPr/>
          </p:nvSpPr>
          <p:spPr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l" t="t" r="r" b="b"/>
              <a:pathLst>
                <a:path w="250" h="242" extrusionOk="0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" name="Google Shape;317;p28"/>
            <p:cNvSpPr/>
            <p:nvPr/>
          </p:nvSpPr>
          <p:spPr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l" t="t" r="r" b="b"/>
              <a:pathLst>
                <a:path w="720" h="1440" extrusionOk="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" name="Google Shape;318;p28"/>
            <p:cNvSpPr/>
            <p:nvPr/>
          </p:nvSpPr>
          <p:spPr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l" t="t" r="r" b="b"/>
              <a:pathLst>
                <a:path w="185" h="167" extrusionOk="0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" name="Google Shape;319;p28"/>
            <p:cNvSpPr/>
            <p:nvPr/>
          </p:nvSpPr>
          <p:spPr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l" t="t" r="r" b="b"/>
              <a:pathLst>
                <a:path w="572" h="1440" extrusionOk="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 cmpd="sng">
              <a:solidFill>
                <a:schemeClr val="dk1">
                  <a:alpha val="20000"/>
                </a:schemeClr>
              </a:solidFill>
              <a:prstDash val="dashDot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" name="Google Shape;320;p28"/>
            <p:cNvSpPr/>
            <p:nvPr/>
          </p:nvSpPr>
          <p:spPr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l" t="t" r="r" b="b"/>
              <a:pathLst>
                <a:path w="620" h="1440" extrusionOk="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lgDash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" name="Google Shape;321;p28"/>
            <p:cNvSpPr/>
            <p:nvPr/>
          </p:nvSpPr>
          <p:spPr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l" t="t" r="r" b="b"/>
              <a:pathLst>
                <a:path w="506" h="1440" extrusionOk="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" name="Google Shape;322;p28"/>
            <p:cNvSpPr/>
            <p:nvPr/>
          </p:nvSpPr>
          <p:spPr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l" t="t" r="r" b="b"/>
              <a:pathLst>
                <a:path w="373" h="673" extrusionOk="0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" name="Google Shape;323;p28"/>
            <p:cNvSpPr/>
            <p:nvPr/>
          </p:nvSpPr>
          <p:spPr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l" t="t" r="r" b="b"/>
              <a:pathLst>
                <a:path w="45" h="174" extrusionOk="0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" name="Google Shape;324;p28"/>
            <p:cNvSpPr/>
            <p:nvPr/>
          </p:nvSpPr>
          <p:spPr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l" t="t" r="r" b="b"/>
              <a:pathLst>
                <a:path w="329" h="469" extrusionOk="0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25" name="Google Shape;325;p28"/>
          <p:cNvGrpSpPr/>
          <p:nvPr/>
        </p:nvGrpSpPr>
        <p:grpSpPr>
          <a:xfrm>
            <a:off x="7718948" y="1699589"/>
            <a:ext cx="3674476" cy="3470421"/>
            <a:chOff x="697883" y="1816768"/>
            <a:chExt cx="3674476" cy="3470421"/>
          </a:xfrm>
        </p:grpSpPr>
        <p:sp>
          <p:nvSpPr>
            <p:cNvPr id="326" name="Google Shape;326;p28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" name="Google Shape;327;p28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" name="Google Shape;328;p28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29" name="Google Shape;329;p28"/>
          <p:cNvSpPr txBox="1">
            <a:spLocks noGrp="1"/>
          </p:cNvSpPr>
          <p:nvPr>
            <p:ph type="title"/>
          </p:nvPr>
        </p:nvSpPr>
        <p:spPr>
          <a:xfrm rot="5400000">
            <a:off x="8329814" y="1827549"/>
            <a:ext cx="2456442" cy="35011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28600" tIns="228600" rIns="228600" bIns="228600" anchor="ctr" anchorCtr="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EFF"/>
              </a:buClr>
              <a:buSzPts val="4000"/>
              <a:buFont typeface="Calibri"/>
              <a:buNone/>
              <a:defRPr>
                <a:solidFill>
                  <a:srgbClr val="FFFEF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0" name="Google Shape;330;p28"/>
          <p:cNvSpPr txBox="1">
            <a:spLocks noGrp="1"/>
          </p:cNvSpPr>
          <p:nvPr>
            <p:ph type="body" idx="1"/>
          </p:nvPr>
        </p:nvSpPr>
        <p:spPr>
          <a:xfrm rot="5400000">
            <a:off x="1308407" y="292785"/>
            <a:ext cx="5257303" cy="62686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433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980"/>
              <a:buChar char="▪"/>
              <a:defRPr/>
            </a:lvl1pPr>
            <a:lvl2pPr marL="914400" lvl="1" indent="-35433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▪"/>
              <a:defRPr/>
            </a:lvl2pPr>
            <a:lvl3pPr marL="1371600" lvl="2" indent="-35433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▪"/>
              <a:defRPr/>
            </a:lvl3pPr>
            <a:lvl4pPr marL="1828800" lvl="3" indent="-35433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▪"/>
              <a:defRPr/>
            </a:lvl4pPr>
            <a:lvl5pPr marL="2286000" lvl="4" indent="-354329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▪"/>
              <a:defRPr/>
            </a:lvl5pPr>
            <a:lvl6pPr marL="2743200" lvl="5" indent="-354329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▪"/>
              <a:defRPr/>
            </a:lvl6pPr>
            <a:lvl7pPr marL="3200400" lvl="6" indent="-354329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▪"/>
              <a:defRPr/>
            </a:lvl7pPr>
            <a:lvl8pPr marL="3657600" lvl="7" indent="-354329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▪"/>
              <a:defRPr/>
            </a:lvl8pPr>
            <a:lvl9pPr marL="4114800" lvl="8" indent="-354329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▪"/>
              <a:defRPr/>
            </a:lvl9pPr>
          </a:lstStyle>
          <a:p>
            <a:endParaRPr/>
          </a:p>
        </p:txBody>
      </p:sp>
      <p:sp>
        <p:nvSpPr>
          <p:cNvPr id="331" name="Google Shape;331;p28"/>
          <p:cNvSpPr txBox="1">
            <a:spLocks noGrp="1"/>
          </p:cNvSpPr>
          <p:nvPr>
            <p:ph type="dt" idx="10"/>
          </p:nvPr>
        </p:nvSpPr>
        <p:spPr>
          <a:xfrm>
            <a:off x="804672" y="320040"/>
            <a:ext cx="3657600" cy="320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2" name="Google Shape;332;p28"/>
          <p:cNvSpPr txBox="1">
            <a:spLocks noGrp="1"/>
          </p:cNvSpPr>
          <p:nvPr>
            <p:ph type="ftr" idx="11"/>
          </p:nvPr>
        </p:nvSpPr>
        <p:spPr>
          <a:xfrm>
            <a:off x="804672" y="6227064"/>
            <a:ext cx="10588752" cy="320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3" name="Google Shape;333;p28"/>
          <p:cNvSpPr txBox="1">
            <a:spLocks noGrp="1"/>
          </p:cNvSpPr>
          <p:nvPr>
            <p:ph type="sldNum" idx="12"/>
          </p:nvPr>
        </p:nvSpPr>
        <p:spPr>
          <a:xfrm>
            <a:off x="10469880" y="320040"/>
            <a:ext cx="914400" cy="320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oogle Shape;42;p19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43" name="Google Shape;43;p19"/>
            <p:cNvSpPr/>
            <p:nvPr/>
          </p:nvSpPr>
          <p:spPr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l" t="t" r="r" b="b"/>
              <a:pathLst>
                <a:path w="813" h="1440" extrusionOk="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4;p19"/>
            <p:cNvSpPr/>
            <p:nvPr/>
          </p:nvSpPr>
          <p:spPr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l" t="t" r="r" b="b"/>
              <a:pathLst>
                <a:path w="324" h="117" extrusionOk="0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45;p19"/>
            <p:cNvSpPr/>
            <p:nvPr/>
          </p:nvSpPr>
          <p:spPr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l" t="t" r="r" b="b"/>
              <a:pathLst>
                <a:path w="404" h="385" extrusionOk="0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46;p19"/>
            <p:cNvSpPr/>
            <p:nvPr/>
          </p:nvSpPr>
          <p:spPr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l" t="t" r="r" b="b"/>
              <a:pathLst>
                <a:path w="774" h="1440" extrusionOk="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dash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47;p19"/>
            <p:cNvSpPr/>
            <p:nvPr/>
          </p:nvSpPr>
          <p:spPr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l" t="t" r="r" b="b"/>
              <a:pathLst>
                <a:path w="203" h="77" extrusionOk="0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dash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48;p19"/>
            <p:cNvSpPr/>
            <p:nvPr/>
          </p:nvSpPr>
          <p:spPr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l" t="t" r="r" b="b"/>
              <a:pathLst>
                <a:path w="351" h="332" extrusionOk="0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dash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49;p19"/>
            <p:cNvSpPr/>
            <p:nvPr/>
          </p:nvSpPr>
          <p:spPr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l" t="t" r="r" b="b"/>
              <a:pathLst>
                <a:path w="762" h="1440" extrusionOk="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50;p19"/>
            <p:cNvSpPr/>
            <p:nvPr/>
          </p:nvSpPr>
          <p:spPr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l" t="t" r="r" b="b"/>
              <a:pathLst>
                <a:path w="140" h="54" extrusionOk="0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51;p19"/>
            <p:cNvSpPr/>
            <p:nvPr/>
          </p:nvSpPr>
          <p:spPr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l" t="t" r="r" b="b"/>
              <a:pathLst>
                <a:path w="321" h="302" extrusionOk="0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52;p19"/>
            <p:cNvSpPr/>
            <p:nvPr/>
          </p:nvSpPr>
          <p:spPr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l" t="t" r="r" b="b"/>
              <a:pathLst>
                <a:path w="683" h="1440" extrusionOk="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53;p19"/>
            <p:cNvSpPr/>
            <p:nvPr/>
          </p:nvSpPr>
          <p:spPr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l" t="t" r="r" b="b"/>
              <a:pathLst>
                <a:path w="287" h="279" extrusionOk="0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54;p19"/>
            <p:cNvSpPr/>
            <p:nvPr/>
          </p:nvSpPr>
          <p:spPr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l" t="t" r="r" b="b"/>
              <a:pathLst>
                <a:path w="680" h="1440" extrusionOk="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55;p19"/>
            <p:cNvSpPr/>
            <p:nvPr/>
          </p:nvSpPr>
          <p:spPr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l" t="t" r="r" b="b"/>
              <a:pathLst>
                <a:path w="250" h="242" extrusionOk="0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56;p19"/>
            <p:cNvSpPr/>
            <p:nvPr/>
          </p:nvSpPr>
          <p:spPr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l" t="t" r="r" b="b"/>
              <a:pathLst>
                <a:path w="720" h="1440" extrusionOk="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57;p19"/>
            <p:cNvSpPr/>
            <p:nvPr/>
          </p:nvSpPr>
          <p:spPr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l" t="t" r="r" b="b"/>
              <a:pathLst>
                <a:path w="185" h="167" extrusionOk="0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58;p19"/>
            <p:cNvSpPr/>
            <p:nvPr/>
          </p:nvSpPr>
          <p:spPr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l" t="t" r="r" b="b"/>
              <a:pathLst>
                <a:path w="572" h="1440" extrusionOk="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 cmpd="sng">
              <a:solidFill>
                <a:schemeClr val="dk1">
                  <a:alpha val="20000"/>
                </a:schemeClr>
              </a:solidFill>
              <a:prstDash val="dashDot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59;p19"/>
            <p:cNvSpPr/>
            <p:nvPr/>
          </p:nvSpPr>
          <p:spPr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l" t="t" r="r" b="b"/>
              <a:pathLst>
                <a:path w="620" h="1440" extrusionOk="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lgDash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60;p19"/>
            <p:cNvSpPr/>
            <p:nvPr/>
          </p:nvSpPr>
          <p:spPr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l" t="t" r="r" b="b"/>
              <a:pathLst>
                <a:path w="506" h="1440" extrusionOk="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61;p19"/>
            <p:cNvSpPr/>
            <p:nvPr/>
          </p:nvSpPr>
          <p:spPr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l" t="t" r="r" b="b"/>
              <a:pathLst>
                <a:path w="373" h="673" extrusionOk="0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62;p19"/>
            <p:cNvSpPr/>
            <p:nvPr/>
          </p:nvSpPr>
          <p:spPr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l" t="t" r="r" b="b"/>
              <a:pathLst>
                <a:path w="45" h="174" extrusionOk="0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63;p19"/>
            <p:cNvSpPr/>
            <p:nvPr/>
          </p:nvSpPr>
          <p:spPr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l" t="t" r="r" b="b"/>
              <a:pathLst>
                <a:path w="329" h="469" extrusionOk="0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4" name="Google Shape;64;p19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5" name="Google Shape;65;p19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66;p19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67;p19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8" name="Google Shape;68;p19"/>
          <p:cNvSpPr txBox="1">
            <a:spLocks noGrp="1"/>
          </p:cNvSpPr>
          <p:nvPr>
            <p:ph type="title"/>
          </p:nvPr>
        </p:nvSpPr>
        <p:spPr>
          <a:xfrm>
            <a:off x="888631" y="2349925"/>
            <a:ext cx="3498979" cy="24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28600" tIns="228600" rIns="228600" bIns="228600" anchor="ctr" anchorCtr="0">
            <a:normAutofit/>
          </a:bodyPr>
          <a:lstStyle>
            <a:lvl1pPr lv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FFEFF"/>
              </a:buClr>
              <a:buSzPts val="4000"/>
              <a:buFont typeface="Calibri"/>
              <a:buNone/>
              <a:defRPr>
                <a:solidFill>
                  <a:srgbClr val="FFFEF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19"/>
          <p:cNvSpPr txBox="1">
            <a:spLocks noGrp="1"/>
          </p:cNvSpPr>
          <p:nvPr>
            <p:ph type="body" idx="1"/>
          </p:nvPr>
        </p:nvSpPr>
        <p:spPr>
          <a:xfrm>
            <a:off x="5118447" y="803186"/>
            <a:ext cx="6281873" cy="52486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35433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980"/>
              <a:buChar char="▪"/>
              <a:defRPr/>
            </a:lvl1pPr>
            <a:lvl2pPr marL="914400" lvl="1" indent="-35433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▪"/>
              <a:defRPr/>
            </a:lvl2pPr>
            <a:lvl3pPr marL="1371600" lvl="2" indent="-35433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▪"/>
              <a:defRPr/>
            </a:lvl3pPr>
            <a:lvl4pPr marL="1828800" lvl="3" indent="-35433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▪"/>
              <a:defRPr/>
            </a:lvl4pPr>
            <a:lvl5pPr marL="2286000" lvl="4" indent="-354329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▪"/>
              <a:defRPr/>
            </a:lvl5pPr>
            <a:lvl6pPr marL="2743200" lvl="5" indent="-354329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▪"/>
              <a:defRPr/>
            </a:lvl6pPr>
            <a:lvl7pPr marL="3200400" lvl="6" indent="-354329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▪"/>
              <a:defRPr/>
            </a:lvl7pPr>
            <a:lvl8pPr marL="3657600" lvl="7" indent="-354329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▪"/>
              <a:defRPr/>
            </a:lvl8pPr>
            <a:lvl9pPr marL="4114800" lvl="8" indent="-354329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▪"/>
              <a:defRPr/>
            </a:lvl9pPr>
          </a:lstStyle>
          <a:p>
            <a:endParaRPr/>
          </a:p>
        </p:txBody>
      </p:sp>
      <p:sp>
        <p:nvSpPr>
          <p:cNvPr id="70" name="Google Shape;70;p19"/>
          <p:cNvSpPr txBox="1">
            <a:spLocks noGrp="1"/>
          </p:cNvSpPr>
          <p:nvPr>
            <p:ph type="dt" idx="10"/>
          </p:nvPr>
        </p:nvSpPr>
        <p:spPr>
          <a:xfrm>
            <a:off x="804672" y="320040"/>
            <a:ext cx="3657600" cy="320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9"/>
          <p:cNvSpPr txBox="1">
            <a:spLocks noGrp="1"/>
          </p:cNvSpPr>
          <p:nvPr>
            <p:ph type="ftr" idx="11"/>
          </p:nvPr>
        </p:nvSpPr>
        <p:spPr>
          <a:xfrm>
            <a:off x="804672" y="6227064"/>
            <a:ext cx="10588752" cy="320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9"/>
          <p:cNvSpPr txBox="1">
            <a:spLocks noGrp="1"/>
          </p:cNvSpPr>
          <p:nvPr>
            <p:ph type="sldNum" idx="12"/>
          </p:nvPr>
        </p:nvSpPr>
        <p:spPr>
          <a:xfrm>
            <a:off x="10469880" y="320040"/>
            <a:ext cx="914400" cy="320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oogle Shape;74;p20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75" name="Google Shape;75;p20"/>
            <p:cNvSpPr/>
            <p:nvPr/>
          </p:nvSpPr>
          <p:spPr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l" t="t" r="r" b="b"/>
              <a:pathLst>
                <a:path w="2038" h="1169" extrusionOk="0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6;p20"/>
            <p:cNvSpPr/>
            <p:nvPr/>
          </p:nvSpPr>
          <p:spPr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l" t="t" r="r" b="b"/>
              <a:pathLst>
                <a:path w="1549" h="1017" extrusionOk="0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77;p20"/>
            <p:cNvSpPr/>
            <p:nvPr/>
          </p:nvSpPr>
          <p:spPr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l" t="t" r="r" b="b"/>
              <a:pathLst>
                <a:path w="1688" h="1066" extrusionOk="0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dash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78;p20"/>
            <p:cNvSpPr/>
            <p:nvPr/>
          </p:nvSpPr>
          <p:spPr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l" t="t" r="r" b="b"/>
              <a:pathLst>
                <a:path w="2171" h="1326" extrusionOk="0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79;p20"/>
            <p:cNvSpPr/>
            <p:nvPr/>
          </p:nvSpPr>
          <p:spPr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l" t="t" r="r" b="b"/>
              <a:pathLst>
                <a:path w="106" h="143" extrusionOk="0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80;p20"/>
            <p:cNvSpPr/>
            <p:nvPr/>
          </p:nvSpPr>
          <p:spPr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l" t="t" r="r" b="b"/>
              <a:pathLst>
                <a:path w="2330" h="1452" extrusionOk="0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81;p20"/>
            <p:cNvSpPr/>
            <p:nvPr/>
          </p:nvSpPr>
          <p:spPr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l" t="t" r="r" b="b"/>
              <a:pathLst>
                <a:path w="1216" h="1436" extrusionOk="0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82;p20"/>
            <p:cNvSpPr/>
            <p:nvPr/>
          </p:nvSpPr>
          <p:spPr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l" t="t" r="r" b="b"/>
              <a:pathLst>
                <a:path w="222" h="129" extrusionOk="0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83;p20"/>
            <p:cNvSpPr/>
            <p:nvPr/>
          </p:nvSpPr>
          <p:spPr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l" t="t" r="r" b="b"/>
              <a:pathLst>
                <a:path w="1174" h="1440" extrusionOk="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dash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84;p20"/>
            <p:cNvSpPr/>
            <p:nvPr/>
          </p:nvSpPr>
          <p:spPr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l" t="t" r="r" b="b"/>
              <a:pathLst>
                <a:path w="125" h="74" extrusionOk="0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dash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85;p20"/>
            <p:cNvSpPr/>
            <p:nvPr/>
          </p:nvSpPr>
          <p:spPr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l" t="t" r="r" b="b"/>
              <a:pathLst>
                <a:path w="1155" h="1440" extrusionOk="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 cmpd="sng">
              <a:solidFill>
                <a:schemeClr val="dk1">
                  <a:alpha val="20000"/>
                </a:schemeClr>
              </a:solidFill>
              <a:prstDash val="dashDot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86;p20"/>
            <p:cNvSpPr/>
            <p:nvPr/>
          </p:nvSpPr>
          <p:spPr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l" t="t" r="r" b="b"/>
              <a:pathLst>
                <a:path w="75" h="45" extrusionOk="0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 cmpd="sng">
              <a:solidFill>
                <a:schemeClr val="dk1">
                  <a:alpha val="20000"/>
                </a:schemeClr>
              </a:solidFill>
              <a:prstDash val="dashDot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87;p20"/>
            <p:cNvSpPr/>
            <p:nvPr/>
          </p:nvSpPr>
          <p:spPr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l" t="t" r="r" b="b"/>
              <a:pathLst>
                <a:path w="1160" h="1441" extrusionOk="0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88;p20"/>
            <p:cNvSpPr/>
            <p:nvPr/>
          </p:nvSpPr>
          <p:spPr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l" t="t" r="r" b="b"/>
              <a:pathLst>
                <a:path w="1137" h="1440" extrusionOk="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89;p20"/>
            <p:cNvSpPr/>
            <p:nvPr/>
          </p:nvSpPr>
          <p:spPr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l" t="t" r="r" b="b"/>
              <a:pathLst>
                <a:path w="1058" h="1439" extrusionOk="0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90;p20"/>
            <p:cNvSpPr/>
            <p:nvPr/>
          </p:nvSpPr>
          <p:spPr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l" t="t" r="r" b="b"/>
              <a:pathLst>
                <a:path w="718" h="575" extrusionOk="0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91;p20"/>
            <p:cNvSpPr/>
            <p:nvPr/>
          </p:nvSpPr>
          <p:spPr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l" t="t" r="r" b="b"/>
              <a:pathLst>
                <a:path w="620" h="536" extrusionOk="0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92;p20"/>
            <p:cNvSpPr/>
            <p:nvPr/>
          </p:nvSpPr>
          <p:spPr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l" t="t" r="r" b="b"/>
              <a:pathLst>
                <a:path w="455" h="285" extrusionOk="0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dash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93;p20"/>
            <p:cNvSpPr/>
            <p:nvPr/>
          </p:nvSpPr>
          <p:spPr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l" t="t" r="r" b="b"/>
              <a:pathLst>
                <a:path w="188" h="112" extrusionOk="0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4" name="Google Shape;94;p20"/>
          <p:cNvGrpSpPr/>
          <p:nvPr/>
        </p:nvGrpSpPr>
        <p:grpSpPr>
          <a:xfrm>
            <a:off x="3259545" y="1186483"/>
            <a:ext cx="5666145" cy="4477933"/>
            <a:chOff x="3259545" y="1186483"/>
            <a:chExt cx="5666145" cy="4477933"/>
          </a:xfrm>
        </p:grpSpPr>
        <p:sp>
          <p:nvSpPr>
            <p:cNvPr id="95" name="Google Shape;95;p20"/>
            <p:cNvSpPr/>
            <p:nvPr/>
          </p:nvSpPr>
          <p:spPr>
            <a:xfrm>
              <a:off x="3259545" y="1186483"/>
              <a:ext cx="5657881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96;p20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97;p20"/>
            <p:cNvSpPr/>
            <p:nvPr/>
          </p:nvSpPr>
          <p:spPr>
            <a:xfrm>
              <a:off x="3259545" y="1991156"/>
              <a:ext cx="5666145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8" name="Google Shape;98;p20"/>
          <p:cNvSpPr txBox="1">
            <a:spLocks noGrp="1"/>
          </p:cNvSpPr>
          <p:nvPr>
            <p:ph type="title"/>
          </p:nvPr>
        </p:nvSpPr>
        <p:spPr>
          <a:xfrm>
            <a:off x="3344216" y="2074730"/>
            <a:ext cx="5490224" cy="16893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28600" tIns="228600" rIns="228600" bIns="0" anchor="b" anchorCtr="0">
            <a:normAutofit/>
          </a:bodyPr>
          <a:lstStyle>
            <a:lvl1pPr lv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FFEFF"/>
              </a:buClr>
              <a:buSzPts val="4400"/>
              <a:buFont typeface="Calibri"/>
              <a:buNone/>
              <a:defRPr sz="4400">
                <a:solidFill>
                  <a:srgbClr val="FFFEF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9" name="Google Shape;99;p20"/>
          <p:cNvSpPr txBox="1">
            <a:spLocks noGrp="1"/>
          </p:cNvSpPr>
          <p:nvPr>
            <p:ph type="body" idx="1"/>
          </p:nvPr>
        </p:nvSpPr>
        <p:spPr>
          <a:xfrm>
            <a:off x="3344215" y="3846851"/>
            <a:ext cx="5490223" cy="13837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45700" anchor="t" anchorCtr="0">
            <a:normAutofit/>
          </a:bodyPr>
          <a:lstStyle>
            <a:lvl1pPr marL="457200" lvl="0" indent="-228600" algn="ctr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980"/>
              <a:buNone/>
              <a:defRPr sz="1800">
                <a:solidFill>
                  <a:srgbClr val="FFFEFF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6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6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6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6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6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6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00" name="Google Shape;100;p20"/>
          <p:cNvSpPr txBox="1">
            <a:spLocks noGrp="1"/>
          </p:cNvSpPr>
          <p:nvPr>
            <p:ph type="dt" idx="10"/>
          </p:nvPr>
        </p:nvSpPr>
        <p:spPr>
          <a:xfrm>
            <a:off x="804672" y="320040"/>
            <a:ext cx="3657600" cy="320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p20"/>
          <p:cNvSpPr txBox="1">
            <a:spLocks noGrp="1"/>
          </p:cNvSpPr>
          <p:nvPr>
            <p:ph type="ftr" idx="11"/>
          </p:nvPr>
        </p:nvSpPr>
        <p:spPr>
          <a:xfrm>
            <a:off x="804672" y="6227064"/>
            <a:ext cx="10588752" cy="320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20"/>
          <p:cNvSpPr txBox="1">
            <a:spLocks noGrp="1"/>
          </p:cNvSpPr>
          <p:nvPr>
            <p:ph type="sldNum" idx="12"/>
          </p:nvPr>
        </p:nvSpPr>
        <p:spPr>
          <a:xfrm>
            <a:off x="10469880" y="320040"/>
            <a:ext cx="914400" cy="320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" name="Google Shape;104;p21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105" name="Google Shape;105;p21"/>
            <p:cNvSpPr/>
            <p:nvPr/>
          </p:nvSpPr>
          <p:spPr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l" t="t" r="r" b="b"/>
              <a:pathLst>
                <a:path w="813" h="1440" extrusionOk="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Google Shape;106;p21"/>
            <p:cNvSpPr/>
            <p:nvPr/>
          </p:nvSpPr>
          <p:spPr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l" t="t" r="r" b="b"/>
              <a:pathLst>
                <a:path w="324" h="117" extrusionOk="0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107;p21"/>
            <p:cNvSpPr/>
            <p:nvPr/>
          </p:nvSpPr>
          <p:spPr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l" t="t" r="r" b="b"/>
              <a:pathLst>
                <a:path w="404" h="385" extrusionOk="0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108;p21"/>
            <p:cNvSpPr/>
            <p:nvPr/>
          </p:nvSpPr>
          <p:spPr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l" t="t" r="r" b="b"/>
              <a:pathLst>
                <a:path w="774" h="1440" extrusionOk="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dash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109;p21"/>
            <p:cNvSpPr/>
            <p:nvPr/>
          </p:nvSpPr>
          <p:spPr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l" t="t" r="r" b="b"/>
              <a:pathLst>
                <a:path w="203" h="77" extrusionOk="0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dash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110;p21"/>
            <p:cNvSpPr/>
            <p:nvPr/>
          </p:nvSpPr>
          <p:spPr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l" t="t" r="r" b="b"/>
              <a:pathLst>
                <a:path w="351" h="332" extrusionOk="0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dash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111;p21"/>
            <p:cNvSpPr/>
            <p:nvPr/>
          </p:nvSpPr>
          <p:spPr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l" t="t" r="r" b="b"/>
              <a:pathLst>
                <a:path w="762" h="1440" extrusionOk="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112;p21"/>
            <p:cNvSpPr/>
            <p:nvPr/>
          </p:nvSpPr>
          <p:spPr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l" t="t" r="r" b="b"/>
              <a:pathLst>
                <a:path w="140" h="54" extrusionOk="0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113;p21"/>
            <p:cNvSpPr/>
            <p:nvPr/>
          </p:nvSpPr>
          <p:spPr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l" t="t" r="r" b="b"/>
              <a:pathLst>
                <a:path w="321" h="302" extrusionOk="0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114;p21"/>
            <p:cNvSpPr/>
            <p:nvPr/>
          </p:nvSpPr>
          <p:spPr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l" t="t" r="r" b="b"/>
              <a:pathLst>
                <a:path w="683" h="1440" extrusionOk="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115;p21"/>
            <p:cNvSpPr/>
            <p:nvPr/>
          </p:nvSpPr>
          <p:spPr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l" t="t" r="r" b="b"/>
              <a:pathLst>
                <a:path w="287" h="279" extrusionOk="0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116;p21"/>
            <p:cNvSpPr/>
            <p:nvPr/>
          </p:nvSpPr>
          <p:spPr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l" t="t" r="r" b="b"/>
              <a:pathLst>
                <a:path w="680" h="1440" extrusionOk="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117;p21"/>
            <p:cNvSpPr/>
            <p:nvPr/>
          </p:nvSpPr>
          <p:spPr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l" t="t" r="r" b="b"/>
              <a:pathLst>
                <a:path w="250" h="242" extrusionOk="0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118;p21"/>
            <p:cNvSpPr/>
            <p:nvPr/>
          </p:nvSpPr>
          <p:spPr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l" t="t" r="r" b="b"/>
              <a:pathLst>
                <a:path w="720" h="1440" extrusionOk="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119;p21"/>
            <p:cNvSpPr/>
            <p:nvPr/>
          </p:nvSpPr>
          <p:spPr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l" t="t" r="r" b="b"/>
              <a:pathLst>
                <a:path w="185" h="167" extrusionOk="0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120;p21"/>
            <p:cNvSpPr/>
            <p:nvPr/>
          </p:nvSpPr>
          <p:spPr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l" t="t" r="r" b="b"/>
              <a:pathLst>
                <a:path w="572" h="1440" extrusionOk="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 cmpd="sng">
              <a:solidFill>
                <a:schemeClr val="dk1">
                  <a:alpha val="20000"/>
                </a:schemeClr>
              </a:solidFill>
              <a:prstDash val="dashDot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121;p21"/>
            <p:cNvSpPr/>
            <p:nvPr/>
          </p:nvSpPr>
          <p:spPr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l" t="t" r="r" b="b"/>
              <a:pathLst>
                <a:path w="620" h="1440" extrusionOk="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lgDash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122;p21"/>
            <p:cNvSpPr/>
            <p:nvPr/>
          </p:nvSpPr>
          <p:spPr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l" t="t" r="r" b="b"/>
              <a:pathLst>
                <a:path w="506" h="1440" extrusionOk="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123;p21"/>
            <p:cNvSpPr/>
            <p:nvPr/>
          </p:nvSpPr>
          <p:spPr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l" t="t" r="r" b="b"/>
              <a:pathLst>
                <a:path w="373" h="673" extrusionOk="0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124;p21"/>
            <p:cNvSpPr/>
            <p:nvPr/>
          </p:nvSpPr>
          <p:spPr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l" t="t" r="r" b="b"/>
              <a:pathLst>
                <a:path w="45" h="174" extrusionOk="0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125;p21"/>
            <p:cNvSpPr/>
            <p:nvPr/>
          </p:nvSpPr>
          <p:spPr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l" t="t" r="r" b="b"/>
              <a:pathLst>
                <a:path w="329" h="469" extrusionOk="0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6" name="Google Shape;126;p21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127" name="Google Shape;127;p2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128;p21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129;p21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0" name="Google Shape;130;p21"/>
          <p:cNvSpPr txBox="1">
            <a:spLocks noGrp="1"/>
          </p:cNvSpPr>
          <p:nvPr>
            <p:ph type="title"/>
          </p:nvPr>
        </p:nvSpPr>
        <p:spPr>
          <a:xfrm>
            <a:off x="889000" y="2339669"/>
            <a:ext cx="3500828" cy="24700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FFEFF"/>
              </a:buClr>
              <a:buSzPts val="4000"/>
              <a:buFont typeface="Calibri"/>
              <a:buNone/>
              <a:defRPr>
                <a:solidFill>
                  <a:srgbClr val="FFFEF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1" name="Google Shape;131;p21"/>
          <p:cNvSpPr txBox="1">
            <a:spLocks noGrp="1"/>
          </p:cNvSpPr>
          <p:nvPr>
            <p:ph type="body" idx="1"/>
          </p:nvPr>
        </p:nvSpPr>
        <p:spPr>
          <a:xfrm>
            <a:off x="5120878" y="803187"/>
            <a:ext cx="6269591" cy="2382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433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980"/>
              <a:buChar char="▪"/>
              <a:defRPr/>
            </a:lvl1pPr>
            <a:lvl2pPr marL="914400" lvl="1" indent="-35433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▪"/>
              <a:defRPr/>
            </a:lvl2pPr>
            <a:lvl3pPr marL="1371600" lvl="2" indent="-35433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▪"/>
              <a:defRPr/>
            </a:lvl3pPr>
            <a:lvl4pPr marL="1828800" lvl="3" indent="-35433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▪"/>
              <a:defRPr/>
            </a:lvl4pPr>
            <a:lvl5pPr marL="2286000" lvl="4" indent="-354329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▪"/>
              <a:defRPr/>
            </a:lvl5pPr>
            <a:lvl6pPr marL="2743200" lvl="5" indent="-354329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▪"/>
              <a:defRPr/>
            </a:lvl6pPr>
            <a:lvl7pPr marL="3200400" lvl="6" indent="-354329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▪"/>
              <a:defRPr/>
            </a:lvl7pPr>
            <a:lvl8pPr marL="3657600" lvl="7" indent="-354329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▪"/>
              <a:defRPr/>
            </a:lvl8pPr>
            <a:lvl9pPr marL="4114800" lvl="8" indent="-354329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▪"/>
              <a:defRPr/>
            </a:lvl9pPr>
          </a:lstStyle>
          <a:p>
            <a:endParaRPr/>
          </a:p>
        </p:txBody>
      </p:sp>
      <p:sp>
        <p:nvSpPr>
          <p:cNvPr id="132" name="Google Shape;132;p21"/>
          <p:cNvSpPr txBox="1">
            <a:spLocks noGrp="1"/>
          </p:cNvSpPr>
          <p:nvPr>
            <p:ph type="body" idx="2"/>
          </p:nvPr>
        </p:nvSpPr>
        <p:spPr>
          <a:xfrm>
            <a:off x="5118447" y="3672162"/>
            <a:ext cx="6272022" cy="23835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433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980"/>
              <a:buChar char="▪"/>
              <a:defRPr/>
            </a:lvl1pPr>
            <a:lvl2pPr marL="914400" lvl="1" indent="-35433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▪"/>
              <a:defRPr/>
            </a:lvl2pPr>
            <a:lvl3pPr marL="1371600" lvl="2" indent="-35433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▪"/>
              <a:defRPr/>
            </a:lvl3pPr>
            <a:lvl4pPr marL="1828800" lvl="3" indent="-35433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▪"/>
              <a:defRPr/>
            </a:lvl4pPr>
            <a:lvl5pPr marL="2286000" lvl="4" indent="-354329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▪"/>
              <a:defRPr/>
            </a:lvl5pPr>
            <a:lvl6pPr marL="2743200" lvl="5" indent="-354329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▪"/>
              <a:defRPr/>
            </a:lvl6pPr>
            <a:lvl7pPr marL="3200400" lvl="6" indent="-354329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▪"/>
              <a:defRPr/>
            </a:lvl7pPr>
            <a:lvl8pPr marL="3657600" lvl="7" indent="-354329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▪"/>
              <a:defRPr/>
            </a:lvl8pPr>
            <a:lvl9pPr marL="4114800" lvl="8" indent="-354329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▪"/>
              <a:defRPr/>
            </a:lvl9pPr>
          </a:lstStyle>
          <a:p>
            <a:endParaRPr/>
          </a:p>
        </p:txBody>
      </p:sp>
      <p:sp>
        <p:nvSpPr>
          <p:cNvPr id="133" name="Google Shape;133;p21"/>
          <p:cNvSpPr txBox="1">
            <a:spLocks noGrp="1"/>
          </p:cNvSpPr>
          <p:nvPr>
            <p:ph type="dt" idx="10"/>
          </p:nvPr>
        </p:nvSpPr>
        <p:spPr>
          <a:xfrm>
            <a:off x="804672" y="320040"/>
            <a:ext cx="3657600" cy="320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4" name="Google Shape;134;p21"/>
          <p:cNvSpPr txBox="1">
            <a:spLocks noGrp="1"/>
          </p:cNvSpPr>
          <p:nvPr>
            <p:ph type="ftr" idx="11"/>
          </p:nvPr>
        </p:nvSpPr>
        <p:spPr>
          <a:xfrm>
            <a:off x="804672" y="6227064"/>
            <a:ext cx="10588752" cy="320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5" name="Google Shape;135;p21"/>
          <p:cNvSpPr txBox="1">
            <a:spLocks noGrp="1"/>
          </p:cNvSpPr>
          <p:nvPr>
            <p:ph type="sldNum" idx="12"/>
          </p:nvPr>
        </p:nvSpPr>
        <p:spPr>
          <a:xfrm>
            <a:off x="10469880" y="320040"/>
            <a:ext cx="914400" cy="320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7" name="Google Shape;137;p22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138" name="Google Shape;138;p22"/>
            <p:cNvSpPr/>
            <p:nvPr/>
          </p:nvSpPr>
          <p:spPr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l" t="t" r="r" b="b"/>
              <a:pathLst>
                <a:path w="813" h="1440" extrusionOk="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139;p22"/>
            <p:cNvSpPr/>
            <p:nvPr/>
          </p:nvSpPr>
          <p:spPr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l" t="t" r="r" b="b"/>
              <a:pathLst>
                <a:path w="324" h="117" extrusionOk="0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140;p22"/>
            <p:cNvSpPr/>
            <p:nvPr/>
          </p:nvSpPr>
          <p:spPr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l" t="t" r="r" b="b"/>
              <a:pathLst>
                <a:path w="404" h="385" extrusionOk="0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141;p22"/>
            <p:cNvSpPr/>
            <p:nvPr/>
          </p:nvSpPr>
          <p:spPr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l" t="t" r="r" b="b"/>
              <a:pathLst>
                <a:path w="774" h="1440" extrusionOk="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dash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142;p22"/>
            <p:cNvSpPr/>
            <p:nvPr/>
          </p:nvSpPr>
          <p:spPr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l" t="t" r="r" b="b"/>
              <a:pathLst>
                <a:path w="203" h="77" extrusionOk="0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dash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143;p22"/>
            <p:cNvSpPr/>
            <p:nvPr/>
          </p:nvSpPr>
          <p:spPr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l" t="t" r="r" b="b"/>
              <a:pathLst>
                <a:path w="351" h="332" extrusionOk="0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dash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144;p22"/>
            <p:cNvSpPr/>
            <p:nvPr/>
          </p:nvSpPr>
          <p:spPr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l" t="t" r="r" b="b"/>
              <a:pathLst>
                <a:path w="762" h="1440" extrusionOk="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145;p22"/>
            <p:cNvSpPr/>
            <p:nvPr/>
          </p:nvSpPr>
          <p:spPr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l" t="t" r="r" b="b"/>
              <a:pathLst>
                <a:path w="140" h="54" extrusionOk="0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146;p22"/>
            <p:cNvSpPr/>
            <p:nvPr/>
          </p:nvSpPr>
          <p:spPr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l" t="t" r="r" b="b"/>
              <a:pathLst>
                <a:path w="321" h="302" extrusionOk="0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147;p22"/>
            <p:cNvSpPr/>
            <p:nvPr/>
          </p:nvSpPr>
          <p:spPr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l" t="t" r="r" b="b"/>
              <a:pathLst>
                <a:path w="683" h="1440" extrusionOk="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148;p22"/>
            <p:cNvSpPr/>
            <p:nvPr/>
          </p:nvSpPr>
          <p:spPr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l" t="t" r="r" b="b"/>
              <a:pathLst>
                <a:path w="287" h="279" extrusionOk="0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149;p22"/>
            <p:cNvSpPr/>
            <p:nvPr/>
          </p:nvSpPr>
          <p:spPr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l" t="t" r="r" b="b"/>
              <a:pathLst>
                <a:path w="680" h="1440" extrusionOk="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150;p22"/>
            <p:cNvSpPr/>
            <p:nvPr/>
          </p:nvSpPr>
          <p:spPr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l" t="t" r="r" b="b"/>
              <a:pathLst>
                <a:path w="250" h="242" extrusionOk="0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151;p22"/>
            <p:cNvSpPr/>
            <p:nvPr/>
          </p:nvSpPr>
          <p:spPr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l" t="t" r="r" b="b"/>
              <a:pathLst>
                <a:path w="720" h="1440" extrusionOk="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152;p22"/>
            <p:cNvSpPr/>
            <p:nvPr/>
          </p:nvSpPr>
          <p:spPr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l" t="t" r="r" b="b"/>
              <a:pathLst>
                <a:path w="185" h="167" extrusionOk="0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153;p22"/>
            <p:cNvSpPr/>
            <p:nvPr/>
          </p:nvSpPr>
          <p:spPr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l" t="t" r="r" b="b"/>
              <a:pathLst>
                <a:path w="572" h="1440" extrusionOk="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 cmpd="sng">
              <a:solidFill>
                <a:schemeClr val="dk1">
                  <a:alpha val="20000"/>
                </a:schemeClr>
              </a:solidFill>
              <a:prstDash val="dashDot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154;p22"/>
            <p:cNvSpPr/>
            <p:nvPr/>
          </p:nvSpPr>
          <p:spPr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l" t="t" r="r" b="b"/>
              <a:pathLst>
                <a:path w="620" h="1440" extrusionOk="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lgDash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155;p22"/>
            <p:cNvSpPr/>
            <p:nvPr/>
          </p:nvSpPr>
          <p:spPr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l" t="t" r="r" b="b"/>
              <a:pathLst>
                <a:path w="506" h="1440" extrusionOk="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156;p22"/>
            <p:cNvSpPr/>
            <p:nvPr/>
          </p:nvSpPr>
          <p:spPr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l" t="t" r="r" b="b"/>
              <a:pathLst>
                <a:path w="373" h="673" extrusionOk="0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" name="Google Shape;157;p22"/>
            <p:cNvSpPr/>
            <p:nvPr/>
          </p:nvSpPr>
          <p:spPr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l" t="t" r="r" b="b"/>
              <a:pathLst>
                <a:path w="45" h="174" extrusionOk="0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Google Shape;158;p22"/>
            <p:cNvSpPr/>
            <p:nvPr/>
          </p:nvSpPr>
          <p:spPr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l" t="t" r="r" b="b"/>
              <a:pathLst>
                <a:path w="329" h="469" extrusionOk="0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9" name="Google Shape;159;p22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160" name="Google Shape;160;p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" name="Google Shape;161;p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" name="Google Shape;162;p22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63" name="Google Shape;163;p22"/>
          <p:cNvSpPr txBox="1">
            <a:spLocks noGrp="1"/>
          </p:cNvSpPr>
          <p:nvPr>
            <p:ph type="title"/>
          </p:nvPr>
        </p:nvSpPr>
        <p:spPr>
          <a:xfrm>
            <a:off x="889001" y="2363915"/>
            <a:ext cx="3500828" cy="2460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FFEFF"/>
              </a:buClr>
              <a:buSzPts val="4000"/>
              <a:buFont typeface="Calibri"/>
              <a:buNone/>
              <a:defRPr>
                <a:solidFill>
                  <a:srgbClr val="FFFEF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4" name="Google Shape;164;p22"/>
          <p:cNvSpPr txBox="1">
            <a:spLocks noGrp="1"/>
          </p:cNvSpPr>
          <p:nvPr>
            <p:ph type="body" idx="1"/>
          </p:nvPr>
        </p:nvSpPr>
        <p:spPr>
          <a:xfrm>
            <a:off x="5125137" y="803185"/>
            <a:ext cx="6265088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420"/>
              <a:buNone/>
              <a:defRPr sz="2200" b="0" cap="none">
                <a:solidFill>
                  <a:schemeClr val="accent1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200"/>
              <a:buNone/>
              <a:defRPr sz="2000" b="1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None/>
              <a:defRPr sz="1800" b="1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60"/>
              <a:buNone/>
              <a:defRPr sz="1600" b="1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60"/>
              <a:buNone/>
              <a:defRPr sz="1600" b="1"/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60"/>
              <a:buNone/>
              <a:defRPr sz="1600" b="1"/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60"/>
              <a:buNone/>
              <a:defRPr sz="1600" b="1"/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60"/>
              <a:buNone/>
              <a:defRPr sz="1600" b="1"/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60"/>
              <a:buNone/>
              <a:defRPr sz="1600" b="1"/>
            </a:lvl9pPr>
          </a:lstStyle>
          <a:p>
            <a:endParaRPr/>
          </a:p>
        </p:txBody>
      </p:sp>
      <p:sp>
        <p:nvSpPr>
          <p:cNvPr id="165" name="Google Shape;165;p22"/>
          <p:cNvSpPr txBox="1">
            <a:spLocks noGrp="1"/>
          </p:cNvSpPr>
          <p:nvPr>
            <p:ph type="body" idx="2"/>
          </p:nvPr>
        </p:nvSpPr>
        <p:spPr>
          <a:xfrm>
            <a:off x="5125305" y="1488985"/>
            <a:ext cx="6264350" cy="16968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433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980"/>
              <a:buChar char="▪"/>
              <a:defRPr/>
            </a:lvl1pPr>
            <a:lvl2pPr marL="914400" lvl="1" indent="-35433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▪"/>
              <a:defRPr/>
            </a:lvl2pPr>
            <a:lvl3pPr marL="1371600" lvl="2" indent="-35433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▪"/>
              <a:defRPr/>
            </a:lvl3pPr>
            <a:lvl4pPr marL="1828800" lvl="3" indent="-35433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▪"/>
              <a:defRPr/>
            </a:lvl4pPr>
            <a:lvl5pPr marL="2286000" lvl="4" indent="-354329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▪"/>
              <a:defRPr/>
            </a:lvl5pPr>
            <a:lvl6pPr marL="2743200" lvl="5" indent="-354329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▪"/>
              <a:defRPr/>
            </a:lvl6pPr>
            <a:lvl7pPr marL="3200400" lvl="6" indent="-354329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▪"/>
              <a:defRPr/>
            </a:lvl7pPr>
            <a:lvl8pPr marL="3657600" lvl="7" indent="-354329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▪"/>
              <a:defRPr/>
            </a:lvl8pPr>
            <a:lvl9pPr marL="4114800" lvl="8" indent="-354329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▪"/>
              <a:defRPr/>
            </a:lvl9pPr>
          </a:lstStyle>
          <a:p>
            <a:endParaRPr/>
          </a:p>
        </p:txBody>
      </p:sp>
      <p:sp>
        <p:nvSpPr>
          <p:cNvPr id="166" name="Google Shape;166;p22"/>
          <p:cNvSpPr txBox="1">
            <a:spLocks noGrp="1"/>
          </p:cNvSpPr>
          <p:nvPr>
            <p:ph type="body" idx="3"/>
          </p:nvPr>
        </p:nvSpPr>
        <p:spPr>
          <a:xfrm>
            <a:off x="5118653" y="3665887"/>
            <a:ext cx="6264414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420"/>
              <a:buNone/>
              <a:defRPr sz="2200" b="0" cap="none">
                <a:solidFill>
                  <a:schemeClr val="accent1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200"/>
              <a:buNone/>
              <a:defRPr sz="2000" b="1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None/>
              <a:defRPr sz="1800" b="1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60"/>
              <a:buNone/>
              <a:defRPr sz="1600" b="1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60"/>
              <a:buNone/>
              <a:defRPr sz="1600" b="1"/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60"/>
              <a:buNone/>
              <a:defRPr sz="1600" b="1"/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60"/>
              <a:buNone/>
              <a:defRPr sz="1600" b="1"/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60"/>
              <a:buNone/>
              <a:defRPr sz="1600" b="1"/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760"/>
              <a:buNone/>
              <a:defRPr sz="1600" b="1"/>
            </a:lvl9pPr>
          </a:lstStyle>
          <a:p>
            <a:endParaRPr/>
          </a:p>
        </p:txBody>
      </p:sp>
      <p:sp>
        <p:nvSpPr>
          <p:cNvPr id="167" name="Google Shape;167;p22"/>
          <p:cNvSpPr txBox="1">
            <a:spLocks noGrp="1"/>
          </p:cNvSpPr>
          <p:nvPr>
            <p:ph type="body" idx="4"/>
          </p:nvPr>
        </p:nvSpPr>
        <p:spPr>
          <a:xfrm>
            <a:off x="5118447" y="4351687"/>
            <a:ext cx="6265588" cy="17040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433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980"/>
              <a:buChar char="▪"/>
              <a:defRPr/>
            </a:lvl1pPr>
            <a:lvl2pPr marL="914400" lvl="1" indent="-35433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▪"/>
              <a:defRPr/>
            </a:lvl2pPr>
            <a:lvl3pPr marL="1371600" lvl="2" indent="-35433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▪"/>
              <a:defRPr/>
            </a:lvl3pPr>
            <a:lvl4pPr marL="1828800" lvl="3" indent="-35433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▪"/>
              <a:defRPr/>
            </a:lvl4pPr>
            <a:lvl5pPr marL="2286000" lvl="4" indent="-354329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▪"/>
              <a:defRPr/>
            </a:lvl5pPr>
            <a:lvl6pPr marL="2743200" lvl="5" indent="-354329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▪"/>
              <a:defRPr/>
            </a:lvl6pPr>
            <a:lvl7pPr marL="3200400" lvl="6" indent="-354329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▪"/>
              <a:defRPr/>
            </a:lvl7pPr>
            <a:lvl8pPr marL="3657600" lvl="7" indent="-354329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▪"/>
              <a:defRPr/>
            </a:lvl8pPr>
            <a:lvl9pPr marL="4114800" lvl="8" indent="-354329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▪"/>
              <a:defRPr/>
            </a:lvl9pPr>
          </a:lstStyle>
          <a:p>
            <a:endParaRPr/>
          </a:p>
        </p:txBody>
      </p:sp>
      <p:sp>
        <p:nvSpPr>
          <p:cNvPr id="168" name="Google Shape;168;p22"/>
          <p:cNvSpPr txBox="1">
            <a:spLocks noGrp="1"/>
          </p:cNvSpPr>
          <p:nvPr>
            <p:ph type="dt" idx="10"/>
          </p:nvPr>
        </p:nvSpPr>
        <p:spPr>
          <a:xfrm>
            <a:off x="804672" y="320040"/>
            <a:ext cx="3657600" cy="320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9" name="Google Shape;169;p22"/>
          <p:cNvSpPr txBox="1">
            <a:spLocks noGrp="1"/>
          </p:cNvSpPr>
          <p:nvPr>
            <p:ph type="ftr" idx="11"/>
          </p:nvPr>
        </p:nvSpPr>
        <p:spPr>
          <a:xfrm>
            <a:off x="804672" y="6227064"/>
            <a:ext cx="10588752" cy="320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0" name="Google Shape;170;p22"/>
          <p:cNvSpPr txBox="1">
            <a:spLocks noGrp="1"/>
          </p:cNvSpPr>
          <p:nvPr>
            <p:ph type="sldNum" idx="12"/>
          </p:nvPr>
        </p:nvSpPr>
        <p:spPr>
          <a:xfrm>
            <a:off x="10469880" y="320040"/>
            <a:ext cx="914400" cy="320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2" name="Google Shape;172;p23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173" name="Google Shape;173;p23"/>
            <p:cNvSpPr/>
            <p:nvPr/>
          </p:nvSpPr>
          <p:spPr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l" t="t" r="r" b="b"/>
              <a:pathLst>
                <a:path w="813" h="1440" extrusionOk="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174;p23"/>
            <p:cNvSpPr/>
            <p:nvPr/>
          </p:nvSpPr>
          <p:spPr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l" t="t" r="r" b="b"/>
              <a:pathLst>
                <a:path w="324" h="117" extrusionOk="0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" name="Google Shape;175;p23"/>
            <p:cNvSpPr/>
            <p:nvPr/>
          </p:nvSpPr>
          <p:spPr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l" t="t" r="r" b="b"/>
              <a:pathLst>
                <a:path w="404" h="385" extrusionOk="0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" name="Google Shape;176;p23"/>
            <p:cNvSpPr/>
            <p:nvPr/>
          </p:nvSpPr>
          <p:spPr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l" t="t" r="r" b="b"/>
              <a:pathLst>
                <a:path w="774" h="1440" extrusionOk="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dash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" name="Google Shape;177;p23"/>
            <p:cNvSpPr/>
            <p:nvPr/>
          </p:nvSpPr>
          <p:spPr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l" t="t" r="r" b="b"/>
              <a:pathLst>
                <a:path w="203" h="77" extrusionOk="0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dash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" name="Google Shape;178;p23"/>
            <p:cNvSpPr/>
            <p:nvPr/>
          </p:nvSpPr>
          <p:spPr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l" t="t" r="r" b="b"/>
              <a:pathLst>
                <a:path w="351" h="332" extrusionOk="0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dash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" name="Google Shape;179;p23"/>
            <p:cNvSpPr/>
            <p:nvPr/>
          </p:nvSpPr>
          <p:spPr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l" t="t" r="r" b="b"/>
              <a:pathLst>
                <a:path w="762" h="1440" extrusionOk="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" name="Google Shape;180;p23"/>
            <p:cNvSpPr/>
            <p:nvPr/>
          </p:nvSpPr>
          <p:spPr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l" t="t" r="r" b="b"/>
              <a:pathLst>
                <a:path w="140" h="54" extrusionOk="0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" name="Google Shape;181;p23"/>
            <p:cNvSpPr/>
            <p:nvPr/>
          </p:nvSpPr>
          <p:spPr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l" t="t" r="r" b="b"/>
              <a:pathLst>
                <a:path w="321" h="302" extrusionOk="0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" name="Google Shape;182;p23"/>
            <p:cNvSpPr/>
            <p:nvPr/>
          </p:nvSpPr>
          <p:spPr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l" t="t" r="r" b="b"/>
              <a:pathLst>
                <a:path w="683" h="1440" extrusionOk="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" name="Google Shape;183;p23"/>
            <p:cNvSpPr/>
            <p:nvPr/>
          </p:nvSpPr>
          <p:spPr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l" t="t" r="r" b="b"/>
              <a:pathLst>
                <a:path w="287" h="279" extrusionOk="0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" name="Google Shape;184;p23"/>
            <p:cNvSpPr/>
            <p:nvPr/>
          </p:nvSpPr>
          <p:spPr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l" t="t" r="r" b="b"/>
              <a:pathLst>
                <a:path w="680" h="1440" extrusionOk="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" name="Google Shape;185;p23"/>
            <p:cNvSpPr/>
            <p:nvPr/>
          </p:nvSpPr>
          <p:spPr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l" t="t" r="r" b="b"/>
              <a:pathLst>
                <a:path w="250" h="242" extrusionOk="0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" name="Google Shape;186;p23"/>
            <p:cNvSpPr/>
            <p:nvPr/>
          </p:nvSpPr>
          <p:spPr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l" t="t" r="r" b="b"/>
              <a:pathLst>
                <a:path w="720" h="1440" extrusionOk="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" name="Google Shape;187;p23"/>
            <p:cNvSpPr/>
            <p:nvPr/>
          </p:nvSpPr>
          <p:spPr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l" t="t" r="r" b="b"/>
              <a:pathLst>
                <a:path w="185" h="167" extrusionOk="0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" name="Google Shape;188;p23"/>
            <p:cNvSpPr/>
            <p:nvPr/>
          </p:nvSpPr>
          <p:spPr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l" t="t" r="r" b="b"/>
              <a:pathLst>
                <a:path w="572" h="1440" extrusionOk="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 cmpd="sng">
              <a:solidFill>
                <a:schemeClr val="dk1">
                  <a:alpha val="20000"/>
                </a:schemeClr>
              </a:solidFill>
              <a:prstDash val="dashDot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" name="Google Shape;189;p23"/>
            <p:cNvSpPr/>
            <p:nvPr/>
          </p:nvSpPr>
          <p:spPr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l" t="t" r="r" b="b"/>
              <a:pathLst>
                <a:path w="620" h="1440" extrusionOk="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lgDash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" name="Google Shape;190;p23"/>
            <p:cNvSpPr/>
            <p:nvPr/>
          </p:nvSpPr>
          <p:spPr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l" t="t" r="r" b="b"/>
              <a:pathLst>
                <a:path w="506" h="1440" extrusionOk="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" name="Google Shape;191;p23"/>
            <p:cNvSpPr/>
            <p:nvPr/>
          </p:nvSpPr>
          <p:spPr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l" t="t" r="r" b="b"/>
              <a:pathLst>
                <a:path w="373" h="673" extrusionOk="0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" name="Google Shape;192;p23"/>
            <p:cNvSpPr/>
            <p:nvPr/>
          </p:nvSpPr>
          <p:spPr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l" t="t" r="r" b="b"/>
              <a:pathLst>
                <a:path w="45" h="174" extrusionOk="0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" name="Google Shape;193;p23"/>
            <p:cNvSpPr/>
            <p:nvPr/>
          </p:nvSpPr>
          <p:spPr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l" t="t" r="r" b="b"/>
              <a:pathLst>
                <a:path w="329" h="469" extrusionOk="0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94" name="Google Shape;194;p23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195" name="Google Shape;195;p23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" name="Google Shape;196;p23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" name="Google Shape;197;p23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98" name="Google Shape;198;p23"/>
          <p:cNvSpPr txBox="1">
            <a:spLocks noGrp="1"/>
          </p:cNvSpPr>
          <p:nvPr>
            <p:ph type="title"/>
          </p:nvPr>
        </p:nvSpPr>
        <p:spPr>
          <a:xfrm>
            <a:off x="888632" y="2349925"/>
            <a:ext cx="3501196" cy="24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28600" tIns="228600" rIns="228600" bIns="228600" anchor="ctr" anchorCtr="0">
            <a:normAutofit/>
          </a:bodyPr>
          <a:lstStyle>
            <a:lvl1pPr lv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FFEFF"/>
              </a:buClr>
              <a:buSzPts val="4000"/>
              <a:buFont typeface="Calibri"/>
              <a:buNone/>
              <a:defRPr>
                <a:solidFill>
                  <a:srgbClr val="FFFEF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9" name="Google Shape;199;p23"/>
          <p:cNvSpPr txBox="1">
            <a:spLocks noGrp="1"/>
          </p:cNvSpPr>
          <p:nvPr>
            <p:ph type="dt" idx="10"/>
          </p:nvPr>
        </p:nvSpPr>
        <p:spPr>
          <a:xfrm>
            <a:off x="804672" y="320040"/>
            <a:ext cx="3657600" cy="320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0" name="Google Shape;200;p23"/>
          <p:cNvSpPr txBox="1">
            <a:spLocks noGrp="1"/>
          </p:cNvSpPr>
          <p:nvPr>
            <p:ph type="ftr" idx="11"/>
          </p:nvPr>
        </p:nvSpPr>
        <p:spPr>
          <a:xfrm>
            <a:off x="804672" y="6227064"/>
            <a:ext cx="10588752" cy="320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1" name="Google Shape;201;p23"/>
          <p:cNvSpPr txBox="1">
            <a:spLocks noGrp="1"/>
          </p:cNvSpPr>
          <p:nvPr>
            <p:ph type="sldNum" idx="12"/>
          </p:nvPr>
        </p:nvSpPr>
        <p:spPr>
          <a:xfrm>
            <a:off x="10469880" y="320040"/>
            <a:ext cx="914400" cy="320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24"/>
          <p:cNvSpPr txBox="1">
            <a:spLocks noGrp="1"/>
          </p:cNvSpPr>
          <p:nvPr>
            <p:ph type="dt" idx="10"/>
          </p:nvPr>
        </p:nvSpPr>
        <p:spPr>
          <a:xfrm>
            <a:off x="804672" y="320040"/>
            <a:ext cx="3657600" cy="320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4" name="Google Shape;204;p24"/>
          <p:cNvSpPr txBox="1">
            <a:spLocks noGrp="1"/>
          </p:cNvSpPr>
          <p:nvPr>
            <p:ph type="ftr" idx="11"/>
          </p:nvPr>
        </p:nvSpPr>
        <p:spPr>
          <a:xfrm>
            <a:off x="804672" y="6227064"/>
            <a:ext cx="10588752" cy="320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5" name="Google Shape;205;p24"/>
          <p:cNvSpPr txBox="1">
            <a:spLocks noGrp="1"/>
          </p:cNvSpPr>
          <p:nvPr>
            <p:ph type="sldNum" idx="12"/>
          </p:nvPr>
        </p:nvSpPr>
        <p:spPr>
          <a:xfrm>
            <a:off x="10469880" y="320040"/>
            <a:ext cx="914400" cy="320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7" name="Google Shape;207;p25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208" name="Google Shape;208;p25"/>
            <p:cNvSpPr/>
            <p:nvPr/>
          </p:nvSpPr>
          <p:spPr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l" t="t" r="r" b="b"/>
              <a:pathLst>
                <a:path w="813" h="1440" extrusionOk="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" name="Google Shape;209;p25"/>
            <p:cNvSpPr/>
            <p:nvPr/>
          </p:nvSpPr>
          <p:spPr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l" t="t" r="r" b="b"/>
              <a:pathLst>
                <a:path w="324" h="117" extrusionOk="0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" name="Google Shape;210;p25"/>
            <p:cNvSpPr/>
            <p:nvPr/>
          </p:nvSpPr>
          <p:spPr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l" t="t" r="r" b="b"/>
              <a:pathLst>
                <a:path w="404" h="385" extrusionOk="0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" name="Google Shape;211;p25"/>
            <p:cNvSpPr/>
            <p:nvPr/>
          </p:nvSpPr>
          <p:spPr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l" t="t" r="r" b="b"/>
              <a:pathLst>
                <a:path w="774" h="1440" extrusionOk="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dash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" name="Google Shape;212;p25"/>
            <p:cNvSpPr/>
            <p:nvPr/>
          </p:nvSpPr>
          <p:spPr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l" t="t" r="r" b="b"/>
              <a:pathLst>
                <a:path w="203" h="77" extrusionOk="0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dash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" name="Google Shape;213;p25"/>
            <p:cNvSpPr/>
            <p:nvPr/>
          </p:nvSpPr>
          <p:spPr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l" t="t" r="r" b="b"/>
              <a:pathLst>
                <a:path w="351" h="332" extrusionOk="0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dash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" name="Google Shape;214;p25"/>
            <p:cNvSpPr/>
            <p:nvPr/>
          </p:nvSpPr>
          <p:spPr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l" t="t" r="r" b="b"/>
              <a:pathLst>
                <a:path w="762" h="1440" extrusionOk="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" name="Google Shape;215;p25"/>
            <p:cNvSpPr/>
            <p:nvPr/>
          </p:nvSpPr>
          <p:spPr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l" t="t" r="r" b="b"/>
              <a:pathLst>
                <a:path w="140" h="54" extrusionOk="0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" name="Google Shape;216;p25"/>
            <p:cNvSpPr/>
            <p:nvPr/>
          </p:nvSpPr>
          <p:spPr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l" t="t" r="r" b="b"/>
              <a:pathLst>
                <a:path w="321" h="302" extrusionOk="0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" name="Google Shape;217;p25"/>
            <p:cNvSpPr/>
            <p:nvPr/>
          </p:nvSpPr>
          <p:spPr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l" t="t" r="r" b="b"/>
              <a:pathLst>
                <a:path w="683" h="1440" extrusionOk="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" name="Google Shape;218;p25"/>
            <p:cNvSpPr/>
            <p:nvPr/>
          </p:nvSpPr>
          <p:spPr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l" t="t" r="r" b="b"/>
              <a:pathLst>
                <a:path w="287" h="279" extrusionOk="0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" name="Google Shape;219;p25"/>
            <p:cNvSpPr/>
            <p:nvPr/>
          </p:nvSpPr>
          <p:spPr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l" t="t" r="r" b="b"/>
              <a:pathLst>
                <a:path w="680" h="1440" extrusionOk="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" name="Google Shape;220;p25"/>
            <p:cNvSpPr/>
            <p:nvPr/>
          </p:nvSpPr>
          <p:spPr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l" t="t" r="r" b="b"/>
              <a:pathLst>
                <a:path w="250" h="242" extrusionOk="0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" name="Google Shape;221;p25"/>
            <p:cNvSpPr/>
            <p:nvPr/>
          </p:nvSpPr>
          <p:spPr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l" t="t" r="r" b="b"/>
              <a:pathLst>
                <a:path w="720" h="1440" extrusionOk="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" name="Google Shape;222;p25"/>
            <p:cNvSpPr/>
            <p:nvPr/>
          </p:nvSpPr>
          <p:spPr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l" t="t" r="r" b="b"/>
              <a:pathLst>
                <a:path w="185" h="167" extrusionOk="0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" name="Google Shape;223;p25"/>
            <p:cNvSpPr/>
            <p:nvPr/>
          </p:nvSpPr>
          <p:spPr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l" t="t" r="r" b="b"/>
              <a:pathLst>
                <a:path w="572" h="1440" extrusionOk="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 cmpd="sng">
              <a:solidFill>
                <a:schemeClr val="dk1">
                  <a:alpha val="20000"/>
                </a:schemeClr>
              </a:solidFill>
              <a:prstDash val="dashDot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" name="Google Shape;224;p25"/>
            <p:cNvSpPr/>
            <p:nvPr/>
          </p:nvSpPr>
          <p:spPr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l" t="t" r="r" b="b"/>
              <a:pathLst>
                <a:path w="620" h="1440" extrusionOk="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lgDash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" name="Google Shape;225;p25"/>
            <p:cNvSpPr/>
            <p:nvPr/>
          </p:nvSpPr>
          <p:spPr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l" t="t" r="r" b="b"/>
              <a:pathLst>
                <a:path w="506" h="1440" extrusionOk="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" name="Google Shape;226;p25"/>
            <p:cNvSpPr/>
            <p:nvPr/>
          </p:nvSpPr>
          <p:spPr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l" t="t" r="r" b="b"/>
              <a:pathLst>
                <a:path w="373" h="673" extrusionOk="0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" name="Google Shape;227;p25"/>
            <p:cNvSpPr/>
            <p:nvPr/>
          </p:nvSpPr>
          <p:spPr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l" t="t" r="r" b="b"/>
              <a:pathLst>
                <a:path w="45" h="174" extrusionOk="0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" name="Google Shape;228;p25"/>
            <p:cNvSpPr/>
            <p:nvPr/>
          </p:nvSpPr>
          <p:spPr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l" t="t" r="r" b="b"/>
              <a:pathLst>
                <a:path w="329" h="469" extrusionOk="0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29" name="Google Shape;229;p25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30" name="Google Shape;230;p25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" name="Google Shape;231;p25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" name="Google Shape;232;p25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33" name="Google Shape;233;p25"/>
          <p:cNvSpPr txBox="1">
            <a:spLocks noGrp="1"/>
          </p:cNvSpPr>
          <p:nvPr>
            <p:ph type="title"/>
          </p:nvPr>
        </p:nvSpPr>
        <p:spPr>
          <a:xfrm>
            <a:off x="888631" y="2352026"/>
            <a:ext cx="3501197" cy="12232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28600" tIns="228600" rIns="228600" bIns="0" anchor="b" anchorCtr="0">
            <a:noAutofit/>
          </a:bodyPr>
          <a:lstStyle>
            <a:lvl1pPr lv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FFEFF"/>
              </a:buClr>
              <a:buSzPts val="3200"/>
              <a:buFont typeface="Calibri"/>
              <a:buNone/>
              <a:defRPr sz="3200">
                <a:solidFill>
                  <a:srgbClr val="FFFEF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4" name="Google Shape;234;p25"/>
          <p:cNvSpPr txBox="1">
            <a:spLocks noGrp="1"/>
          </p:cNvSpPr>
          <p:nvPr>
            <p:ph type="body" idx="1"/>
          </p:nvPr>
        </p:nvSpPr>
        <p:spPr>
          <a:xfrm>
            <a:off x="5109983" y="802809"/>
            <a:ext cx="6275035" cy="52499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35433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980"/>
              <a:buChar char="▪"/>
              <a:defRPr/>
            </a:lvl1pPr>
            <a:lvl2pPr marL="914400" lvl="1" indent="-35433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▪"/>
              <a:defRPr/>
            </a:lvl2pPr>
            <a:lvl3pPr marL="1371600" lvl="2" indent="-35433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▪"/>
              <a:defRPr/>
            </a:lvl3pPr>
            <a:lvl4pPr marL="1828800" lvl="3" indent="-35433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▪"/>
              <a:defRPr/>
            </a:lvl4pPr>
            <a:lvl5pPr marL="2286000" lvl="4" indent="-354329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▪"/>
              <a:defRPr/>
            </a:lvl5pPr>
            <a:lvl6pPr marL="2743200" lvl="5" indent="-354329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▪"/>
              <a:defRPr/>
            </a:lvl6pPr>
            <a:lvl7pPr marL="3200400" lvl="6" indent="-354329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▪"/>
              <a:defRPr/>
            </a:lvl7pPr>
            <a:lvl8pPr marL="3657600" lvl="7" indent="-354329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▪"/>
              <a:defRPr/>
            </a:lvl8pPr>
            <a:lvl9pPr marL="4114800" lvl="8" indent="-354329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80"/>
              <a:buChar char="▪"/>
              <a:defRPr/>
            </a:lvl9pPr>
          </a:lstStyle>
          <a:p>
            <a:endParaRPr/>
          </a:p>
        </p:txBody>
      </p:sp>
      <p:sp>
        <p:nvSpPr>
          <p:cNvPr id="235" name="Google Shape;235;p25"/>
          <p:cNvSpPr txBox="1">
            <a:spLocks noGrp="1"/>
          </p:cNvSpPr>
          <p:nvPr>
            <p:ph type="body" idx="2"/>
          </p:nvPr>
        </p:nvSpPr>
        <p:spPr>
          <a:xfrm>
            <a:off x="888631" y="3580186"/>
            <a:ext cx="3501197" cy="12211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ctr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760"/>
              <a:buNone/>
              <a:defRPr sz="1600">
                <a:solidFill>
                  <a:srgbClr val="FFFEFF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540"/>
              <a:buNone/>
              <a:defRPr sz="14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320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100"/>
              <a:buNone/>
              <a:defRPr sz="10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100"/>
              <a:buNone/>
              <a:defRPr sz="1000"/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100"/>
              <a:buNone/>
              <a:defRPr sz="1000"/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100"/>
              <a:buNone/>
              <a:defRPr sz="1000"/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100"/>
              <a:buNone/>
              <a:defRPr sz="1000"/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100"/>
              <a:buNone/>
              <a:defRPr sz="1000"/>
            </a:lvl9pPr>
          </a:lstStyle>
          <a:p>
            <a:endParaRPr/>
          </a:p>
        </p:txBody>
      </p:sp>
      <p:sp>
        <p:nvSpPr>
          <p:cNvPr id="236" name="Google Shape;236;p25"/>
          <p:cNvSpPr txBox="1">
            <a:spLocks noGrp="1"/>
          </p:cNvSpPr>
          <p:nvPr>
            <p:ph type="dt" idx="10"/>
          </p:nvPr>
        </p:nvSpPr>
        <p:spPr>
          <a:xfrm>
            <a:off x="804672" y="320040"/>
            <a:ext cx="3657600" cy="320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7" name="Google Shape;237;p25"/>
          <p:cNvSpPr txBox="1">
            <a:spLocks noGrp="1"/>
          </p:cNvSpPr>
          <p:nvPr>
            <p:ph type="ftr" idx="11"/>
          </p:nvPr>
        </p:nvSpPr>
        <p:spPr>
          <a:xfrm>
            <a:off x="804672" y="6227064"/>
            <a:ext cx="10588752" cy="320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8" name="Google Shape;238;p25"/>
          <p:cNvSpPr txBox="1">
            <a:spLocks noGrp="1"/>
          </p:cNvSpPr>
          <p:nvPr>
            <p:ph type="sldNum" idx="12"/>
          </p:nvPr>
        </p:nvSpPr>
        <p:spPr>
          <a:xfrm>
            <a:off x="10469880" y="320040"/>
            <a:ext cx="914400" cy="320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0" name="Google Shape;240;p26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241" name="Google Shape;241;p26"/>
            <p:cNvSpPr/>
            <p:nvPr/>
          </p:nvSpPr>
          <p:spPr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l" t="t" r="r" b="b"/>
              <a:pathLst>
                <a:path w="2038" h="1169" extrusionOk="0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" name="Google Shape;242;p26"/>
            <p:cNvSpPr/>
            <p:nvPr/>
          </p:nvSpPr>
          <p:spPr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l" t="t" r="r" b="b"/>
              <a:pathLst>
                <a:path w="1549" h="1017" extrusionOk="0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" name="Google Shape;243;p26"/>
            <p:cNvSpPr/>
            <p:nvPr/>
          </p:nvSpPr>
          <p:spPr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l" t="t" r="r" b="b"/>
              <a:pathLst>
                <a:path w="1688" h="1066" extrusionOk="0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dash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" name="Google Shape;244;p26"/>
            <p:cNvSpPr/>
            <p:nvPr/>
          </p:nvSpPr>
          <p:spPr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l" t="t" r="r" b="b"/>
              <a:pathLst>
                <a:path w="2171" h="1326" extrusionOk="0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" name="Google Shape;245;p26"/>
            <p:cNvSpPr/>
            <p:nvPr/>
          </p:nvSpPr>
          <p:spPr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l" t="t" r="r" b="b"/>
              <a:pathLst>
                <a:path w="106" h="143" extrusionOk="0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" name="Google Shape;246;p26"/>
            <p:cNvSpPr/>
            <p:nvPr/>
          </p:nvSpPr>
          <p:spPr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l" t="t" r="r" b="b"/>
              <a:pathLst>
                <a:path w="2330" h="1452" extrusionOk="0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" name="Google Shape;247;p26"/>
            <p:cNvSpPr/>
            <p:nvPr/>
          </p:nvSpPr>
          <p:spPr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l" t="t" r="r" b="b"/>
              <a:pathLst>
                <a:path w="1216" h="1436" extrusionOk="0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" name="Google Shape;248;p26"/>
            <p:cNvSpPr/>
            <p:nvPr/>
          </p:nvSpPr>
          <p:spPr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l" t="t" r="r" b="b"/>
              <a:pathLst>
                <a:path w="222" h="129" extrusionOk="0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" name="Google Shape;249;p26"/>
            <p:cNvSpPr/>
            <p:nvPr/>
          </p:nvSpPr>
          <p:spPr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l" t="t" r="r" b="b"/>
              <a:pathLst>
                <a:path w="1174" h="1440" extrusionOk="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dash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" name="Google Shape;250;p26"/>
            <p:cNvSpPr/>
            <p:nvPr/>
          </p:nvSpPr>
          <p:spPr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l" t="t" r="r" b="b"/>
              <a:pathLst>
                <a:path w="125" h="74" extrusionOk="0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dash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" name="Google Shape;251;p26"/>
            <p:cNvSpPr/>
            <p:nvPr/>
          </p:nvSpPr>
          <p:spPr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l" t="t" r="r" b="b"/>
              <a:pathLst>
                <a:path w="1155" h="1440" extrusionOk="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 cmpd="sng">
              <a:solidFill>
                <a:schemeClr val="dk1">
                  <a:alpha val="20000"/>
                </a:schemeClr>
              </a:solidFill>
              <a:prstDash val="dashDot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" name="Google Shape;252;p26"/>
            <p:cNvSpPr/>
            <p:nvPr/>
          </p:nvSpPr>
          <p:spPr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l" t="t" r="r" b="b"/>
              <a:pathLst>
                <a:path w="75" h="45" extrusionOk="0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 cmpd="sng">
              <a:solidFill>
                <a:schemeClr val="dk1">
                  <a:alpha val="20000"/>
                </a:schemeClr>
              </a:solidFill>
              <a:prstDash val="dashDot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" name="Google Shape;253;p26"/>
            <p:cNvSpPr/>
            <p:nvPr/>
          </p:nvSpPr>
          <p:spPr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l" t="t" r="r" b="b"/>
              <a:pathLst>
                <a:path w="1160" h="1441" extrusionOk="0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" name="Google Shape;254;p26"/>
            <p:cNvSpPr/>
            <p:nvPr/>
          </p:nvSpPr>
          <p:spPr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l" t="t" r="r" b="b"/>
              <a:pathLst>
                <a:path w="1137" h="1440" extrusionOk="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" name="Google Shape;255;p26"/>
            <p:cNvSpPr/>
            <p:nvPr/>
          </p:nvSpPr>
          <p:spPr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l" t="t" r="r" b="b"/>
              <a:pathLst>
                <a:path w="1058" h="1439" extrusionOk="0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" name="Google Shape;256;p26"/>
            <p:cNvSpPr/>
            <p:nvPr/>
          </p:nvSpPr>
          <p:spPr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l" t="t" r="r" b="b"/>
              <a:pathLst>
                <a:path w="718" h="575" extrusionOk="0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" name="Google Shape;257;p26"/>
            <p:cNvSpPr/>
            <p:nvPr/>
          </p:nvSpPr>
          <p:spPr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l" t="t" r="r" b="b"/>
              <a:pathLst>
                <a:path w="620" h="536" extrusionOk="0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" name="Google Shape;258;p26"/>
            <p:cNvSpPr/>
            <p:nvPr/>
          </p:nvSpPr>
          <p:spPr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l" t="t" r="r" b="b"/>
              <a:pathLst>
                <a:path w="455" h="285" extrusionOk="0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dash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" name="Google Shape;259;p26"/>
            <p:cNvSpPr/>
            <p:nvPr/>
          </p:nvSpPr>
          <p:spPr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l" t="t" r="r" b="b"/>
              <a:pathLst>
                <a:path w="188" h="112" extrusionOk="0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60" name="Google Shape;260;p26"/>
          <p:cNvGrpSpPr/>
          <p:nvPr/>
        </p:nvGrpSpPr>
        <p:grpSpPr>
          <a:xfrm>
            <a:off x="805336" y="1698331"/>
            <a:ext cx="5941540" cy="3470421"/>
            <a:chOff x="805336" y="1698331"/>
            <a:chExt cx="5941540" cy="3470421"/>
          </a:xfrm>
        </p:grpSpPr>
        <p:sp>
          <p:nvSpPr>
            <p:cNvPr id="261" name="Google Shape;261;p26"/>
            <p:cNvSpPr/>
            <p:nvPr/>
          </p:nvSpPr>
          <p:spPr>
            <a:xfrm>
              <a:off x="805336" y="1698331"/>
              <a:ext cx="5941540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" name="Google Shape;262;p26"/>
            <p:cNvSpPr/>
            <p:nvPr/>
          </p:nvSpPr>
          <p:spPr>
            <a:xfrm rot="10800000">
              <a:off x="3618113" y="4896349"/>
              <a:ext cx="315988" cy="272403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" name="Google Shape;263;p26"/>
            <p:cNvSpPr/>
            <p:nvPr/>
          </p:nvSpPr>
          <p:spPr>
            <a:xfrm>
              <a:off x="805336" y="2274403"/>
              <a:ext cx="5941540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64" name="Google Shape;264;p26"/>
          <p:cNvSpPr>
            <a:spLocks noGrp="1"/>
          </p:cNvSpPr>
          <p:nvPr>
            <p:ph type="pic" idx="2"/>
          </p:nvPr>
        </p:nvSpPr>
        <p:spPr>
          <a:xfrm>
            <a:off x="7543510" y="0"/>
            <a:ext cx="4648490" cy="6858000"/>
          </a:xfrm>
          <a:prstGeom prst="rect">
            <a:avLst/>
          </a:prstGeom>
          <a:solidFill>
            <a:srgbClr val="FEFEFE"/>
          </a:solidFill>
          <a:ln>
            <a:noFill/>
          </a:ln>
        </p:spPr>
      </p:sp>
      <p:sp>
        <p:nvSpPr>
          <p:cNvPr id="265" name="Google Shape;265;p26"/>
          <p:cNvSpPr txBox="1">
            <a:spLocks noGrp="1"/>
          </p:cNvSpPr>
          <p:nvPr>
            <p:ph type="title"/>
          </p:nvPr>
        </p:nvSpPr>
        <p:spPr>
          <a:xfrm>
            <a:off x="885443" y="2360255"/>
            <a:ext cx="5776646" cy="1178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28600" tIns="228600" rIns="228600" bIns="0" anchor="b" anchorCtr="0">
            <a:normAutofit/>
          </a:bodyPr>
          <a:lstStyle>
            <a:lvl1pPr lv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FFEFF"/>
              </a:buClr>
              <a:buSzPts val="3600"/>
              <a:buFont typeface="Calibri"/>
              <a:buNone/>
              <a:defRPr sz="3600">
                <a:solidFill>
                  <a:srgbClr val="FFFEF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6" name="Google Shape;266;p26"/>
          <p:cNvSpPr txBox="1">
            <a:spLocks noGrp="1"/>
          </p:cNvSpPr>
          <p:nvPr>
            <p:ph type="body" idx="1"/>
          </p:nvPr>
        </p:nvSpPr>
        <p:spPr>
          <a:xfrm>
            <a:off x="885443" y="3545012"/>
            <a:ext cx="5776646" cy="12741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ctr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980"/>
              <a:buNone/>
              <a:defRPr sz="1800">
                <a:solidFill>
                  <a:srgbClr val="FFFEFF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540"/>
              <a:buNone/>
              <a:defRPr sz="14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320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100"/>
              <a:buNone/>
              <a:defRPr sz="10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100"/>
              <a:buNone/>
              <a:defRPr sz="1000"/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100"/>
              <a:buNone/>
              <a:defRPr sz="1000"/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100"/>
              <a:buNone/>
              <a:defRPr sz="1000"/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100"/>
              <a:buNone/>
              <a:defRPr sz="1000"/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100"/>
              <a:buNone/>
              <a:defRPr sz="1000"/>
            </a:lvl9pPr>
          </a:lstStyle>
          <a:p>
            <a:endParaRPr/>
          </a:p>
        </p:txBody>
      </p:sp>
      <p:sp>
        <p:nvSpPr>
          <p:cNvPr id="267" name="Google Shape;267;p26"/>
          <p:cNvSpPr txBox="1">
            <a:spLocks noGrp="1"/>
          </p:cNvSpPr>
          <p:nvPr>
            <p:ph type="dt" idx="10"/>
          </p:nvPr>
        </p:nvSpPr>
        <p:spPr>
          <a:xfrm>
            <a:off x="804672" y="320040"/>
            <a:ext cx="3657600" cy="320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8" name="Google Shape;268;p26"/>
          <p:cNvSpPr txBox="1">
            <a:spLocks noGrp="1"/>
          </p:cNvSpPr>
          <p:nvPr>
            <p:ph type="ftr" idx="11"/>
          </p:nvPr>
        </p:nvSpPr>
        <p:spPr>
          <a:xfrm>
            <a:off x="804672" y="6227064"/>
            <a:ext cx="5942203" cy="320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9" name="Google Shape;269;p26"/>
          <p:cNvSpPr txBox="1">
            <a:spLocks noGrp="1"/>
          </p:cNvSpPr>
          <p:nvPr>
            <p:ph type="sldNum" idx="12"/>
          </p:nvPr>
        </p:nvSpPr>
        <p:spPr>
          <a:xfrm>
            <a:off x="5828377" y="320040"/>
            <a:ext cx="914400" cy="320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7"/>
          <p:cNvSpPr txBox="1">
            <a:spLocks noGrp="1"/>
          </p:cNvSpPr>
          <p:nvPr>
            <p:ph type="title"/>
          </p:nvPr>
        </p:nvSpPr>
        <p:spPr>
          <a:xfrm>
            <a:off x="891161" y="2358391"/>
            <a:ext cx="3498667" cy="24564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28600" tIns="228600" rIns="228600" bIns="228600" anchor="ctr" anchorCtr="0">
            <a:normAutofit/>
          </a:bodyPr>
          <a:lstStyle>
            <a:lvl1pPr marR="0" lvl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7"/>
          <p:cNvSpPr txBox="1">
            <a:spLocks noGrp="1"/>
          </p:cNvSpPr>
          <p:nvPr>
            <p:ph type="body" idx="1"/>
          </p:nvPr>
        </p:nvSpPr>
        <p:spPr>
          <a:xfrm>
            <a:off x="5434982" y="794719"/>
            <a:ext cx="5950036" cy="5257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5433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980"/>
              <a:buFont typeface="Noto Sans Symbols"/>
              <a:buChar char="▪"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1pPr>
            <a:lvl2pPr marL="914400" marR="0" lvl="1" indent="-34036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76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marL="1371600" marR="0" lvl="2" indent="-326389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54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marL="1828800" marR="0" lvl="3" indent="-312419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320"/>
              <a:buFont typeface="Noto Sans Symbols"/>
              <a:buChar char="▪"/>
              <a:defRPr sz="12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marL="2286000" marR="0" lvl="4" indent="-31242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320"/>
              <a:buFont typeface="Noto Sans Symbols"/>
              <a:buChar char="▪"/>
              <a:defRPr sz="12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marL="2743200" marR="0" lvl="5" indent="-31242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320"/>
              <a:buFont typeface="Noto Sans Symbols"/>
              <a:buChar char="▪"/>
              <a:defRPr sz="12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marL="3200400" marR="0" lvl="6" indent="-31242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320"/>
              <a:buFont typeface="Noto Sans Symbols"/>
              <a:buChar char="▪"/>
              <a:defRPr sz="12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marL="3657600" marR="0" lvl="7" indent="-31242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320"/>
              <a:buFont typeface="Noto Sans Symbols"/>
              <a:buChar char="▪"/>
              <a:defRPr sz="12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marL="4114800" marR="0" lvl="8" indent="-31242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320"/>
              <a:buFont typeface="Noto Sans Symbols"/>
              <a:buChar char="▪"/>
              <a:defRPr sz="12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>
            <a:endParaRPr/>
          </a:p>
        </p:txBody>
      </p:sp>
      <p:sp>
        <p:nvSpPr>
          <p:cNvPr id="8" name="Google Shape;8;p17"/>
          <p:cNvSpPr txBox="1">
            <a:spLocks noGrp="1"/>
          </p:cNvSpPr>
          <p:nvPr>
            <p:ph type="dt" idx="10"/>
          </p:nvPr>
        </p:nvSpPr>
        <p:spPr>
          <a:xfrm>
            <a:off x="804672" y="320040"/>
            <a:ext cx="3657600" cy="320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rgbClr val="888888"/>
                </a:solidFill>
                <a:latin typeface="Rockwell"/>
                <a:ea typeface="Rockwell"/>
                <a:cs typeface="Rockwell"/>
                <a:sym typeface="Rockwel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>
            <a:endParaRPr/>
          </a:p>
        </p:txBody>
      </p:sp>
      <p:sp>
        <p:nvSpPr>
          <p:cNvPr id="9" name="Google Shape;9;p17"/>
          <p:cNvSpPr txBox="1">
            <a:spLocks noGrp="1"/>
          </p:cNvSpPr>
          <p:nvPr>
            <p:ph type="ftr" idx="11"/>
          </p:nvPr>
        </p:nvSpPr>
        <p:spPr>
          <a:xfrm>
            <a:off x="804672" y="6227064"/>
            <a:ext cx="10588752" cy="320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rgbClr val="888888"/>
                </a:solidFill>
                <a:latin typeface="Rockwell"/>
                <a:ea typeface="Rockwell"/>
                <a:cs typeface="Rockwell"/>
                <a:sym typeface="Rockwel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>
            <a:endParaRPr/>
          </a:p>
        </p:txBody>
      </p:sp>
      <p:sp>
        <p:nvSpPr>
          <p:cNvPr id="10" name="Google Shape;10;p17"/>
          <p:cNvSpPr txBox="1">
            <a:spLocks noGrp="1"/>
          </p:cNvSpPr>
          <p:nvPr>
            <p:ph type="sldNum" idx="12"/>
          </p:nvPr>
        </p:nvSpPr>
        <p:spPr>
          <a:xfrm>
            <a:off x="10469880" y="320040"/>
            <a:ext cx="914400" cy="320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rgbClr val="888888"/>
                </a:solidFill>
                <a:latin typeface="Rockwell"/>
                <a:ea typeface="Rockwell"/>
                <a:cs typeface="Rockwell"/>
                <a:sym typeface="Rockwell"/>
              </a:defRPr>
            </a:lvl1pPr>
            <a:lvl2pPr marL="0" marR="0" lvl="1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rgbClr val="888888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marL="0" marR="0" lvl="2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rgbClr val="888888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marL="0" marR="0" lvl="3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rgbClr val="888888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marL="0" marR="0" lvl="4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rgbClr val="888888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marL="0" marR="0" lvl="5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rgbClr val="888888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marL="0" marR="0" lvl="6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rgbClr val="888888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marL="0" marR="0" lvl="7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rgbClr val="888888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marL="0" marR="0" lvl="8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rgbClr val="888888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p1"/>
          <p:cNvSpPr txBox="1">
            <a:spLocks noGrp="1"/>
          </p:cNvSpPr>
          <p:nvPr>
            <p:ph type="ctrTitle"/>
          </p:nvPr>
        </p:nvSpPr>
        <p:spPr>
          <a:xfrm>
            <a:off x="1759237" y="182536"/>
            <a:ext cx="8679915" cy="17487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28600" tIns="228600" rIns="228600" bIns="0" anchor="b" anchorCtr="0">
            <a:norm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EFF"/>
              </a:buClr>
              <a:buSzPts val="5400"/>
              <a:buFont typeface="Calibri"/>
              <a:buNone/>
            </a:pPr>
            <a:r>
              <a:rPr lang="en-US" b="1"/>
              <a:t>Licensing Impact on Pricing</a:t>
            </a:r>
            <a:endParaRPr/>
          </a:p>
        </p:txBody>
      </p:sp>
      <p:sp>
        <p:nvSpPr>
          <p:cNvPr id="339" name="Google Shape;339;p1"/>
          <p:cNvSpPr txBox="1">
            <a:spLocks noGrp="1"/>
          </p:cNvSpPr>
          <p:nvPr>
            <p:ph type="subTitle" idx="1"/>
          </p:nvPr>
        </p:nvSpPr>
        <p:spPr>
          <a:xfrm>
            <a:off x="2199897" y="2414352"/>
            <a:ext cx="7792205" cy="1322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20"/>
              <a:buNone/>
            </a:pPr>
            <a:r>
              <a:rPr lang="en-US" sz="3200"/>
              <a:t>How do you think the concept of licensing might impact the prices of products purchased by consumers?</a:t>
            </a:r>
            <a:endParaRPr/>
          </a:p>
          <a:p>
            <a:pPr marL="0" lvl="0" indent="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80"/>
              <a:buNone/>
            </a:pPr>
            <a:endParaRPr/>
          </a:p>
          <a:p>
            <a:pPr marL="0" lvl="0" indent="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3520"/>
              <a:buNone/>
            </a:pPr>
            <a:r>
              <a:rPr lang="en-US" sz="3200"/>
              <a:t>Let’s explore…</a:t>
            </a:r>
            <a:endParaRPr/>
          </a:p>
          <a:p>
            <a:pPr marL="0" lvl="0" indent="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3520"/>
              <a:buNone/>
            </a:pPr>
            <a:endParaRPr sz="3200"/>
          </a:p>
        </p:txBody>
      </p:sp>
      <p:pic>
        <p:nvPicPr>
          <p:cNvPr id="340" name="Google Shape;340;p1" descr="SCC-Trans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6297" y="6401384"/>
            <a:ext cx="1426036" cy="456616"/>
          </a:xfrm>
          <a:prstGeom prst="rect">
            <a:avLst/>
          </a:prstGeom>
          <a:noFill/>
          <a:ln>
            <a:noFill/>
          </a:ln>
        </p:spPr>
      </p:pic>
      <p:sp>
        <p:nvSpPr>
          <p:cNvPr id="341" name="Google Shape;341;p1"/>
          <p:cNvSpPr txBox="1"/>
          <p:nvPr/>
        </p:nvSpPr>
        <p:spPr>
          <a:xfrm>
            <a:off x="1273505" y="6460430"/>
            <a:ext cx="34077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088ABA"/>
              </a:buClr>
              <a:buSzPts val="1000"/>
              <a:buFont typeface="Rockwell"/>
              <a:buNone/>
            </a:pPr>
            <a:r>
              <a:rPr lang="en-US" sz="1000" b="0" i="0" u="none" strike="noStrike" cap="none">
                <a:solidFill>
                  <a:srgbClr val="088ABA"/>
                </a:solidFill>
                <a:latin typeface="Rockwell"/>
                <a:ea typeface="Rockwell"/>
                <a:cs typeface="Rockwell"/>
                <a:sym typeface="Rockwell"/>
              </a:rPr>
              <a:t>© </a:t>
            </a:r>
            <a:r>
              <a:rPr lang="en-US" sz="1000">
                <a:solidFill>
                  <a:srgbClr val="088ABA"/>
                </a:solidFill>
                <a:latin typeface="Rockwell"/>
                <a:ea typeface="Rockwell"/>
                <a:cs typeface="Rockwell"/>
                <a:sym typeface="Rockwell"/>
              </a:rPr>
              <a:t>Copyright 2023</a:t>
            </a:r>
            <a:r>
              <a:rPr lang="en-US" sz="1000" b="0" i="0" u="none" strike="noStrike" cap="none">
                <a:solidFill>
                  <a:srgbClr val="088ABA"/>
                </a:solidFill>
                <a:latin typeface="Rockwell"/>
                <a:ea typeface="Rockwell"/>
                <a:cs typeface="Rockwell"/>
                <a:sym typeface="Rockwell"/>
              </a:rPr>
              <a:t>. Sports Career Consulting, LLC.</a:t>
            </a:r>
            <a:endParaRPr sz="1000" b="0" i="0" u="none" strike="noStrike" cap="none">
              <a:solidFill>
                <a:srgbClr val="088ABA"/>
              </a:solidFill>
              <a:latin typeface="Rockwell"/>
              <a:ea typeface="Rockwell"/>
              <a:cs typeface="Rockwell"/>
              <a:sym typeface="Rockwel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9" name="Google Shape;569;p10"/>
          <p:cNvSpPr/>
          <p:nvPr/>
        </p:nvSpPr>
        <p:spPr>
          <a:xfrm>
            <a:off x="0" y="0"/>
            <a:ext cx="12191695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Rockwell"/>
              <a:ea typeface="Rockwell"/>
              <a:cs typeface="Rockwell"/>
              <a:sym typeface="Rockwell"/>
            </a:endParaRPr>
          </a:p>
        </p:txBody>
      </p:sp>
      <p:grpSp>
        <p:nvGrpSpPr>
          <p:cNvPr id="570" name="Google Shape;570;p10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571" name="Google Shape;571;p10"/>
            <p:cNvSpPr/>
            <p:nvPr/>
          </p:nvSpPr>
          <p:spPr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l" t="t" r="r" b="b"/>
              <a:pathLst>
                <a:path w="2038" h="1169" extrusionOk="0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572" name="Google Shape;572;p10"/>
            <p:cNvSpPr/>
            <p:nvPr/>
          </p:nvSpPr>
          <p:spPr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l" t="t" r="r" b="b"/>
              <a:pathLst>
                <a:path w="1549" h="1017" extrusionOk="0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573" name="Google Shape;573;p10"/>
            <p:cNvSpPr/>
            <p:nvPr/>
          </p:nvSpPr>
          <p:spPr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l" t="t" r="r" b="b"/>
              <a:pathLst>
                <a:path w="1688" h="1066" extrusionOk="0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dash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574" name="Google Shape;574;p10"/>
            <p:cNvSpPr/>
            <p:nvPr/>
          </p:nvSpPr>
          <p:spPr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l" t="t" r="r" b="b"/>
              <a:pathLst>
                <a:path w="2171" h="1326" extrusionOk="0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575" name="Google Shape;575;p10"/>
            <p:cNvSpPr/>
            <p:nvPr/>
          </p:nvSpPr>
          <p:spPr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l" t="t" r="r" b="b"/>
              <a:pathLst>
                <a:path w="106" h="143" extrusionOk="0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576" name="Google Shape;576;p10"/>
            <p:cNvSpPr/>
            <p:nvPr/>
          </p:nvSpPr>
          <p:spPr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l" t="t" r="r" b="b"/>
              <a:pathLst>
                <a:path w="2330" h="1452" extrusionOk="0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577" name="Google Shape;577;p10"/>
            <p:cNvSpPr/>
            <p:nvPr/>
          </p:nvSpPr>
          <p:spPr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l" t="t" r="r" b="b"/>
              <a:pathLst>
                <a:path w="1216" h="1436" extrusionOk="0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578" name="Google Shape;578;p10"/>
            <p:cNvSpPr/>
            <p:nvPr/>
          </p:nvSpPr>
          <p:spPr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l" t="t" r="r" b="b"/>
              <a:pathLst>
                <a:path w="222" h="129" extrusionOk="0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579" name="Google Shape;579;p10"/>
            <p:cNvSpPr/>
            <p:nvPr/>
          </p:nvSpPr>
          <p:spPr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l" t="t" r="r" b="b"/>
              <a:pathLst>
                <a:path w="1174" h="1440" extrusionOk="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dash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580" name="Google Shape;580;p10"/>
            <p:cNvSpPr/>
            <p:nvPr/>
          </p:nvSpPr>
          <p:spPr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l" t="t" r="r" b="b"/>
              <a:pathLst>
                <a:path w="125" h="74" extrusionOk="0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dash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581" name="Google Shape;581;p10"/>
            <p:cNvSpPr/>
            <p:nvPr/>
          </p:nvSpPr>
          <p:spPr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l" t="t" r="r" b="b"/>
              <a:pathLst>
                <a:path w="1155" h="1440" extrusionOk="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 cmpd="sng">
              <a:solidFill>
                <a:schemeClr val="dk1">
                  <a:alpha val="20000"/>
                </a:schemeClr>
              </a:solidFill>
              <a:prstDash val="dashDot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582" name="Google Shape;582;p10"/>
            <p:cNvSpPr/>
            <p:nvPr/>
          </p:nvSpPr>
          <p:spPr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l" t="t" r="r" b="b"/>
              <a:pathLst>
                <a:path w="75" h="45" extrusionOk="0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 cmpd="sng">
              <a:solidFill>
                <a:schemeClr val="dk1">
                  <a:alpha val="20000"/>
                </a:schemeClr>
              </a:solidFill>
              <a:prstDash val="dashDot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583" name="Google Shape;583;p10"/>
            <p:cNvSpPr/>
            <p:nvPr/>
          </p:nvSpPr>
          <p:spPr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l" t="t" r="r" b="b"/>
              <a:pathLst>
                <a:path w="1160" h="1441" extrusionOk="0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584" name="Google Shape;584;p10"/>
            <p:cNvSpPr/>
            <p:nvPr/>
          </p:nvSpPr>
          <p:spPr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l" t="t" r="r" b="b"/>
              <a:pathLst>
                <a:path w="1137" h="1440" extrusionOk="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585" name="Google Shape;585;p10"/>
            <p:cNvSpPr/>
            <p:nvPr/>
          </p:nvSpPr>
          <p:spPr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l" t="t" r="r" b="b"/>
              <a:pathLst>
                <a:path w="1058" h="1439" extrusionOk="0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586" name="Google Shape;586;p10"/>
            <p:cNvSpPr/>
            <p:nvPr/>
          </p:nvSpPr>
          <p:spPr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l" t="t" r="r" b="b"/>
              <a:pathLst>
                <a:path w="718" h="575" extrusionOk="0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587" name="Google Shape;587;p10"/>
            <p:cNvSpPr/>
            <p:nvPr/>
          </p:nvSpPr>
          <p:spPr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l" t="t" r="r" b="b"/>
              <a:pathLst>
                <a:path w="620" h="536" extrusionOk="0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588" name="Google Shape;588;p10"/>
            <p:cNvSpPr/>
            <p:nvPr/>
          </p:nvSpPr>
          <p:spPr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l" t="t" r="r" b="b"/>
              <a:pathLst>
                <a:path w="455" h="285" extrusionOk="0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dash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589" name="Google Shape;589;p10"/>
            <p:cNvSpPr/>
            <p:nvPr/>
          </p:nvSpPr>
          <p:spPr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l" t="t" r="r" b="b"/>
              <a:pathLst>
                <a:path w="188" h="112" extrusionOk="0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</p:grpSp>
      <p:pic>
        <p:nvPicPr>
          <p:cNvPr id="590" name="Google Shape;590;p10" descr="Screen Shot 2015-05-26 at 1.17.20 PM.png"/>
          <p:cNvPicPr preferRelativeResize="0"/>
          <p:nvPr/>
        </p:nvPicPr>
        <p:blipFill rotWithShape="1">
          <a:blip r:embed="rId3">
            <a:alphaModFix/>
          </a:blip>
          <a:srcRect t="6935" r="-1" b="469"/>
          <a:stretch/>
        </p:blipFill>
        <p:spPr>
          <a:xfrm>
            <a:off x="20" y="227"/>
            <a:ext cx="12191675" cy="6858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91" name="Google Shape;591;p10"/>
          <p:cNvGrpSpPr/>
          <p:nvPr/>
        </p:nvGrpSpPr>
        <p:grpSpPr>
          <a:xfrm>
            <a:off x="3263607" y="1186483"/>
            <a:ext cx="5659072" cy="4477933"/>
            <a:chOff x="3263607" y="1186483"/>
            <a:chExt cx="5659072" cy="4477933"/>
          </a:xfrm>
        </p:grpSpPr>
        <p:sp>
          <p:nvSpPr>
            <p:cNvPr id="592" name="Google Shape;592;p10"/>
            <p:cNvSpPr/>
            <p:nvPr/>
          </p:nvSpPr>
          <p:spPr>
            <a:xfrm>
              <a:off x="3267982" y="1186483"/>
              <a:ext cx="5654697" cy="716184"/>
            </a:xfrm>
            <a:prstGeom prst="rect">
              <a:avLst/>
            </a:prstGeom>
            <a:solidFill>
              <a:schemeClr val="accent1">
                <a:alpha val="89803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593" name="Google Shape;593;p10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>
                <a:gd name="adj" fmla="val 50000"/>
              </a:avLst>
            </a:prstGeom>
            <a:solidFill>
              <a:schemeClr val="accent1">
                <a:alpha val="89803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594" name="Google Shape;594;p10"/>
            <p:cNvSpPr/>
            <p:nvPr/>
          </p:nvSpPr>
          <p:spPr>
            <a:xfrm>
              <a:off x="3263607" y="1991156"/>
              <a:ext cx="5659072" cy="3322196"/>
            </a:xfrm>
            <a:prstGeom prst="rect">
              <a:avLst/>
            </a:prstGeom>
            <a:solidFill>
              <a:schemeClr val="accent1">
                <a:alpha val="89803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</p:grpSp>
      <p:sp>
        <p:nvSpPr>
          <p:cNvPr id="595" name="Google Shape;595;p10"/>
          <p:cNvSpPr txBox="1">
            <a:spLocks noGrp="1"/>
          </p:cNvSpPr>
          <p:nvPr>
            <p:ph type="ctrTitle"/>
          </p:nvPr>
        </p:nvSpPr>
        <p:spPr>
          <a:xfrm>
            <a:off x="3328723" y="909388"/>
            <a:ext cx="5496715" cy="9932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28600" tIns="228600" rIns="228600" bIns="0" anchor="b" anchorCtr="0">
            <a:norm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EFF"/>
              </a:buClr>
              <a:buSzPts val="5400"/>
              <a:buFont typeface="Calibri"/>
              <a:buNone/>
            </a:pPr>
            <a:r>
              <a:rPr lang="en-US" b="1"/>
              <a:t>Licensing</a:t>
            </a:r>
            <a:endParaRPr/>
          </a:p>
        </p:txBody>
      </p:sp>
      <p:sp>
        <p:nvSpPr>
          <p:cNvPr id="596" name="Google Shape;596;p10"/>
          <p:cNvSpPr txBox="1">
            <a:spLocks noGrp="1"/>
          </p:cNvSpPr>
          <p:nvPr>
            <p:ph type="subTitle" idx="1"/>
          </p:nvPr>
        </p:nvSpPr>
        <p:spPr>
          <a:xfrm>
            <a:off x="3339592" y="2132504"/>
            <a:ext cx="5496716" cy="3096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20"/>
              <a:buNone/>
            </a:pPr>
            <a:r>
              <a:rPr lang="en-US" sz="3200"/>
              <a:t>Even every day consumer products like Duck Tape see a price hike when it features your favorite team.  In this case, a nearly 234% increase (price per yard).</a:t>
            </a:r>
            <a:endParaRPr sz="32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1" name="Google Shape;601;p11"/>
          <p:cNvSpPr txBox="1">
            <a:spLocks noGrp="1"/>
          </p:cNvSpPr>
          <p:nvPr>
            <p:ph type="ctrTitle"/>
          </p:nvPr>
        </p:nvSpPr>
        <p:spPr>
          <a:xfrm>
            <a:off x="1759237" y="182536"/>
            <a:ext cx="8679915" cy="17487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28600" tIns="228600" rIns="228600" bIns="0" anchor="b" anchorCtr="0">
            <a:norm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EFF"/>
              </a:buClr>
              <a:buSzPts val="5400"/>
              <a:buFont typeface="Calibri"/>
              <a:buNone/>
            </a:pPr>
            <a:r>
              <a:rPr lang="en-US" b="1"/>
              <a:t>Top Licensors</a:t>
            </a:r>
            <a:endParaRPr/>
          </a:p>
        </p:txBody>
      </p:sp>
      <p:sp>
        <p:nvSpPr>
          <p:cNvPr id="602" name="Google Shape;602;p11"/>
          <p:cNvSpPr txBox="1">
            <a:spLocks noGrp="1"/>
          </p:cNvSpPr>
          <p:nvPr>
            <p:ph type="subTitle" idx="1"/>
          </p:nvPr>
        </p:nvSpPr>
        <p:spPr>
          <a:xfrm>
            <a:off x="2199897" y="2414352"/>
            <a:ext cx="7792205" cy="1322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20"/>
              <a:buNone/>
            </a:pPr>
            <a:r>
              <a:rPr lang="en-US" sz="3200"/>
              <a:t>Which U.S. sports leagues sell the most licensed merchandise at retail?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80"/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3520"/>
              <a:buNone/>
            </a:pPr>
            <a:r>
              <a:rPr lang="en-US" sz="3200"/>
              <a:t>Can you guess which league sells the most merchandise?</a:t>
            </a:r>
            <a:endParaRPr/>
          </a:p>
          <a:p>
            <a:pPr marL="0" lvl="0" indent="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3520"/>
              <a:buNone/>
            </a:pPr>
            <a:endParaRPr sz="3200"/>
          </a:p>
        </p:txBody>
      </p:sp>
      <p:pic>
        <p:nvPicPr>
          <p:cNvPr id="603" name="Google Shape;603;p11" descr="SCC-Trans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6297" y="6401384"/>
            <a:ext cx="1426036" cy="456616"/>
          </a:xfrm>
          <a:prstGeom prst="rect">
            <a:avLst/>
          </a:prstGeom>
          <a:noFill/>
          <a:ln>
            <a:noFill/>
          </a:ln>
        </p:spPr>
      </p:pic>
      <p:sp>
        <p:nvSpPr>
          <p:cNvPr id="604" name="Google Shape;604;p11"/>
          <p:cNvSpPr txBox="1"/>
          <p:nvPr/>
        </p:nvSpPr>
        <p:spPr>
          <a:xfrm>
            <a:off x="1273505" y="6460430"/>
            <a:ext cx="34077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088ABA"/>
              </a:buClr>
              <a:buSzPts val="1000"/>
              <a:buFont typeface="Rockwell"/>
              <a:buNone/>
            </a:pPr>
            <a:r>
              <a:rPr lang="en-US" sz="1000">
                <a:solidFill>
                  <a:srgbClr val="088ABA"/>
                </a:solidFill>
                <a:latin typeface="Rockwell"/>
                <a:ea typeface="Rockwell"/>
                <a:cs typeface="Rockwell"/>
                <a:sym typeface="Rockwell"/>
              </a:rPr>
              <a:t>© Copyright 2023. Sports Career Consulting, LLC.</a:t>
            </a:r>
            <a:endParaRPr sz="1000">
              <a:solidFill>
                <a:srgbClr val="088ABA"/>
              </a:solidFill>
              <a:latin typeface="Rockwell"/>
              <a:ea typeface="Rockwell"/>
              <a:cs typeface="Rockwell"/>
              <a:sym typeface="Rockwel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9" name="Google Shape;609;p12"/>
          <p:cNvSpPr/>
          <p:nvPr/>
        </p:nvSpPr>
        <p:spPr>
          <a:xfrm>
            <a:off x="0" y="0"/>
            <a:ext cx="12191695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Rockwell"/>
              <a:ea typeface="Rockwell"/>
              <a:cs typeface="Rockwell"/>
              <a:sym typeface="Rockwell"/>
            </a:endParaRPr>
          </a:p>
        </p:txBody>
      </p:sp>
      <p:grpSp>
        <p:nvGrpSpPr>
          <p:cNvPr id="610" name="Google Shape;610;p12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611" name="Google Shape;611;p12"/>
            <p:cNvSpPr/>
            <p:nvPr/>
          </p:nvSpPr>
          <p:spPr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l" t="t" r="r" b="b"/>
              <a:pathLst>
                <a:path w="2038" h="1169" extrusionOk="0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612" name="Google Shape;612;p12"/>
            <p:cNvSpPr/>
            <p:nvPr/>
          </p:nvSpPr>
          <p:spPr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l" t="t" r="r" b="b"/>
              <a:pathLst>
                <a:path w="1549" h="1017" extrusionOk="0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613" name="Google Shape;613;p12"/>
            <p:cNvSpPr/>
            <p:nvPr/>
          </p:nvSpPr>
          <p:spPr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l" t="t" r="r" b="b"/>
              <a:pathLst>
                <a:path w="1688" h="1066" extrusionOk="0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dash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614" name="Google Shape;614;p12"/>
            <p:cNvSpPr/>
            <p:nvPr/>
          </p:nvSpPr>
          <p:spPr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l" t="t" r="r" b="b"/>
              <a:pathLst>
                <a:path w="2171" h="1326" extrusionOk="0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615" name="Google Shape;615;p12"/>
            <p:cNvSpPr/>
            <p:nvPr/>
          </p:nvSpPr>
          <p:spPr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l" t="t" r="r" b="b"/>
              <a:pathLst>
                <a:path w="106" h="143" extrusionOk="0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616" name="Google Shape;616;p12"/>
            <p:cNvSpPr/>
            <p:nvPr/>
          </p:nvSpPr>
          <p:spPr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l" t="t" r="r" b="b"/>
              <a:pathLst>
                <a:path w="2330" h="1452" extrusionOk="0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617" name="Google Shape;617;p12"/>
            <p:cNvSpPr/>
            <p:nvPr/>
          </p:nvSpPr>
          <p:spPr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l" t="t" r="r" b="b"/>
              <a:pathLst>
                <a:path w="1216" h="1436" extrusionOk="0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618" name="Google Shape;618;p12"/>
            <p:cNvSpPr/>
            <p:nvPr/>
          </p:nvSpPr>
          <p:spPr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l" t="t" r="r" b="b"/>
              <a:pathLst>
                <a:path w="222" h="129" extrusionOk="0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619" name="Google Shape;619;p12"/>
            <p:cNvSpPr/>
            <p:nvPr/>
          </p:nvSpPr>
          <p:spPr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l" t="t" r="r" b="b"/>
              <a:pathLst>
                <a:path w="1174" h="1440" extrusionOk="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dash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620" name="Google Shape;620;p12"/>
            <p:cNvSpPr/>
            <p:nvPr/>
          </p:nvSpPr>
          <p:spPr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l" t="t" r="r" b="b"/>
              <a:pathLst>
                <a:path w="125" h="74" extrusionOk="0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dash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621" name="Google Shape;621;p12"/>
            <p:cNvSpPr/>
            <p:nvPr/>
          </p:nvSpPr>
          <p:spPr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l" t="t" r="r" b="b"/>
              <a:pathLst>
                <a:path w="1155" h="1440" extrusionOk="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 cmpd="sng">
              <a:solidFill>
                <a:schemeClr val="dk1">
                  <a:alpha val="20000"/>
                </a:schemeClr>
              </a:solidFill>
              <a:prstDash val="dashDot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622" name="Google Shape;622;p12"/>
            <p:cNvSpPr/>
            <p:nvPr/>
          </p:nvSpPr>
          <p:spPr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l" t="t" r="r" b="b"/>
              <a:pathLst>
                <a:path w="75" h="45" extrusionOk="0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 cmpd="sng">
              <a:solidFill>
                <a:schemeClr val="dk1">
                  <a:alpha val="20000"/>
                </a:schemeClr>
              </a:solidFill>
              <a:prstDash val="dashDot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623" name="Google Shape;623;p12"/>
            <p:cNvSpPr/>
            <p:nvPr/>
          </p:nvSpPr>
          <p:spPr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l" t="t" r="r" b="b"/>
              <a:pathLst>
                <a:path w="1160" h="1441" extrusionOk="0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624" name="Google Shape;624;p12"/>
            <p:cNvSpPr/>
            <p:nvPr/>
          </p:nvSpPr>
          <p:spPr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l" t="t" r="r" b="b"/>
              <a:pathLst>
                <a:path w="1137" h="1440" extrusionOk="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625" name="Google Shape;625;p12"/>
            <p:cNvSpPr/>
            <p:nvPr/>
          </p:nvSpPr>
          <p:spPr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l" t="t" r="r" b="b"/>
              <a:pathLst>
                <a:path w="1058" h="1439" extrusionOk="0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626" name="Google Shape;626;p12"/>
            <p:cNvSpPr/>
            <p:nvPr/>
          </p:nvSpPr>
          <p:spPr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l" t="t" r="r" b="b"/>
              <a:pathLst>
                <a:path w="718" h="575" extrusionOk="0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627" name="Google Shape;627;p12"/>
            <p:cNvSpPr/>
            <p:nvPr/>
          </p:nvSpPr>
          <p:spPr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l" t="t" r="r" b="b"/>
              <a:pathLst>
                <a:path w="620" h="536" extrusionOk="0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628" name="Google Shape;628;p12"/>
            <p:cNvSpPr/>
            <p:nvPr/>
          </p:nvSpPr>
          <p:spPr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l" t="t" r="r" b="b"/>
              <a:pathLst>
                <a:path w="455" h="285" extrusionOk="0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dash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629" name="Google Shape;629;p12"/>
            <p:cNvSpPr/>
            <p:nvPr/>
          </p:nvSpPr>
          <p:spPr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l" t="t" r="r" b="b"/>
              <a:pathLst>
                <a:path w="188" h="112" extrusionOk="0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</p:grpSp>
      <p:grpSp>
        <p:nvGrpSpPr>
          <p:cNvPr id="630" name="Google Shape;630;p12"/>
          <p:cNvGrpSpPr/>
          <p:nvPr/>
        </p:nvGrpSpPr>
        <p:grpSpPr>
          <a:xfrm>
            <a:off x="1" y="4206292"/>
            <a:ext cx="12192755" cy="1771275"/>
            <a:chOff x="1" y="3893141"/>
            <a:chExt cx="12192755" cy="1771275"/>
          </a:xfrm>
        </p:grpSpPr>
        <p:sp>
          <p:nvSpPr>
            <p:cNvPr id="631" name="Google Shape;631;p12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632" name="Google Shape;632;p12"/>
            <p:cNvSpPr/>
            <p:nvPr/>
          </p:nvSpPr>
          <p:spPr>
            <a:xfrm>
              <a:off x="1" y="3893141"/>
              <a:ext cx="12192755" cy="142021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</p:grpSp>
      <p:sp>
        <p:nvSpPr>
          <p:cNvPr id="633" name="Google Shape;633;p12"/>
          <p:cNvSpPr txBox="1">
            <a:spLocks noGrp="1"/>
          </p:cNvSpPr>
          <p:nvPr>
            <p:ph type="ctrTitle"/>
          </p:nvPr>
        </p:nvSpPr>
        <p:spPr>
          <a:xfrm>
            <a:off x="4407" y="4543702"/>
            <a:ext cx="4100711" cy="7277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28600" tIns="228600" rIns="228600" bIns="0" anchor="b" anchorCtr="0">
            <a:no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EFF"/>
              </a:buClr>
              <a:buSzPts val="5400"/>
              <a:buFont typeface="Calibri"/>
              <a:buNone/>
            </a:pPr>
            <a:r>
              <a:rPr lang="en-US" sz="5100" b="1"/>
              <a:t>Top Licensors</a:t>
            </a:r>
            <a:endParaRPr sz="5100"/>
          </a:p>
        </p:txBody>
      </p:sp>
      <p:sp>
        <p:nvSpPr>
          <p:cNvPr id="634" name="Google Shape;634;p12"/>
          <p:cNvSpPr txBox="1">
            <a:spLocks noGrp="1"/>
          </p:cNvSpPr>
          <p:nvPr>
            <p:ph type="subTitle" idx="1"/>
          </p:nvPr>
        </p:nvSpPr>
        <p:spPr>
          <a:xfrm>
            <a:off x="4563075" y="4393761"/>
            <a:ext cx="7313539" cy="5226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20"/>
              <a:buNone/>
            </a:pPr>
            <a:r>
              <a:rPr lang="en-US" sz="3200"/>
              <a:t>Which U.S. sports leagues sell the most licensed merchandise at retail?</a:t>
            </a:r>
            <a:endParaRPr/>
          </a:p>
          <a:p>
            <a:pPr marL="0" lvl="0" indent="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3520"/>
              <a:buNone/>
            </a:pPr>
            <a:endParaRPr sz="3200"/>
          </a:p>
        </p:txBody>
      </p:sp>
      <p:pic>
        <p:nvPicPr>
          <p:cNvPr id="635" name="Google Shape;635;p12" descr="SCC-Trans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6297" y="6401384"/>
            <a:ext cx="1426036" cy="456616"/>
          </a:xfrm>
          <a:prstGeom prst="rect">
            <a:avLst/>
          </a:prstGeom>
          <a:noFill/>
          <a:ln>
            <a:noFill/>
          </a:ln>
        </p:spPr>
      </p:pic>
      <p:pic>
        <p:nvPicPr>
          <p:cNvPr id="636" name="Google Shape;636;p1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5824" y="232362"/>
            <a:ext cx="12192000" cy="4163872"/>
          </a:xfrm>
          <a:prstGeom prst="rect">
            <a:avLst/>
          </a:prstGeom>
          <a:noFill/>
          <a:ln>
            <a:noFill/>
          </a:ln>
        </p:spPr>
      </p:pic>
      <p:sp>
        <p:nvSpPr>
          <p:cNvPr id="637" name="Google Shape;637;p12"/>
          <p:cNvSpPr txBox="1"/>
          <p:nvPr/>
        </p:nvSpPr>
        <p:spPr>
          <a:xfrm>
            <a:off x="1273505" y="6460430"/>
            <a:ext cx="34077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088ABA"/>
              </a:buClr>
              <a:buSzPts val="1000"/>
              <a:buFont typeface="Rockwell"/>
              <a:buNone/>
            </a:pPr>
            <a:r>
              <a:rPr lang="en-US" sz="1000">
                <a:solidFill>
                  <a:srgbClr val="088ABA"/>
                </a:solidFill>
                <a:latin typeface="Rockwell"/>
                <a:ea typeface="Rockwell"/>
                <a:cs typeface="Rockwell"/>
                <a:sym typeface="Rockwell"/>
              </a:rPr>
              <a:t>© Copyright 2023. Sports Career Consulting, LLC.</a:t>
            </a:r>
            <a:endParaRPr sz="1000">
              <a:solidFill>
                <a:srgbClr val="088ABA"/>
              </a:solidFill>
              <a:latin typeface="Rockwell"/>
              <a:ea typeface="Rockwell"/>
              <a:cs typeface="Rockwell"/>
              <a:sym typeface="Rockwel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2" name="Google Shape;642;p13"/>
          <p:cNvSpPr txBox="1">
            <a:spLocks noGrp="1"/>
          </p:cNvSpPr>
          <p:nvPr>
            <p:ph type="ctrTitle"/>
          </p:nvPr>
        </p:nvSpPr>
        <p:spPr>
          <a:xfrm>
            <a:off x="1759237" y="182536"/>
            <a:ext cx="8679915" cy="17487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28600" tIns="228600" rIns="228600" bIns="0" anchor="b" anchorCtr="0">
            <a:norm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EFF"/>
              </a:buClr>
              <a:buSzPts val="5400"/>
              <a:buFont typeface="Calibri"/>
              <a:buNone/>
            </a:pPr>
            <a:r>
              <a:rPr lang="en-US" b="1"/>
              <a:t>What is Licensing?</a:t>
            </a:r>
            <a:endParaRPr/>
          </a:p>
        </p:txBody>
      </p:sp>
      <p:sp>
        <p:nvSpPr>
          <p:cNvPr id="643" name="Google Shape;643;p13"/>
          <p:cNvSpPr txBox="1">
            <a:spLocks noGrp="1"/>
          </p:cNvSpPr>
          <p:nvPr>
            <p:ph type="subTitle" idx="1"/>
          </p:nvPr>
        </p:nvSpPr>
        <p:spPr>
          <a:xfrm>
            <a:off x="2199897" y="2414352"/>
            <a:ext cx="7792205" cy="1322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20"/>
              <a:buNone/>
            </a:pPr>
            <a:r>
              <a:rPr lang="en-US" sz="3200"/>
              <a:t>After reviewing these slides, how do you think the concept of licensing might impact the prices of products purchased by consumers?  </a:t>
            </a:r>
            <a:endParaRPr sz="1600"/>
          </a:p>
          <a:p>
            <a:pPr marL="0" lvl="0" indent="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3520"/>
              <a:buNone/>
            </a:pPr>
            <a:endParaRPr sz="3200"/>
          </a:p>
        </p:txBody>
      </p:sp>
      <p:pic>
        <p:nvPicPr>
          <p:cNvPr id="644" name="Google Shape;644;p13" descr="SCC-Trans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6297" y="6401384"/>
            <a:ext cx="1426036" cy="456616"/>
          </a:xfrm>
          <a:prstGeom prst="rect">
            <a:avLst/>
          </a:prstGeom>
          <a:noFill/>
          <a:ln>
            <a:noFill/>
          </a:ln>
        </p:spPr>
      </p:pic>
      <p:sp>
        <p:nvSpPr>
          <p:cNvPr id="645" name="Google Shape;645;p13"/>
          <p:cNvSpPr txBox="1"/>
          <p:nvPr/>
        </p:nvSpPr>
        <p:spPr>
          <a:xfrm>
            <a:off x="1273505" y="6460430"/>
            <a:ext cx="34077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088ABA"/>
              </a:buClr>
              <a:buSzPts val="1000"/>
              <a:buFont typeface="Rockwell"/>
              <a:buNone/>
            </a:pPr>
            <a:r>
              <a:rPr lang="en-US" sz="1000">
                <a:solidFill>
                  <a:srgbClr val="088ABA"/>
                </a:solidFill>
                <a:latin typeface="Rockwell"/>
                <a:ea typeface="Rockwell"/>
                <a:cs typeface="Rockwell"/>
                <a:sym typeface="Rockwell"/>
              </a:rPr>
              <a:t>© Copyright 2023. Sports Career Consulting, LLC.</a:t>
            </a:r>
            <a:endParaRPr sz="1000">
              <a:solidFill>
                <a:srgbClr val="088ABA"/>
              </a:solidFill>
              <a:latin typeface="Rockwell"/>
              <a:ea typeface="Rockwell"/>
              <a:cs typeface="Rockwell"/>
              <a:sym typeface="Rockwel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0" name="Google Shape;650;p14"/>
          <p:cNvSpPr txBox="1">
            <a:spLocks noGrp="1"/>
          </p:cNvSpPr>
          <p:nvPr>
            <p:ph type="ctrTitle"/>
          </p:nvPr>
        </p:nvSpPr>
        <p:spPr>
          <a:xfrm>
            <a:off x="1759237" y="182536"/>
            <a:ext cx="8679915" cy="17487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28600" tIns="228600" rIns="228600" bIns="0" anchor="b" anchorCtr="0">
            <a:norm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EFF"/>
              </a:buClr>
              <a:buSzPts val="5400"/>
              <a:buFont typeface="Calibri"/>
              <a:buNone/>
            </a:pPr>
            <a:r>
              <a:rPr lang="en-US" b="1"/>
              <a:t>What is Licensing?</a:t>
            </a:r>
            <a:endParaRPr/>
          </a:p>
        </p:txBody>
      </p:sp>
      <p:sp>
        <p:nvSpPr>
          <p:cNvPr id="651" name="Google Shape;651;p14"/>
          <p:cNvSpPr txBox="1">
            <a:spLocks noGrp="1"/>
          </p:cNvSpPr>
          <p:nvPr>
            <p:ph type="subTitle" idx="1"/>
          </p:nvPr>
        </p:nvSpPr>
        <p:spPr>
          <a:xfrm>
            <a:off x="2021305" y="2414352"/>
            <a:ext cx="7970797" cy="1322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20"/>
              <a:buNone/>
            </a:pPr>
            <a:r>
              <a:rPr lang="en-US" sz="3200"/>
              <a:t>What other examples of licensed products can you think of?  Can you list 10 examples?  How do you think licensing impacts the price of those products?  </a:t>
            </a:r>
            <a:endParaRPr sz="1600"/>
          </a:p>
          <a:p>
            <a:pPr marL="0" lvl="0" indent="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3520"/>
              <a:buNone/>
            </a:pPr>
            <a:endParaRPr sz="3200"/>
          </a:p>
        </p:txBody>
      </p:sp>
      <p:pic>
        <p:nvPicPr>
          <p:cNvPr id="652" name="Google Shape;652;p14" descr="SCC-Trans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6297" y="6401384"/>
            <a:ext cx="1426036" cy="456616"/>
          </a:xfrm>
          <a:prstGeom prst="rect">
            <a:avLst/>
          </a:prstGeom>
          <a:noFill/>
          <a:ln>
            <a:noFill/>
          </a:ln>
        </p:spPr>
      </p:pic>
      <p:sp>
        <p:nvSpPr>
          <p:cNvPr id="653" name="Google Shape;653;p14"/>
          <p:cNvSpPr txBox="1"/>
          <p:nvPr/>
        </p:nvSpPr>
        <p:spPr>
          <a:xfrm>
            <a:off x="1273505" y="6460430"/>
            <a:ext cx="34077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088ABA"/>
              </a:buClr>
              <a:buSzPts val="1000"/>
              <a:buFont typeface="Rockwell"/>
              <a:buNone/>
            </a:pPr>
            <a:r>
              <a:rPr lang="en-US" sz="1000">
                <a:solidFill>
                  <a:srgbClr val="088ABA"/>
                </a:solidFill>
                <a:latin typeface="Rockwell"/>
                <a:ea typeface="Rockwell"/>
                <a:cs typeface="Rockwell"/>
                <a:sym typeface="Rockwell"/>
              </a:rPr>
              <a:t>© Copyright 2023. Sports Career Consulting, LLC.</a:t>
            </a:r>
            <a:endParaRPr sz="1000">
              <a:solidFill>
                <a:srgbClr val="088ABA"/>
              </a:solidFill>
              <a:latin typeface="Rockwell"/>
              <a:ea typeface="Rockwell"/>
              <a:cs typeface="Rockwell"/>
              <a:sym typeface="Rockwel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8" name="Google Shape;658;p15"/>
          <p:cNvSpPr txBox="1">
            <a:spLocks noGrp="1"/>
          </p:cNvSpPr>
          <p:nvPr>
            <p:ph type="ctrTitle"/>
          </p:nvPr>
        </p:nvSpPr>
        <p:spPr>
          <a:xfrm>
            <a:off x="1759237" y="182536"/>
            <a:ext cx="8679915" cy="17487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28600" tIns="228600" rIns="228600" bIns="0" anchor="b" anchorCtr="0">
            <a:norm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EFF"/>
              </a:buClr>
              <a:buSzPts val="5400"/>
              <a:buFont typeface="Calibri"/>
              <a:buNone/>
            </a:pPr>
            <a:r>
              <a:rPr lang="en-US" b="1"/>
              <a:t>What is Licensing?</a:t>
            </a:r>
            <a:endParaRPr/>
          </a:p>
        </p:txBody>
      </p:sp>
      <p:sp>
        <p:nvSpPr>
          <p:cNvPr id="659" name="Google Shape;659;p15"/>
          <p:cNvSpPr txBox="1">
            <a:spLocks noGrp="1"/>
          </p:cNvSpPr>
          <p:nvPr>
            <p:ph type="subTitle" idx="1"/>
          </p:nvPr>
        </p:nvSpPr>
        <p:spPr>
          <a:xfrm>
            <a:off x="2199897" y="2414352"/>
            <a:ext cx="7792205" cy="1322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20"/>
              <a:buNone/>
            </a:pPr>
            <a:r>
              <a:rPr lang="en-US" sz="3200" b="1" i="1"/>
              <a:t>Why</a:t>
            </a:r>
            <a:r>
              <a:rPr lang="en-US" sz="3200"/>
              <a:t> do you think licensed merchandise costs more than other non-licensed products?  </a:t>
            </a:r>
            <a:endParaRPr sz="1600"/>
          </a:p>
          <a:p>
            <a:pPr marL="0" lvl="0" indent="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3520"/>
              <a:buNone/>
            </a:pPr>
            <a:endParaRPr sz="3200"/>
          </a:p>
        </p:txBody>
      </p:sp>
      <p:pic>
        <p:nvPicPr>
          <p:cNvPr id="660" name="Google Shape;660;p15" descr="SCC-Trans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6297" y="6401384"/>
            <a:ext cx="1426036" cy="456616"/>
          </a:xfrm>
          <a:prstGeom prst="rect">
            <a:avLst/>
          </a:prstGeom>
          <a:noFill/>
          <a:ln>
            <a:noFill/>
          </a:ln>
        </p:spPr>
      </p:pic>
      <p:sp>
        <p:nvSpPr>
          <p:cNvPr id="661" name="Google Shape;661;p15"/>
          <p:cNvSpPr txBox="1"/>
          <p:nvPr/>
        </p:nvSpPr>
        <p:spPr>
          <a:xfrm>
            <a:off x="1273505" y="6460430"/>
            <a:ext cx="34077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088ABA"/>
              </a:buClr>
              <a:buSzPts val="1000"/>
              <a:buFont typeface="Rockwell"/>
              <a:buNone/>
            </a:pPr>
            <a:r>
              <a:rPr lang="en-US" sz="1000">
                <a:solidFill>
                  <a:srgbClr val="088ABA"/>
                </a:solidFill>
                <a:latin typeface="Rockwell"/>
                <a:ea typeface="Rockwell"/>
                <a:cs typeface="Rockwell"/>
                <a:sym typeface="Rockwell"/>
              </a:rPr>
              <a:t>© Copyright 2023. Sports Career Consulting, LLC.</a:t>
            </a:r>
            <a:endParaRPr sz="1000">
              <a:solidFill>
                <a:srgbClr val="088ABA"/>
              </a:solidFill>
              <a:latin typeface="Rockwell"/>
              <a:ea typeface="Rockwell"/>
              <a:cs typeface="Rockwell"/>
              <a:sym typeface="Rockwel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6" name="Google Shape;666;p16"/>
          <p:cNvSpPr txBox="1">
            <a:spLocks noGrp="1"/>
          </p:cNvSpPr>
          <p:nvPr>
            <p:ph type="ctrTitle"/>
          </p:nvPr>
        </p:nvSpPr>
        <p:spPr>
          <a:xfrm>
            <a:off x="1759237" y="182536"/>
            <a:ext cx="8679915" cy="17487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28600" tIns="228600" rIns="228600" bIns="0" anchor="b" anchorCtr="0">
            <a:norm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EFF"/>
              </a:buClr>
              <a:buSzPts val="5400"/>
              <a:buFont typeface="Calibri"/>
              <a:buNone/>
            </a:pPr>
            <a:r>
              <a:rPr lang="en-US" b="1"/>
              <a:t>What is Licensing?</a:t>
            </a:r>
            <a:endParaRPr/>
          </a:p>
        </p:txBody>
      </p:sp>
      <p:sp>
        <p:nvSpPr>
          <p:cNvPr id="667" name="Google Shape;667;p16"/>
          <p:cNvSpPr txBox="1">
            <a:spLocks noGrp="1"/>
          </p:cNvSpPr>
          <p:nvPr>
            <p:ph type="subTitle" idx="1"/>
          </p:nvPr>
        </p:nvSpPr>
        <p:spPr>
          <a:xfrm>
            <a:off x="1979567" y="2366226"/>
            <a:ext cx="8232865" cy="1322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20"/>
              <a:buNone/>
            </a:pPr>
            <a:r>
              <a:rPr lang="en-US" sz="3200"/>
              <a:t>Are you surprised which U.S. sports league sells the most licensed merchandise?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540"/>
              <a:buNone/>
            </a:pPr>
            <a:endParaRPr sz="1400"/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3520"/>
              <a:buNone/>
            </a:pPr>
            <a:r>
              <a:rPr lang="en-US" sz="3200"/>
              <a:t>What could other leagues do to sell more licensed merchandise?</a:t>
            </a:r>
            <a:endParaRPr/>
          </a:p>
          <a:p>
            <a:pPr marL="0" lvl="0" indent="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3520"/>
              <a:buNone/>
            </a:pPr>
            <a:endParaRPr sz="3200"/>
          </a:p>
        </p:txBody>
      </p:sp>
      <p:pic>
        <p:nvPicPr>
          <p:cNvPr id="668" name="Google Shape;668;p16" descr="SCC-Trans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6297" y="6401384"/>
            <a:ext cx="1426036" cy="456616"/>
          </a:xfrm>
          <a:prstGeom prst="rect">
            <a:avLst/>
          </a:prstGeom>
          <a:noFill/>
          <a:ln>
            <a:noFill/>
          </a:ln>
        </p:spPr>
      </p:pic>
      <p:sp>
        <p:nvSpPr>
          <p:cNvPr id="669" name="Google Shape;669;p16"/>
          <p:cNvSpPr txBox="1"/>
          <p:nvPr/>
        </p:nvSpPr>
        <p:spPr>
          <a:xfrm>
            <a:off x="1273505" y="6460430"/>
            <a:ext cx="34077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088ABA"/>
              </a:buClr>
              <a:buSzPts val="1000"/>
              <a:buFont typeface="Rockwell"/>
              <a:buNone/>
            </a:pPr>
            <a:r>
              <a:rPr lang="en-US" sz="1000">
                <a:solidFill>
                  <a:srgbClr val="088ABA"/>
                </a:solidFill>
                <a:latin typeface="Rockwell"/>
                <a:ea typeface="Rockwell"/>
                <a:cs typeface="Rockwell"/>
                <a:sym typeface="Rockwell"/>
              </a:rPr>
              <a:t>© Copyright 2023. Sports Career Consulting, LLC.</a:t>
            </a:r>
            <a:endParaRPr sz="1000">
              <a:solidFill>
                <a:srgbClr val="088ABA"/>
              </a:solidFill>
              <a:latin typeface="Rockwell"/>
              <a:ea typeface="Rockwell"/>
              <a:cs typeface="Rockwell"/>
              <a:sym typeface="Rockwel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p2"/>
          <p:cNvSpPr txBox="1">
            <a:spLocks noGrp="1"/>
          </p:cNvSpPr>
          <p:nvPr>
            <p:ph type="ctrTitle"/>
          </p:nvPr>
        </p:nvSpPr>
        <p:spPr>
          <a:xfrm>
            <a:off x="1759237" y="182536"/>
            <a:ext cx="8679915" cy="17487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28600" tIns="228600" rIns="228600" bIns="0" anchor="b" anchorCtr="0">
            <a:norm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EFF"/>
              </a:buClr>
              <a:buSzPts val="5400"/>
              <a:buFont typeface="Calibri"/>
              <a:buNone/>
            </a:pPr>
            <a:r>
              <a:rPr lang="en-US" b="1"/>
              <a:t>What is Licensing?</a:t>
            </a:r>
            <a:endParaRPr/>
          </a:p>
        </p:txBody>
      </p:sp>
      <p:sp>
        <p:nvSpPr>
          <p:cNvPr id="347" name="Google Shape;347;p2"/>
          <p:cNvSpPr txBox="1">
            <a:spLocks noGrp="1"/>
          </p:cNvSpPr>
          <p:nvPr>
            <p:ph type="subTitle" idx="1"/>
          </p:nvPr>
        </p:nvSpPr>
        <p:spPr>
          <a:xfrm>
            <a:off x="2199897" y="2414352"/>
            <a:ext cx="7792205" cy="1322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20"/>
              <a:buNone/>
            </a:pPr>
            <a:r>
              <a:rPr lang="en-US" sz="3200" b="1"/>
              <a:t>Licensing</a:t>
            </a:r>
            <a:r>
              <a:rPr lang="en-US" sz="3200"/>
              <a:t> refers to an agreement which gives a company the right to use another’s brand name, patent, or other intellectual property for a royalty or fee </a:t>
            </a:r>
            <a:endParaRPr sz="3200"/>
          </a:p>
          <a:p>
            <a:pPr marL="0" lvl="0" indent="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3520"/>
              <a:buNone/>
            </a:pPr>
            <a:endParaRPr sz="3200"/>
          </a:p>
        </p:txBody>
      </p:sp>
      <p:pic>
        <p:nvPicPr>
          <p:cNvPr id="348" name="Google Shape;348;p2" descr="SCC-Trans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6297" y="6401384"/>
            <a:ext cx="1426036" cy="456616"/>
          </a:xfrm>
          <a:prstGeom prst="rect">
            <a:avLst/>
          </a:prstGeom>
          <a:noFill/>
          <a:ln>
            <a:noFill/>
          </a:ln>
        </p:spPr>
      </p:pic>
      <p:sp>
        <p:nvSpPr>
          <p:cNvPr id="349" name="Google Shape;349;p2"/>
          <p:cNvSpPr txBox="1"/>
          <p:nvPr/>
        </p:nvSpPr>
        <p:spPr>
          <a:xfrm>
            <a:off x="1273505" y="6460430"/>
            <a:ext cx="34077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088ABA"/>
              </a:buClr>
              <a:buSzPts val="1000"/>
              <a:buFont typeface="Rockwell"/>
              <a:buNone/>
            </a:pPr>
            <a:r>
              <a:rPr lang="en-US" sz="1000" b="0" i="0" u="none" strike="noStrike" cap="none">
                <a:solidFill>
                  <a:srgbClr val="088ABA"/>
                </a:solidFill>
                <a:latin typeface="Rockwell"/>
                <a:ea typeface="Rockwell"/>
                <a:cs typeface="Rockwell"/>
                <a:sym typeface="Rockwell"/>
              </a:rPr>
              <a:t>© </a:t>
            </a:r>
            <a:r>
              <a:rPr lang="en-US" sz="1000">
                <a:solidFill>
                  <a:srgbClr val="088ABA"/>
                </a:solidFill>
                <a:latin typeface="Rockwell"/>
                <a:ea typeface="Rockwell"/>
                <a:cs typeface="Rockwell"/>
                <a:sym typeface="Rockwell"/>
              </a:rPr>
              <a:t>Copyright 2023</a:t>
            </a:r>
            <a:r>
              <a:rPr lang="en-US" sz="1000" b="0" i="0" u="none" strike="noStrike" cap="none">
                <a:solidFill>
                  <a:srgbClr val="088ABA"/>
                </a:solidFill>
                <a:latin typeface="Rockwell"/>
                <a:ea typeface="Rockwell"/>
                <a:cs typeface="Rockwell"/>
                <a:sym typeface="Rockwell"/>
              </a:rPr>
              <a:t>. Sports Career Consulting, LLC.</a:t>
            </a:r>
            <a:endParaRPr sz="1000" b="0" i="0" u="none" strike="noStrike" cap="none">
              <a:solidFill>
                <a:srgbClr val="088ABA"/>
              </a:solidFill>
              <a:latin typeface="Rockwell"/>
              <a:ea typeface="Rockwell"/>
              <a:cs typeface="Rockwell"/>
              <a:sym typeface="Rockwel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p3"/>
          <p:cNvSpPr txBox="1">
            <a:spLocks noGrp="1"/>
          </p:cNvSpPr>
          <p:nvPr>
            <p:ph type="ctrTitle"/>
          </p:nvPr>
        </p:nvSpPr>
        <p:spPr>
          <a:xfrm>
            <a:off x="1759237" y="182536"/>
            <a:ext cx="8679915" cy="17487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28600" tIns="228600" rIns="228600" bIns="0" anchor="b" anchorCtr="0">
            <a:norm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EFF"/>
              </a:buClr>
              <a:buSzPts val="5400"/>
              <a:buFont typeface="Calibri"/>
              <a:buNone/>
            </a:pPr>
            <a:r>
              <a:rPr lang="en-US" b="1"/>
              <a:t>What is Licensing?</a:t>
            </a:r>
            <a:endParaRPr/>
          </a:p>
        </p:txBody>
      </p:sp>
      <p:sp>
        <p:nvSpPr>
          <p:cNvPr id="355" name="Google Shape;355;p3"/>
          <p:cNvSpPr txBox="1">
            <a:spLocks noGrp="1"/>
          </p:cNvSpPr>
          <p:nvPr>
            <p:ph type="subTitle" idx="1"/>
          </p:nvPr>
        </p:nvSpPr>
        <p:spPr>
          <a:xfrm>
            <a:off x="2199897" y="2414352"/>
            <a:ext cx="7792205" cy="1322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20"/>
              <a:buNone/>
            </a:pPr>
            <a:r>
              <a:rPr lang="en-US" sz="3200"/>
              <a:t>How might the licensing process impact product price?  Let’s look at some examples…</a:t>
            </a:r>
            <a:endParaRPr/>
          </a:p>
          <a:p>
            <a:pPr marL="0" lvl="0" indent="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3520"/>
              <a:buNone/>
            </a:pPr>
            <a:endParaRPr sz="3200"/>
          </a:p>
        </p:txBody>
      </p:sp>
      <p:pic>
        <p:nvPicPr>
          <p:cNvPr id="356" name="Google Shape;356;p3" descr="SCC-Trans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6297" y="6401384"/>
            <a:ext cx="1426036" cy="456616"/>
          </a:xfrm>
          <a:prstGeom prst="rect">
            <a:avLst/>
          </a:prstGeom>
          <a:noFill/>
          <a:ln>
            <a:noFill/>
          </a:ln>
        </p:spPr>
      </p:pic>
      <p:sp>
        <p:nvSpPr>
          <p:cNvPr id="357" name="Google Shape;357;p3"/>
          <p:cNvSpPr txBox="1"/>
          <p:nvPr/>
        </p:nvSpPr>
        <p:spPr>
          <a:xfrm>
            <a:off x="1273505" y="6460430"/>
            <a:ext cx="34077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088ABA"/>
              </a:buClr>
              <a:buSzPts val="1000"/>
              <a:buFont typeface="Rockwell"/>
              <a:buNone/>
            </a:pPr>
            <a:r>
              <a:rPr lang="en-US" sz="1000" b="0" i="0" u="none" strike="noStrike" cap="none">
                <a:solidFill>
                  <a:srgbClr val="088ABA"/>
                </a:solidFill>
                <a:latin typeface="Rockwell"/>
                <a:ea typeface="Rockwell"/>
                <a:cs typeface="Rockwell"/>
                <a:sym typeface="Rockwell"/>
              </a:rPr>
              <a:t>© </a:t>
            </a:r>
            <a:r>
              <a:rPr lang="en-US" sz="1000">
                <a:solidFill>
                  <a:srgbClr val="088ABA"/>
                </a:solidFill>
                <a:latin typeface="Rockwell"/>
                <a:ea typeface="Rockwell"/>
                <a:cs typeface="Rockwell"/>
                <a:sym typeface="Rockwell"/>
              </a:rPr>
              <a:t>Copyright 2023</a:t>
            </a:r>
            <a:r>
              <a:rPr lang="en-US" sz="1000" b="0" i="0" u="none" strike="noStrike" cap="none">
                <a:solidFill>
                  <a:srgbClr val="088ABA"/>
                </a:solidFill>
                <a:latin typeface="Rockwell"/>
                <a:ea typeface="Rockwell"/>
                <a:cs typeface="Rockwell"/>
                <a:sym typeface="Rockwell"/>
              </a:rPr>
              <a:t>. Sports Career Consulting, LLC.</a:t>
            </a:r>
            <a:endParaRPr sz="1000" b="0" i="0" u="none" strike="noStrike" cap="none">
              <a:solidFill>
                <a:srgbClr val="088ABA"/>
              </a:solidFill>
              <a:latin typeface="Rockwell"/>
              <a:ea typeface="Rockwell"/>
              <a:cs typeface="Rockwell"/>
              <a:sym typeface="Rockwel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p4"/>
          <p:cNvSpPr/>
          <p:nvPr/>
        </p:nvSpPr>
        <p:spPr>
          <a:xfrm>
            <a:off x="0" y="0"/>
            <a:ext cx="12191695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Rockwell"/>
              <a:ea typeface="Rockwell"/>
              <a:cs typeface="Rockwell"/>
              <a:sym typeface="Rockwell"/>
            </a:endParaRPr>
          </a:p>
        </p:txBody>
      </p:sp>
      <p:grpSp>
        <p:nvGrpSpPr>
          <p:cNvPr id="363" name="Google Shape;363;p4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364" name="Google Shape;364;p4"/>
            <p:cNvSpPr/>
            <p:nvPr/>
          </p:nvSpPr>
          <p:spPr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l" t="t" r="r" b="b"/>
              <a:pathLst>
                <a:path w="2038" h="1169" extrusionOk="0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365" name="Google Shape;365;p4"/>
            <p:cNvSpPr/>
            <p:nvPr/>
          </p:nvSpPr>
          <p:spPr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l" t="t" r="r" b="b"/>
              <a:pathLst>
                <a:path w="1549" h="1017" extrusionOk="0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366" name="Google Shape;366;p4"/>
            <p:cNvSpPr/>
            <p:nvPr/>
          </p:nvSpPr>
          <p:spPr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l" t="t" r="r" b="b"/>
              <a:pathLst>
                <a:path w="1688" h="1066" extrusionOk="0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dash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367" name="Google Shape;367;p4"/>
            <p:cNvSpPr/>
            <p:nvPr/>
          </p:nvSpPr>
          <p:spPr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l" t="t" r="r" b="b"/>
              <a:pathLst>
                <a:path w="2171" h="1326" extrusionOk="0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368" name="Google Shape;368;p4"/>
            <p:cNvSpPr/>
            <p:nvPr/>
          </p:nvSpPr>
          <p:spPr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l" t="t" r="r" b="b"/>
              <a:pathLst>
                <a:path w="106" h="143" extrusionOk="0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369" name="Google Shape;369;p4"/>
            <p:cNvSpPr/>
            <p:nvPr/>
          </p:nvSpPr>
          <p:spPr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l" t="t" r="r" b="b"/>
              <a:pathLst>
                <a:path w="2330" h="1452" extrusionOk="0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370" name="Google Shape;370;p4"/>
            <p:cNvSpPr/>
            <p:nvPr/>
          </p:nvSpPr>
          <p:spPr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l" t="t" r="r" b="b"/>
              <a:pathLst>
                <a:path w="1216" h="1436" extrusionOk="0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371" name="Google Shape;371;p4"/>
            <p:cNvSpPr/>
            <p:nvPr/>
          </p:nvSpPr>
          <p:spPr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l" t="t" r="r" b="b"/>
              <a:pathLst>
                <a:path w="222" h="129" extrusionOk="0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372" name="Google Shape;372;p4"/>
            <p:cNvSpPr/>
            <p:nvPr/>
          </p:nvSpPr>
          <p:spPr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l" t="t" r="r" b="b"/>
              <a:pathLst>
                <a:path w="1174" h="1440" extrusionOk="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dash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373" name="Google Shape;373;p4"/>
            <p:cNvSpPr/>
            <p:nvPr/>
          </p:nvSpPr>
          <p:spPr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l" t="t" r="r" b="b"/>
              <a:pathLst>
                <a:path w="125" h="74" extrusionOk="0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dash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374" name="Google Shape;374;p4"/>
            <p:cNvSpPr/>
            <p:nvPr/>
          </p:nvSpPr>
          <p:spPr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l" t="t" r="r" b="b"/>
              <a:pathLst>
                <a:path w="1155" h="1440" extrusionOk="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 cmpd="sng">
              <a:solidFill>
                <a:schemeClr val="dk1">
                  <a:alpha val="20000"/>
                </a:schemeClr>
              </a:solidFill>
              <a:prstDash val="dashDot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375" name="Google Shape;375;p4"/>
            <p:cNvSpPr/>
            <p:nvPr/>
          </p:nvSpPr>
          <p:spPr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l" t="t" r="r" b="b"/>
              <a:pathLst>
                <a:path w="75" h="45" extrusionOk="0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 cmpd="sng">
              <a:solidFill>
                <a:schemeClr val="dk1">
                  <a:alpha val="20000"/>
                </a:schemeClr>
              </a:solidFill>
              <a:prstDash val="dashDot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376" name="Google Shape;376;p4"/>
            <p:cNvSpPr/>
            <p:nvPr/>
          </p:nvSpPr>
          <p:spPr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l" t="t" r="r" b="b"/>
              <a:pathLst>
                <a:path w="1160" h="1441" extrusionOk="0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377" name="Google Shape;377;p4"/>
            <p:cNvSpPr/>
            <p:nvPr/>
          </p:nvSpPr>
          <p:spPr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l" t="t" r="r" b="b"/>
              <a:pathLst>
                <a:path w="1137" h="1440" extrusionOk="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378" name="Google Shape;378;p4"/>
            <p:cNvSpPr/>
            <p:nvPr/>
          </p:nvSpPr>
          <p:spPr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l" t="t" r="r" b="b"/>
              <a:pathLst>
                <a:path w="1058" h="1439" extrusionOk="0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379" name="Google Shape;379;p4"/>
            <p:cNvSpPr/>
            <p:nvPr/>
          </p:nvSpPr>
          <p:spPr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l" t="t" r="r" b="b"/>
              <a:pathLst>
                <a:path w="718" h="575" extrusionOk="0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380" name="Google Shape;380;p4"/>
            <p:cNvSpPr/>
            <p:nvPr/>
          </p:nvSpPr>
          <p:spPr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l" t="t" r="r" b="b"/>
              <a:pathLst>
                <a:path w="620" h="536" extrusionOk="0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381" name="Google Shape;381;p4"/>
            <p:cNvSpPr/>
            <p:nvPr/>
          </p:nvSpPr>
          <p:spPr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l" t="t" r="r" b="b"/>
              <a:pathLst>
                <a:path w="455" h="285" extrusionOk="0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dash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382" name="Google Shape;382;p4"/>
            <p:cNvSpPr/>
            <p:nvPr/>
          </p:nvSpPr>
          <p:spPr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l" t="t" r="r" b="b"/>
              <a:pathLst>
                <a:path w="188" h="112" extrusionOk="0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</p:grpSp>
      <p:sp>
        <p:nvSpPr>
          <p:cNvPr id="383" name="Google Shape;383;p4"/>
          <p:cNvSpPr/>
          <p:nvPr/>
        </p:nvSpPr>
        <p:spPr>
          <a:xfrm>
            <a:off x="-2680" y="-6706"/>
            <a:ext cx="4640003" cy="6871125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1">
                <a:alpha val="20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Rockwell"/>
              <a:ea typeface="Rockwell"/>
              <a:cs typeface="Rockwell"/>
              <a:sym typeface="Rockwell"/>
            </a:endParaRPr>
          </a:p>
        </p:txBody>
      </p:sp>
      <p:pic>
        <p:nvPicPr>
          <p:cNvPr id="384" name="Google Shape;384;p4" descr="Regular Pillow Pets 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20041" y="757904"/>
            <a:ext cx="4000818" cy="533442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85" name="Google Shape;385;p4"/>
          <p:cNvGrpSpPr/>
          <p:nvPr/>
        </p:nvGrpSpPr>
        <p:grpSpPr>
          <a:xfrm>
            <a:off x="5455064" y="1186483"/>
            <a:ext cx="5941686" cy="4477933"/>
            <a:chOff x="807084" y="1186483"/>
            <a:chExt cx="5941686" cy="4477933"/>
          </a:xfrm>
        </p:grpSpPr>
        <p:sp>
          <p:nvSpPr>
            <p:cNvPr id="386" name="Google Shape;386;p4"/>
            <p:cNvSpPr/>
            <p:nvPr/>
          </p:nvSpPr>
          <p:spPr>
            <a:xfrm>
              <a:off x="807780" y="1186483"/>
              <a:ext cx="5940295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387" name="Google Shape;387;p4"/>
            <p:cNvSpPr/>
            <p:nvPr/>
          </p:nvSpPr>
          <p:spPr>
            <a:xfrm rot="10800000">
              <a:off x="3574311" y="5313353"/>
              <a:ext cx="407233" cy="351063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388" name="Google Shape;388;p4"/>
            <p:cNvSpPr/>
            <p:nvPr/>
          </p:nvSpPr>
          <p:spPr>
            <a:xfrm>
              <a:off x="807084" y="1991156"/>
              <a:ext cx="5941686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</p:grpSp>
      <p:sp>
        <p:nvSpPr>
          <p:cNvPr id="389" name="Google Shape;389;p4"/>
          <p:cNvSpPr txBox="1">
            <a:spLocks noGrp="1"/>
          </p:cNvSpPr>
          <p:nvPr>
            <p:ph type="ctrTitle"/>
          </p:nvPr>
        </p:nvSpPr>
        <p:spPr>
          <a:xfrm>
            <a:off x="5454370" y="153938"/>
            <a:ext cx="5941685" cy="17487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28600" tIns="228600" rIns="228600" bIns="0" anchor="b" anchorCtr="0">
            <a:norm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EFF"/>
              </a:buClr>
              <a:buSzPts val="5400"/>
              <a:buFont typeface="Calibri"/>
              <a:buNone/>
            </a:pPr>
            <a:r>
              <a:rPr lang="en-US" b="1"/>
              <a:t>What is Licensing?</a:t>
            </a:r>
            <a:endParaRPr/>
          </a:p>
        </p:txBody>
      </p:sp>
      <p:sp>
        <p:nvSpPr>
          <p:cNvPr id="390" name="Google Shape;390;p4"/>
          <p:cNvSpPr txBox="1">
            <a:spLocks noGrp="1"/>
          </p:cNvSpPr>
          <p:nvPr>
            <p:ph type="subTitle" idx="1"/>
          </p:nvPr>
        </p:nvSpPr>
        <p:spPr>
          <a:xfrm>
            <a:off x="5522574" y="2645465"/>
            <a:ext cx="5769988" cy="1322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20"/>
              <a:buNone/>
            </a:pPr>
            <a:r>
              <a:rPr lang="en-US" sz="3200"/>
              <a:t>Remember “pillow pets”?  At the height of their popularity, the cost for a regular pillow pet retailed at $19.99.</a:t>
            </a:r>
            <a:endParaRPr sz="3200"/>
          </a:p>
        </p:txBody>
      </p:sp>
      <p:pic>
        <p:nvPicPr>
          <p:cNvPr id="391" name="Google Shape;391;p4" descr="SCC-Trans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613527" y="6401384"/>
            <a:ext cx="1426036" cy="456616"/>
          </a:xfrm>
          <a:prstGeom prst="rect">
            <a:avLst/>
          </a:prstGeom>
          <a:noFill/>
          <a:ln>
            <a:noFill/>
          </a:ln>
        </p:spPr>
      </p:pic>
      <p:sp>
        <p:nvSpPr>
          <p:cNvPr id="392" name="Google Shape;392;p4"/>
          <p:cNvSpPr txBox="1"/>
          <p:nvPr/>
        </p:nvSpPr>
        <p:spPr>
          <a:xfrm>
            <a:off x="7208484" y="6447611"/>
            <a:ext cx="34077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088ABA"/>
              </a:buClr>
              <a:buSzPts val="1000"/>
              <a:buFont typeface="Rockwell"/>
              <a:buNone/>
            </a:pPr>
            <a:r>
              <a:rPr lang="en-US" sz="1000">
                <a:solidFill>
                  <a:srgbClr val="088ABA"/>
                </a:solidFill>
                <a:latin typeface="Rockwell"/>
                <a:ea typeface="Rockwell"/>
                <a:cs typeface="Rockwell"/>
                <a:sym typeface="Rockwell"/>
              </a:rPr>
              <a:t>© Copyright 2023. Sports Career Consulting, LLC.</a:t>
            </a:r>
            <a:endParaRPr sz="1000">
              <a:solidFill>
                <a:srgbClr val="088ABA"/>
              </a:solidFill>
              <a:latin typeface="Rockwell"/>
              <a:ea typeface="Rockwell"/>
              <a:cs typeface="Rockwell"/>
              <a:sym typeface="Rockwel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Google Shape;397;p5"/>
          <p:cNvSpPr/>
          <p:nvPr/>
        </p:nvSpPr>
        <p:spPr>
          <a:xfrm>
            <a:off x="0" y="0"/>
            <a:ext cx="12191695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Rockwell"/>
              <a:buNone/>
            </a:pPr>
            <a:endParaRPr sz="1800" b="0" i="0" u="none" strike="noStrike" cap="none">
              <a:solidFill>
                <a:srgbClr val="FFFFFF"/>
              </a:solidFill>
              <a:latin typeface="Rockwell"/>
              <a:ea typeface="Rockwell"/>
              <a:cs typeface="Rockwell"/>
              <a:sym typeface="Rockwell"/>
            </a:endParaRPr>
          </a:p>
        </p:txBody>
      </p:sp>
      <p:grpSp>
        <p:nvGrpSpPr>
          <p:cNvPr id="398" name="Google Shape;398;p5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399" name="Google Shape;399;p5"/>
            <p:cNvSpPr/>
            <p:nvPr/>
          </p:nvSpPr>
          <p:spPr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l" t="t" r="r" b="b"/>
              <a:pathLst>
                <a:path w="2038" h="1169" extrusionOk="0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Rockwel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400" name="Google Shape;400;p5"/>
            <p:cNvSpPr/>
            <p:nvPr/>
          </p:nvSpPr>
          <p:spPr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l" t="t" r="r" b="b"/>
              <a:pathLst>
                <a:path w="1549" h="1017" extrusionOk="0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Rockwel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401" name="Google Shape;401;p5"/>
            <p:cNvSpPr/>
            <p:nvPr/>
          </p:nvSpPr>
          <p:spPr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l" t="t" r="r" b="b"/>
              <a:pathLst>
                <a:path w="1688" h="1066" extrusionOk="0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dash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Rockwel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402" name="Google Shape;402;p5"/>
            <p:cNvSpPr/>
            <p:nvPr/>
          </p:nvSpPr>
          <p:spPr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l" t="t" r="r" b="b"/>
              <a:pathLst>
                <a:path w="2171" h="1326" extrusionOk="0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Rockwel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403" name="Google Shape;403;p5"/>
            <p:cNvSpPr/>
            <p:nvPr/>
          </p:nvSpPr>
          <p:spPr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l" t="t" r="r" b="b"/>
              <a:pathLst>
                <a:path w="106" h="143" extrusionOk="0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Rockwel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404" name="Google Shape;404;p5"/>
            <p:cNvSpPr/>
            <p:nvPr/>
          </p:nvSpPr>
          <p:spPr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l" t="t" r="r" b="b"/>
              <a:pathLst>
                <a:path w="2330" h="1452" extrusionOk="0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Rockwel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405" name="Google Shape;405;p5"/>
            <p:cNvSpPr/>
            <p:nvPr/>
          </p:nvSpPr>
          <p:spPr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l" t="t" r="r" b="b"/>
              <a:pathLst>
                <a:path w="1216" h="1436" extrusionOk="0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Rockwel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406" name="Google Shape;406;p5"/>
            <p:cNvSpPr/>
            <p:nvPr/>
          </p:nvSpPr>
          <p:spPr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l" t="t" r="r" b="b"/>
              <a:pathLst>
                <a:path w="222" h="129" extrusionOk="0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Rockwel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407" name="Google Shape;407;p5"/>
            <p:cNvSpPr/>
            <p:nvPr/>
          </p:nvSpPr>
          <p:spPr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l" t="t" r="r" b="b"/>
              <a:pathLst>
                <a:path w="1174" h="1440" extrusionOk="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dash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Rockwel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408" name="Google Shape;408;p5"/>
            <p:cNvSpPr/>
            <p:nvPr/>
          </p:nvSpPr>
          <p:spPr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l" t="t" r="r" b="b"/>
              <a:pathLst>
                <a:path w="125" h="74" extrusionOk="0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dash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Rockwel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409" name="Google Shape;409;p5"/>
            <p:cNvSpPr/>
            <p:nvPr/>
          </p:nvSpPr>
          <p:spPr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l" t="t" r="r" b="b"/>
              <a:pathLst>
                <a:path w="1155" h="1440" extrusionOk="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 cmpd="sng">
              <a:solidFill>
                <a:schemeClr val="dk1">
                  <a:alpha val="20000"/>
                </a:schemeClr>
              </a:solidFill>
              <a:prstDash val="dashDot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Rockwel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410" name="Google Shape;410;p5"/>
            <p:cNvSpPr/>
            <p:nvPr/>
          </p:nvSpPr>
          <p:spPr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l" t="t" r="r" b="b"/>
              <a:pathLst>
                <a:path w="75" h="45" extrusionOk="0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 cmpd="sng">
              <a:solidFill>
                <a:schemeClr val="dk1">
                  <a:alpha val="20000"/>
                </a:schemeClr>
              </a:solidFill>
              <a:prstDash val="dashDot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Rockwel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411" name="Google Shape;411;p5"/>
            <p:cNvSpPr/>
            <p:nvPr/>
          </p:nvSpPr>
          <p:spPr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l" t="t" r="r" b="b"/>
              <a:pathLst>
                <a:path w="1160" h="1441" extrusionOk="0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Rockwel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412" name="Google Shape;412;p5"/>
            <p:cNvSpPr/>
            <p:nvPr/>
          </p:nvSpPr>
          <p:spPr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l" t="t" r="r" b="b"/>
              <a:pathLst>
                <a:path w="1137" h="1440" extrusionOk="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Rockwel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413" name="Google Shape;413;p5"/>
            <p:cNvSpPr/>
            <p:nvPr/>
          </p:nvSpPr>
          <p:spPr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l" t="t" r="r" b="b"/>
              <a:pathLst>
                <a:path w="1058" h="1439" extrusionOk="0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Rockwel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414" name="Google Shape;414;p5"/>
            <p:cNvSpPr/>
            <p:nvPr/>
          </p:nvSpPr>
          <p:spPr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l" t="t" r="r" b="b"/>
              <a:pathLst>
                <a:path w="718" h="575" extrusionOk="0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Rockwel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415" name="Google Shape;415;p5"/>
            <p:cNvSpPr/>
            <p:nvPr/>
          </p:nvSpPr>
          <p:spPr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l" t="t" r="r" b="b"/>
              <a:pathLst>
                <a:path w="620" h="536" extrusionOk="0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Rockwel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416" name="Google Shape;416;p5"/>
            <p:cNvSpPr/>
            <p:nvPr/>
          </p:nvSpPr>
          <p:spPr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l" t="t" r="r" b="b"/>
              <a:pathLst>
                <a:path w="455" h="285" extrusionOk="0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dash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Rockwel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417" name="Google Shape;417;p5"/>
            <p:cNvSpPr/>
            <p:nvPr/>
          </p:nvSpPr>
          <p:spPr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l" t="t" r="r" b="b"/>
              <a:pathLst>
                <a:path w="188" h="112" extrusionOk="0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Rockwel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</p:grpSp>
      <p:sp>
        <p:nvSpPr>
          <p:cNvPr id="418" name="Google Shape;418;p5"/>
          <p:cNvSpPr/>
          <p:nvPr/>
        </p:nvSpPr>
        <p:spPr>
          <a:xfrm>
            <a:off x="-2680" y="-6706"/>
            <a:ext cx="4640003" cy="6871125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1">
                <a:alpha val="20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Rockwell"/>
              <a:buNone/>
            </a:pPr>
            <a:endParaRPr sz="1800" b="0" i="0" u="none" strike="noStrike" cap="none">
              <a:solidFill>
                <a:srgbClr val="FFFFFF"/>
              </a:solidFill>
              <a:latin typeface="Rockwell"/>
              <a:ea typeface="Rockwell"/>
              <a:cs typeface="Rockwell"/>
              <a:sym typeface="Rockwell"/>
            </a:endParaRPr>
          </a:p>
        </p:txBody>
      </p:sp>
      <p:grpSp>
        <p:nvGrpSpPr>
          <p:cNvPr id="419" name="Google Shape;419;p5"/>
          <p:cNvGrpSpPr/>
          <p:nvPr/>
        </p:nvGrpSpPr>
        <p:grpSpPr>
          <a:xfrm>
            <a:off x="5455064" y="1186483"/>
            <a:ext cx="5941686" cy="4477933"/>
            <a:chOff x="807084" y="1186483"/>
            <a:chExt cx="5941686" cy="4477933"/>
          </a:xfrm>
        </p:grpSpPr>
        <p:sp>
          <p:nvSpPr>
            <p:cNvPr id="420" name="Google Shape;420;p5"/>
            <p:cNvSpPr/>
            <p:nvPr/>
          </p:nvSpPr>
          <p:spPr>
            <a:xfrm>
              <a:off x="807780" y="1186483"/>
              <a:ext cx="5940295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Rockwell"/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421" name="Google Shape;421;p5"/>
            <p:cNvSpPr/>
            <p:nvPr/>
          </p:nvSpPr>
          <p:spPr>
            <a:xfrm rot="10800000">
              <a:off x="3574311" y="5313353"/>
              <a:ext cx="407233" cy="351063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Rockwell"/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422" name="Google Shape;422;p5"/>
            <p:cNvSpPr/>
            <p:nvPr/>
          </p:nvSpPr>
          <p:spPr>
            <a:xfrm>
              <a:off x="807084" y="1991156"/>
              <a:ext cx="5941686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Rockwell"/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</p:grpSp>
      <p:sp>
        <p:nvSpPr>
          <p:cNvPr id="423" name="Google Shape;423;p5"/>
          <p:cNvSpPr txBox="1">
            <a:spLocks noGrp="1"/>
          </p:cNvSpPr>
          <p:nvPr>
            <p:ph type="ctrTitle"/>
          </p:nvPr>
        </p:nvSpPr>
        <p:spPr>
          <a:xfrm>
            <a:off x="5454370" y="153938"/>
            <a:ext cx="5941685" cy="17487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28600" tIns="228600" rIns="228600" bIns="0" anchor="b" anchorCtr="0">
            <a:norm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EFF"/>
              </a:buClr>
              <a:buSzPts val="5400"/>
              <a:buFont typeface="Calibri"/>
              <a:buNone/>
            </a:pPr>
            <a:r>
              <a:rPr lang="en-US" b="1"/>
              <a:t>What is Licensing?</a:t>
            </a:r>
            <a:endParaRPr/>
          </a:p>
        </p:txBody>
      </p:sp>
      <p:sp>
        <p:nvSpPr>
          <p:cNvPr id="424" name="Google Shape;424;p5"/>
          <p:cNvSpPr txBox="1">
            <a:spLocks noGrp="1"/>
          </p:cNvSpPr>
          <p:nvPr>
            <p:ph type="subTitle" idx="1"/>
          </p:nvPr>
        </p:nvSpPr>
        <p:spPr>
          <a:xfrm>
            <a:off x="5522574" y="2645465"/>
            <a:ext cx="5769988" cy="1322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20"/>
              <a:buNone/>
            </a:pPr>
            <a:r>
              <a:rPr lang="en-US" sz="3200"/>
              <a:t>A Spongebob or Dora licensed version of the same product?  $29.99.</a:t>
            </a:r>
            <a:endParaRPr/>
          </a:p>
        </p:txBody>
      </p:sp>
      <p:pic>
        <p:nvPicPr>
          <p:cNvPr id="425" name="Google Shape;425;p5" descr="SCC-Trans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613527" y="6401384"/>
            <a:ext cx="1426036" cy="456616"/>
          </a:xfrm>
          <a:prstGeom prst="rect">
            <a:avLst/>
          </a:prstGeom>
          <a:noFill/>
          <a:ln>
            <a:noFill/>
          </a:ln>
        </p:spPr>
      </p:pic>
      <p:pic>
        <p:nvPicPr>
          <p:cNvPr id="426" name="Google Shape;426;p5" descr="Spongebob &amp; Dora Pillow Pet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54142" y="621155"/>
            <a:ext cx="4309218" cy="5745624"/>
          </a:xfrm>
          <a:prstGeom prst="rect">
            <a:avLst/>
          </a:prstGeom>
          <a:noFill/>
          <a:ln>
            <a:noFill/>
          </a:ln>
        </p:spPr>
      </p:pic>
      <p:sp>
        <p:nvSpPr>
          <p:cNvPr id="427" name="Google Shape;427;p5"/>
          <p:cNvSpPr txBox="1"/>
          <p:nvPr/>
        </p:nvSpPr>
        <p:spPr>
          <a:xfrm>
            <a:off x="7208484" y="6447611"/>
            <a:ext cx="34077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088ABA"/>
              </a:buClr>
              <a:buSzPts val="1000"/>
              <a:buFont typeface="Rockwell"/>
              <a:buNone/>
            </a:pPr>
            <a:r>
              <a:rPr lang="en-US" sz="1000">
                <a:solidFill>
                  <a:srgbClr val="088ABA"/>
                </a:solidFill>
                <a:latin typeface="Rockwell"/>
                <a:ea typeface="Rockwell"/>
                <a:cs typeface="Rockwell"/>
                <a:sym typeface="Rockwell"/>
              </a:rPr>
              <a:t>© Copyright 2023. Sports Career Consulting, LLC.</a:t>
            </a:r>
            <a:endParaRPr sz="1000">
              <a:solidFill>
                <a:srgbClr val="088ABA"/>
              </a:solidFill>
              <a:latin typeface="Rockwell"/>
              <a:ea typeface="Rockwell"/>
              <a:cs typeface="Rockwell"/>
              <a:sym typeface="Rockwel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Google Shape;432;p6"/>
          <p:cNvSpPr/>
          <p:nvPr/>
        </p:nvSpPr>
        <p:spPr>
          <a:xfrm>
            <a:off x="0" y="0"/>
            <a:ext cx="12191695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Rockwell"/>
              <a:buNone/>
            </a:pPr>
            <a:endParaRPr sz="1800" b="0" i="0" u="none" strike="noStrike" cap="none">
              <a:solidFill>
                <a:srgbClr val="FFFFFF"/>
              </a:solidFill>
              <a:latin typeface="Rockwell"/>
              <a:ea typeface="Rockwell"/>
              <a:cs typeface="Rockwell"/>
              <a:sym typeface="Rockwell"/>
            </a:endParaRPr>
          </a:p>
        </p:txBody>
      </p:sp>
      <p:grpSp>
        <p:nvGrpSpPr>
          <p:cNvPr id="433" name="Google Shape;433;p6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434" name="Google Shape;434;p6"/>
            <p:cNvSpPr/>
            <p:nvPr/>
          </p:nvSpPr>
          <p:spPr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l" t="t" r="r" b="b"/>
              <a:pathLst>
                <a:path w="2038" h="1169" extrusionOk="0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Rockwel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435" name="Google Shape;435;p6"/>
            <p:cNvSpPr/>
            <p:nvPr/>
          </p:nvSpPr>
          <p:spPr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l" t="t" r="r" b="b"/>
              <a:pathLst>
                <a:path w="1549" h="1017" extrusionOk="0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Rockwel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436" name="Google Shape;436;p6"/>
            <p:cNvSpPr/>
            <p:nvPr/>
          </p:nvSpPr>
          <p:spPr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l" t="t" r="r" b="b"/>
              <a:pathLst>
                <a:path w="1688" h="1066" extrusionOk="0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dash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Rockwel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437" name="Google Shape;437;p6"/>
            <p:cNvSpPr/>
            <p:nvPr/>
          </p:nvSpPr>
          <p:spPr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l" t="t" r="r" b="b"/>
              <a:pathLst>
                <a:path w="2171" h="1326" extrusionOk="0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Rockwel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438" name="Google Shape;438;p6"/>
            <p:cNvSpPr/>
            <p:nvPr/>
          </p:nvSpPr>
          <p:spPr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l" t="t" r="r" b="b"/>
              <a:pathLst>
                <a:path w="106" h="143" extrusionOk="0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Rockwel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439" name="Google Shape;439;p6"/>
            <p:cNvSpPr/>
            <p:nvPr/>
          </p:nvSpPr>
          <p:spPr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l" t="t" r="r" b="b"/>
              <a:pathLst>
                <a:path w="2330" h="1452" extrusionOk="0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Rockwel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440" name="Google Shape;440;p6"/>
            <p:cNvSpPr/>
            <p:nvPr/>
          </p:nvSpPr>
          <p:spPr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l" t="t" r="r" b="b"/>
              <a:pathLst>
                <a:path w="1216" h="1436" extrusionOk="0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Rockwel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441" name="Google Shape;441;p6"/>
            <p:cNvSpPr/>
            <p:nvPr/>
          </p:nvSpPr>
          <p:spPr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l" t="t" r="r" b="b"/>
              <a:pathLst>
                <a:path w="222" h="129" extrusionOk="0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Rockwel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442" name="Google Shape;442;p6"/>
            <p:cNvSpPr/>
            <p:nvPr/>
          </p:nvSpPr>
          <p:spPr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l" t="t" r="r" b="b"/>
              <a:pathLst>
                <a:path w="1174" h="1440" extrusionOk="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dash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Rockwel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443" name="Google Shape;443;p6"/>
            <p:cNvSpPr/>
            <p:nvPr/>
          </p:nvSpPr>
          <p:spPr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l" t="t" r="r" b="b"/>
              <a:pathLst>
                <a:path w="125" h="74" extrusionOk="0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dash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Rockwel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444" name="Google Shape;444;p6"/>
            <p:cNvSpPr/>
            <p:nvPr/>
          </p:nvSpPr>
          <p:spPr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l" t="t" r="r" b="b"/>
              <a:pathLst>
                <a:path w="1155" h="1440" extrusionOk="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 cmpd="sng">
              <a:solidFill>
                <a:schemeClr val="dk1">
                  <a:alpha val="20000"/>
                </a:schemeClr>
              </a:solidFill>
              <a:prstDash val="dashDot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Rockwel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445" name="Google Shape;445;p6"/>
            <p:cNvSpPr/>
            <p:nvPr/>
          </p:nvSpPr>
          <p:spPr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l" t="t" r="r" b="b"/>
              <a:pathLst>
                <a:path w="75" h="45" extrusionOk="0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 cmpd="sng">
              <a:solidFill>
                <a:schemeClr val="dk1">
                  <a:alpha val="20000"/>
                </a:schemeClr>
              </a:solidFill>
              <a:prstDash val="dashDot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Rockwel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446" name="Google Shape;446;p6"/>
            <p:cNvSpPr/>
            <p:nvPr/>
          </p:nvSpPr>
          <p:spPr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l" t="t" r="r" b="b"/>
              <a:pathLst>
                <a:path w="1160" h="1441" extrusionOk="0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Rockwel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447" name="Google Shape;447;p6"/>
            <p:cNvSpPr/>
            <p:nvPr/>
          </p:nvSpPr>
          <p:spPr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l" t="t" r="r" b="b"/>
              <a:pathLst>
                <a:path w="1137" h="1440" extrusionOk="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Rockwel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448" name="Google Shape;448;p6"/>
            <p:cNvSpPr/>
            <p:nvPr/>
          </p:nvSpPr>
          <p:spPr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l" t="t" r="r" b="b"/>
              <a:pathLst>
                <a:path w="1058" h="1439" extrusionOk="0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Rockwel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449" name="Google Shape;449;p6"/>
            <p:cNvSpPr/>
            <p:nvPr/>
          </p:nvSpPr>
          <p:spPr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l" t="t" r="r" b="b"/>
              <a:pathLst>
                <a:path w="718" h="575" extrusionOk="0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Rockwel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450" name="Google Shape;450;p6"/>
            <p:cNvSpPr/>
            <p:nvPr/>
          </p:nvSpPr>
          <p:spPr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l" t="t" r="r" b="b"/>
              <a:pathLst>
                <a:path w="620" h="536" extrusionOk="0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Rockwel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451" name="Google Shape;451;p6"/>
            <p:cNvSpPr/>
            <p:nvPr/>
          </p:nvSpPr>
          <p:spPr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l" t="t" r="r" b="b"/>
              <a:pathLst>
                <a:path w="455" h="285" extrusionOk="0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dash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Rockwel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452" name="Google Shape;452;p6"/>
            <p:cNvSpPr/>
            <p:nvPr/>
          </p:nvSpPr>
          <p:spPr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l" t="t" r="r" b="b"/>
              <a:pathLst>
                <a:path w="188" h="112" extrusionOk="0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Rockwel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</p:grpSp>
      <p:sp>
        <p:nvSpPr>
          <p:cNvPr id="453" name="Google Shape;453;p6"/>
          <p:cNvSpPr/>
          <p:nvPr/>
        </p:nvSpPr>
        <p:spPr>
          <a:xfrm>
            <a:off x="-2680" y="-6706"/>
            <a:ext cx="4640003" cy="6871125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1">
                <a:alpha val="20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Rockwell"/>
              <a:buNone/>
            </a:pPr>
            <a:endParaRPr sz="1800" b="0" i="0" u="none" strike="noStrike" cap="none">
              <a:solidFill>
                <a:srgbClr val="FFFFFF"/>
              </a:solidFill>
              <a:latin typeface="Rockwell"/>
              <a:ea typeface="Rockwell"/>
              <a:cs typeface="Rockwell"/>
              <a:sym typeface="Rockwell"/>
            </a:endParaRPr>
          </a:p>
        </p:txBody>
      </p:sp>
      <p:grpSp>
        <p:nvGrpSpPr>
          <p:cNvPr id="454" name="Google Shape;454;p6"/>
          <p:cNvGrpSpPr/>
          <p:nvPr/>
        </p:nvGrpSpPr>
        <p:grpSpPr>
          <a:xfrm>
            <a:off x="5455064" y="1186483"/>
            <a:ext cx="5941686" cy="4477933"/>
            <a:chOff x="807084" y="1186483"/>
            <a:chExt cx="5941686" cy="4477933"/>
          </a:xfrm>
        </p:grpSpPr>
        <p:sp>
          <p:nvSpPr>
            <p:cNvPr id="455" name="Google Shape;455;p6"/>
            <p:cNvSpPr/>
            <p:nvPr/>
          </p:nvSpPr>
          <p:spPr>
            <a:xfrm>
              <a:off x="807780" y="1186483"/>
              <a:ext cx="5940295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Rockwell"/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456" name="Google Shape;456;p6"/>
            <p:cNvSpPr/>
            <p:nvPr/>
          </p:nvSpPr>
          <p:spPr>
            <a:xfrm rot="10800000">
              <a:off x="3574311" y="5313353"/>
              <a:ext cx="407233" cy="351063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Rockwell"/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457" name="Google Shape;457;p6"/>
            <p:cNvSpPr/>
            <p:nvPr/>
          </p:nvSpPr>
          <p:spPr>
            <a:xfrm>
              <a:off x="807084" y="1991156"/>
              <a:ext cx="5941686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Rockwell"/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</p:grpSp>
      <p:sp>
        <p:nvSpPr>
          <p:cNvPr id="458" name="Google Shape;458;p6"/>
          <p:cNvSpPr txBox="1">
            <a:spLocks noGrp="1"/>
          </p:cNvSpPr>
          <p:nvPr>
            <p:ph type="ctrTitle"/>
          </p:nvPr>
        </p:nvSpPr>
        <p:spPr>
          <a:xfrm>
            <a:off x="5454370" y="153938"/>
            <a:ext cx="5941685" cy="17487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28600" tIns="228600" rIns="228600" bIns="0" anchor="b" anchorCtr="0">
            <a:norm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EFF"/>
              </a:buClr>
              <a:buSzPts val="5400"/>
              <a:buFont typeface="Calibri"/>
              <a:buNone/>
            </a:pPr>
            <a:r>
              <a:rPr lang="en-US" b="1"/>
              <a:t>What is Licensing?</a:t>
            </a:r>
            <a:endParaRPr/>
          </a:p>
        </p:txBody>
      </p:sp>
      <p:sp>
        <p:nvSpPr>
          <p:cNvPr id="459" name="Google Shape;459;p6"/>
          <p:cNvSpPr txBox="1">
            <a:spLocks noGrp="1"/>
          </p:cNvSpPr>
          <p:nvPr>
            <p:ph type="subTitle" idx="1"/>
          </p:nvPr>
        </p:nvSpPr>
        <p:spPr>
          <a:xfrm>
            <a:off x="5522574" y="2645465"/>
            <a:ext cx="5769988" cy="1322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20"/>
              <a:buNone/>
            </a:pPr>
            <a:r>
              <a:rPr lang="en-US" sz="3200"/>
              <a:t>The University of Oregon?  The cost of a Ducks branded pillow pet was $12 more than a ‘regular’ pillow pet toy. </a:t>
            </a:r>
            <a:endParaRPr sz="3200"/>
          </a:p>
        </p:txBody>
      </p:sp>
      <p:pic>
        <p:nvPicPr>
          <p:cNvPr id="460" name="Google Shape;460;p6" descr="SCC-Trans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613527" y="6401384"/>
            <a:ext cx="1426036" cy="456616"/>
          </a:xfrm>
          <a:prstGeom prst="rect">
            <a:avLst/>
          </a:prstGeom>
          <a:noFill/>
          <a:ln>
            <a:noFill/>
          </a:ln>
        </p:spPr>
      </p:pic>
      <p:pic>
        <p:nvPicPr>
          <p:cNvPr id="461" name="Google Shape;461;p6" descr="U of O Pillow Pet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59549" y="549958"/>
            <a:ext cx="4318347" cy="5757796"/>
          </a:xfrm>
          <a:prstGeom prst="rect">
            <a:avLst/>
          </a:prstGeom>
          <a:noFill/>
          <a:ln>
            <a:noFill/>
          </a:ln>
        </p:spPr>
      </p:pic>
      <p:sp>
        <p:nvSpPr>
          <p:cNvPr id="462" name="Google Shape;462;p6"/>
          <p:cNvSpPr txBox="1"/>
          <p:nvPr/>
        </p:nvSpPr>
        <p:spPr>
          <a:xfrm>
            <a:off x="7208484" y="6447611"/>
            <a:ext cx="34077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088ABA"/>
              </a:buClr>
              <a:buSzPts val="1000"/>
              <a:buFont typeface="Rockwell"/>
              <a:buNone/>
            </a:pPr>
            <a:r>
              <a:rPr lang="en-US" sz="1000">
                <a:solidFill>
                  <a:srgbClr val="088ABA"/>
                </a:solidFill>
                <a:latin typeface="Rockwell"/>
                <a:ea typeface="Rockwell"/>
                <a:cs typeface="Rockwell"/>
                <a:sym typeface="Rockwell"/>
              </a:rPr>
              <a:t>© Copyright 2023. Sports Career Consulting, LLC.</a:t>
            </a:r>
            <a:endParaRPr sz="1000">
              <a:solidFill>
                <a:srgbClr val="088ABA"/>
              </a:solidFill>
              <a:latin typeface="Rockwell"/>
              <a:ea typeface="Rockwell"/>
              <a:cs typeface="Rockwell"/>
              <a:sym typeface="Rockwel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" name="Google Shape;467;p7"/>
          <p:cNvSpPr/>
          <p:nvPr/>
        </p:nvSpPr>
        <p:spPr>
          <a:xfrm>
            <a:off x="0" y="0"/>
            <a:ext cx="12191695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Rockwell"/>
              <a:ea typeface="Rockwell"/>
              <a:cs typeface="Rockwell"/>
              <a:sym typeface="Rockwell"/>
            </a:endParaRPr>
          </a:p>
        </p:txBody>
      </p:sp>
      <p:grpSp>
        <p:nvGrpSpPr>
          <p:cNvPr id="468" name="Google Shape;468;p7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469" name="Google Shape;469;p7"/>
            <p:cNvSpPr/>
            <p:nvPr/>
          </p:nvSpPr>
          <p:spPr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l" t="t" r="r" b="b"/>
              <a:pathLst>
                <a:path w="2038" h="1169" extrusionOk="0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470" name="Google Shape;470;p7"/>
            <p:cNvSpPr/>
            <p:nvPr/>
          </p:nvSpPr>
          <p:spPr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l" t="t" r="r" b="b"/>
              <a:pathLst>
                <a:path w="1549" h="1017" extrusionOk="0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471" name="Google Shape;471;p7"/>
            <p:cNvSpPr/>
            <p:nvPr/>
          </p:nvSpPr>
          <p:spPr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l" t="t" r="r" b="b"/>
              <a:pathLst>
                <a:path w="1688" h="1066" extrusionOk="0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dash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472" name="Google Shape;472;p7"/>
            <p:cNvSpPr/>
            <p:nvPr/>
          </p:nvSpPr>
          <p:spPr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l" t="t" r="r" b="b"/>
              <a:pathLst>
                <a:path w="2171" h="1326" extrusionOk="0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473" name="Google Shape;473;p7"/>
            <p:cNvSpPr/>
            <p:nvPr/>
          </p:nvSpPr>
          <p:spPr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l" t="t" r="r" b="b"/>
              <a:pathLst>
                <a:path w="106" h="143" extrusionOk="0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474" name="Google Shape;474;p7"/>
            <p:cNvSpPr/>
            <p:nvPr/>
          </p:nvSpPr>
          <p:spPr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l" t="t" r="r" b="b"/>
              <a:pathLst>
                <a:path w="2330" h="1452" extrusionOk="0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475" name="Google Shape;475;p7"/>
            <p:cNvSpPr/>
            <p:nvPr/>
          </p:nvSpPr>
          <p:spPr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l" t="t" r="r" b="b"/>
              <a:pathLst>
                <a:path w="1216" h="1436" extrusionOk="0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476" name="Google Shape;476;p7"/>
            <p:cNvSpPr/>
            <p:nvPr/>
          </p:nvSpPr>
          <p:spPr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l" t="t" r="r" b="b"/>
              <a:pathLst>
                <a:path w="222" h="129" extrusionOk="0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477" name="Google Shape;477;p7"/>
            <p:cNvSpPr/>
            <p:nvPr/>
          </p:nvSpPr>
          <p:spPr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l" t="t" r="r" b="b"/>
              <a:pathLst>
                <a:path w="1174" h="1440" extrusionOk="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dash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478" name="Google Shape;478;p7"/>
            <p:cNvSpPr/>
            <p:nvPr/>
          </p:nvSpPr>
          <p:spPr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l" t="t" r="r" b="b"/>
              <a:pathLst>
                <a:path w="125" h="74" extrusionOk="0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dash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479" name="Google Shape;479;p7"/>
            <p:cNvSpPr/>
            <p:nvPr/>
          </p:nvSpPr>
          <p:spPr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l" t="t" r="r" b="b"/>
              <a:pathLst>
                <a:path w="1155" h="1440" extrusionOk="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 cmpd="sng">
              <a:solidFill>
                <a:schemeClr val="dk1">
                  <a:alpha val="20000"/>
                </a:schemeClr>
              </a:solidFill>
              <a:prstDash val="dashDot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480" name="Google Shape;480;p7"/>
            <p:cNvSpPr/>
            <p:nvPr/>
          </p:nvSpPr>
          <p:spPr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l" t="t" r="r" b="b"/>
              <a:pathLst>
                <a:path w="75" h="45" extrusionOk="0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 cmpd="sng">
              <a:solidFill>
                <a:schemeClr val="dk1">
                  <a:alpha val="20000"/>
                </a:schemeClr>
              </a:solidFill>
              <a:prstDash val="dashDot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481" name="Google Shape;481;p7"/>
            <p:cNvSpPr/>
            <p:nvPr/>
          </p:nvSpPr>
          <p:spPr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l" t="t" r="r" b="b"/>
              <a:pathLst>
                <a:path w="1160" h="1441" extrusionOk="0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482" name="Google Shape;482;p7"/>
            <p:cNvSpPr/>
            <p:nvPr/>
          </p:nvSpPr>
          <p:spPr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l" t="t" r="r" b="b"/>
              <a:pathLst>
                <a:path w="1137" h="1440" extrusionOk="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483" name="Google Shape;483;p7"/>
            <p:cNvSpPr/>
            <p:nvPr/>
          </p:nvSpPr>
          <p:spPr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l" t="t" r="r" b="b"/>
              <a:pathLst>
                <a:path w="1058" h="1439" extrusionOk="0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484" name="Google Shape;484;p7"/>
            <p:cNvSpPr/>
            <p:nvPr/>
          </p:nvSpPr>
          <p:spPr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l" t="t" r="r" b="b"/>
              <a:pathLst>
                <a:path w="718" h="575" extrusionOk="0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485" name="Google Shape;485;p7"/>
            <p:cNvSpPr/>
            <p:nvPr/>
          </p:nvSpPr>
          <p:spPr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l" t="t" r="r" b="b"/>
              <a:pathLst>
                <a:path w="620" h="536" extrusionOk="0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486" name="Google Shape;486;p7"/>
            <p:cNvSpPr/>
            <p:nvPr/>
          </p:nvSpPr>
          <p:spPr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l" t="t" r="r" b="b"/>
              <a:pathLst>
                <a:path w="455" h="285" extrusionOk="0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dash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487" name="Google Shape;487;p7"/>
            <p:cNvSpPr/>
            <p:nvPr/>
          </p:nvSpPr>
          <p:spPr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l" t="t" r="r" b="b"/>
              <a:pathLst>
                <a:path w="188" h="112" extrusionOk="0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</p:grpSp>
      <p:grpSp>
        <p:nvGrpSpPr>
          <p:cNvPr id="488" name="Google Shape;488;p7"/>
          <p:cNvGrpSpPr/>
          <p:nvPr/>
        </p:nvGrpSpPr>
        <p:grpSpPr>
          <a:xfrm>
            <a:off x="807084" y="1186483"/>
            <a:ext cx="3822597" cy="4477933"/>
            <a:chOff x="807084" y="1186483"/>
            <a:chExt cx="3822597" cy="4477933"/>
          </a:xfrm>
        </p:grpSpPr>
        <p:sp>
          <p:nvSpPr>
            <p:cNvPr id="489" name="Google Shape;489;p7"/>
            <p:cNvSpPr/>
            <p:nvPr/>
          </p:nvSpPr>
          <p:spPr>
            <a:xfrm>
              <a:off x="807531" y="1186483"/>
              <a:ext cx="3821702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490" name="Google Shape;490;p7"/>
            <p:cNvSpPr/>
            <p:nvPr/>
          </p:nvSpPr>
          <p:spPr>
            <a:xfrm rot="10800000">
              <a:off x="2514766" y="5313353"/>
              <a:ext cx="407233" cy="351063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491" name="Google Shape;491;p7"/>
            <p:cNvSpPr/>
            <p:nvPr/>
          </p:nvSpPr>
          <p:spPr>
            <a:xfrm>
              <a:off x="807084" y="1991156"/>
              <a:ext cx="382259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</p:grpSp>
      <p:sp>
        <p:nvSpPr>
          <p:cNvPr id="492" name="Google Shape;492;p7"/>
          <p:cNvSpPr txBox="1">
            <a:spLocks noGrp="1"/>
          </p:cNvSpPr>
          <p:nvPr>
            <p:ph type="ctrTitle"/>
          </p:nvPr>
        </p:nvSpPr>
        <p:spPr>
          <a:xfrm>
            <a:off x="867157" y="1047941"/>
            <a:ext cx="3654569" cy="8646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28600" tIns="228600" rIns="228600" bIns="0" anchor="b" anchorCtr="0">
            <a:normAutofit fontScale="90000"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EFF"/>
              </a:buClr>
              <a:buSzPct val="100000"/>
              <a:buFont typeface="Calibri"/>
              <a:buNone/>
            </a:pPr>
            <a:r>
              <a:rPr lang="en-US" b="1"/>
              <a:t>Licensing</a:t>
            </a:r>
            <a:endParaRPr/>
          </a:p>
        </p:txBody>
      </p:sp>
      <p:sp>
        <p:nvSpPr>
          <p:cNvPr id="493" name="Google Shape;493;p7"/>
          <p:cNvSpPr txBox="1">
            <a:spLocks noGrp="1"/>
          </p:cNvSpPr>
          <p:nvPr>
            <p:ph type="subTitle" idx="1"/>
          </p:nvPr>
        </p:nvSpPr>
        <p:spPr>
          <a:xfrm>
            <a:off x="863261" y="2121494"/>
            <a:ext cx="3654568" cy="1026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45700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520"/>
              <a:buNone/>
            </a:pPr>
            <a:r>
              <a:rPr lang="en-US" sz="3100"/>
              <a:t>What about fidget spinners?  When they were popular, a generic fidget spinner could be purchased for $5 or less…</a:t>
            </a:r>
            <a:endParaRPr sz="1700"/>
          </a:p>
        </p:txBody>
      </p:sp>
      <p:pic>
        <p:nvPicPr>
          <p:cNvPr id="494" name="Google Shape;494;p7" descr="Image result for fidget spinners"/>
          <p:cNvPicPr preferRelativeResize="0"/>
          <p:nvPr/>
        </p:nvPicPr>
        <p:blipFill rotWithShape="1">
          <a:blip r:embed="rId3">
            <a:alphaModFix/>
          </a:blip>
          <a:srcRect r="150"/>
          <a:stretch/>
        </p:blipFill>
        <p:spPr>
          <a:xfrm>
            <a:off x="5446972" y="227"/>
            <a:ext cx="6745028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95" name="Google Shape;495;p7" descr="SCC-Trans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7202" y="6350830"/>
            <a:ext cx="1426036" cy="456616"/>
          </a:xfrm>
          <a:prstGeom prst="rect">
            <a:avLst/>
          </a:prstGeom>
          <a:noFill/>
          <a:ln>
            <a:noFill/>
          </a:ln>
        </p:spPr>
      </p:pic>
      <p:sp>
        <p:nvSpPr>
          <p:cNvPr id="496" name="Google Shape;496;p7"/>
          <p:cNvSpPr txBox="1"/>
          <p:nvPr/>
        </p:nvSpPr>
        <p:spPr>
          <a:xfrm>
            <a:off x="1273505" y="6460430"/>
            <a:ext cx="34077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088ABA"/>
              </a:buClr>
              <a:buSzPts val="1000"/>
              <a:buFont typeface="Rockwell"/>
              <a:buNone/>
            </a:pPr>
            <a:r>
              <a:rPr lang="en-US" sz="1000">
                <a:solidFill>
                  <a:srgbClr val="088ABA"/>
                </a:solidFill>
                <a:latin typeface="Rockwell"/>
                <a:ea typeface="Rockwell"/>
                <a:cs typeface="Rockwell"/>
                <a:sym typeface="Rockwell"/>
              </a:rPr>
              <a:t>© Copyright 2023. Sports Career Consulting, LLC.</a:t>
            </a:r>
            <a:endParaRPr sz="1000">
              <a:solidFill>
                <a:srgbClr val="088ABA"/>
              </a:solidFill>
              <a:latin typeface="Rockwell"/>
              <a:ea typeface="Rockwell"/>
              <a:cs typeface="Rockwell"/>
              <a:sym typeface="Rockwel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" name="Google Shape;501;p8"/>
          <p:cNvSpPr/>
          <p:nvPr/>
        </p:nvSpPr>
        <p:spPr>
          <a:xfrm>
            <a:off x="0" y="0"/>
            <a:ext cx="12191695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Rockwell"/>
              <a:buNone/>
            </a:pPr>
            <a:endParaRPr sz="1800" b="0" i="0" u="none" strike="noStrike" cap="none">
              <a:solidFill>
                <a:srgbClr val="FFFFFF"/>
              </a:solidFill>
              <a:latin typeface="Rockwell"/>
              <a:ea typeface="Rockwell"/>
              <a:cs typeface="Rockwell"/>
              <a:sym typeface="Rockwell"/>
            </a:endParaRPr>
          </a:p>
        </p:txBody>
      </p:sp>
      <p:grpSp>
        <p:nvGrpSpPr>
          <p:cNvPr id="502" name="Google Shape;502;p8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503" name="Google Shape;503;p8"/>
            <p:cNvSpPr/>
            <p:nvPr/>
          </p:nvSpPr>
          <p:spPr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l" t="t" r="r" b="b"/>
              <a:pathLst>
                <a:path w="2038" h="1169" extrusionOk="0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Rockwel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504" name="Google Shape;504;p8"/>
            <p:cNvSpPr/>
            <p:nvPr/>
          </p:nvSpPr>
          <p:spPr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l" t="t" r="r" b="b"/>
              <a:pathLst>
                <a:path w="1549" h="1017" extrusionOk="0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Rockwel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505" name="Google Shape;505;p8"/>
            <p:cNvSpPr/>
            <p:nvPr/>
          </p:nvSpPr>
          <p:spPr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l" t="t" r="r" b="b"/>
              <a:pathLst>
                <a:path w="1688" h="1066" extrusionOk="0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dash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Rockwel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506" name="Google Shape;506;p8"/>
            <p:cNvSpPr/>
            <p:nvPr/>
          </p:nvSpPr>
          <p:spPr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l" t="t" r="r" b="b"/>
              <a:pathLst>
                <a:path w="2171" h="1326" extrusionOk="0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Rockwel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507" name="Google Shape;507;p8"/>
            <p:cNvSpPr/>
            <p:nvPr/>
          </p:nvSpPr>
          <p:spPr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l" t="t" r="r" b="b"/>
              <a:pathLst>
                <a:path w="106" h="143" extrusionOk="0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Rockwel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508" name="Google Shape;508;p8"/>
            <p:cNvSpPr/>
            <p:nvPr/>
          </p:nvSpPr>
          <p:spPr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l" t="t" r="r" b="b"/>
              <a:pathLst>
                <a:path w="2330" h="1452" extrusionOk="0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Rockwel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509" name="Google Shape;509;p8"/>
            <p:cNvSpPr/>
            <p:nvPr/>
          </p:nvSpPr>
          <p:spPr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l" t="t" r="r" b="b"/>
              <a:pathLst>
                <a:path w="1216" h="1436" extrusionOk="0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Rockwel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510" name="Google Shape;510;p8"/>
            <p:cNvSpPr/>
            <p:nvPr/>
          </p:nvSpPr>
          <p:spPr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l" t="t" r="r" b="b"/>
              <a:pathLst>
                <a:path w="222" h="129" extrusionOk="0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Rockwel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511" name="Google Shape;511;p8"/>
            <p:cNvSpPr/>
            <p:nvPr/>
          </p:nvSpPr>
          <p:spPr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l" t="t" r="r" b="b"/>
              <a:pathLst>
                <a:path w="1174" h="1440" extrusionOk="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dash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Rockwel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512" name="Google Shape;512;p8"/>
            <p:cNvSpPr/>
            <p:nvPr/>
          </p:nvSpPr>
          <p:spPr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l" t="t" r="r" b="b"/>
              <a:pathLst>
                <a:path w="125" h="74" extrusionOk="0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dash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Rockwel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513" name="Google Shape;513;p8"/>
            <p:cNvSpPr/>
            <p:nvPr/>
          </p:nvSpPr>
          <p:spPr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l" t="t" r="r" b="b"/>
              <a:pathLst>
                <a:path w="1155" h="1440" extrusionOk="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 cmpd="sng">
              <a:solidFill>
                <a:schemeClr val="dk1">
                  <a:alpha val="20000"/>
                </a:schemeClr>
              </a:solidFill>
              <a:prstDash val="dashDot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Rockwel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514" name="Google Shape;514;p8"/>
            <p:cNvSpPr/>
            <p:nvPr/>
          </p:nvSpPr>
          <p:spPr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l" t="t" r="r" b="b"/>
              <a:pathLst>
                <a:path w="75" h="45" extrusionOk="0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 cmpd="sng">
              <a:solidFill>
                <a:schemeClr val="dk1">
                  <a:alpha val="20000"/>
                </a:schemeClr>
              </a:solidFill>
              <a:prstDash val="dashDot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Rockwel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515" name="Google Shape;515;p8"/>
            <p:cNvSpPr/>
            <p:nvPr/>
          </p:nvSpPr>
          <p:spPr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l" t="t" r="r" b="b"/>
              <a:pathLst>
                <a:path w="1160" h="1441" extrusionOk="0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Rockwel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516" name="Google Shape;516;p8"/>
            <p:cNvSpPr/>
            <p:nvPr/>
          </p:nvSpPr>
          <p:spPr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l" t="t" r="r" b="b"/>
              <a:pathLst>
                <a:path w="1137" h="1440" extrusionOk="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Rockwel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517" name="Google Shape;517;p8"/>
            <p:cNvSpPr/>
            <p:nvPr/>
          </p:nvSpPr>
          <p:spPr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l" t="t" r="r" b="b"/>
              <a:pathLst>
                <a:path w="1058" h="1439" extrusionOk="0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Rockwel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518" name="Google Shape;518;p8"/>
            <p:cNvSpPr/>
            <p:nvPr/>
          </p:nvSpPr>
          <p:spPr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l" t="t" r="r" b="b"/>
              <a:pathLst>
                <a:path w="718" h="575" extrusionOk="0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Rockwel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519" name="Google Shape;519;p8"/>
            <p:cNvSpPr/>
            <p:nvPr/>
          </p:nvSpPr>
          <p:spPr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l" t="t" r="r" b="b"/>
              <a:pathLst>
                <a:path w="620" h="536" extrusionOk="0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Rockwel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520" name="Google Shape;520;p8"/>
            <p:cNvSpPr/>
            <p:nvPr/>
          </p:nvSpPr>
          <p:spPr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l" t="t" r="r" b="b"/>
              <a:pathLst>
                <a:path w="455" h="285" extrusionOk="0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dash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Rockwel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521" name="Google Shape;521;p8"/>
            <p:cNvSpPr/>
            <p:nvPr/>
          </p:nvSpPr>
          <p:spPr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l" t="t" r="r" b="b"/>
              <a:pathLst>
                <a:path w="188" h="112" extrusionOk="0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Rockwel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</p:grpSp>
      <p:grpSp>
        <p:nvGrpSpPr>
          <p:cNvPr id="522" name="Google Shape;522;p8"/>
          <p:cNvGrpSpPr/>
          <p:nvPr/>
        </p:nvGrpSpPr>
        <p:grpSpPr>
          <a:xfrm>
            <a:off x="807084" y="1186483"/>
            <a:ext cx="3822597" cy="4477933"/>
            <a:chOff x="807084" y="1186483"/>
            <a:chExt cx="3822597" cy="4477933"/>
          </a:xfrm>
        </p:grpSpPr>
        <p:sp>
          <p:nvSpPr>
            <p:cNvPr id="523" name="Google Shape;523;p8"/>
            <p:cNvSpPr/>
            <p:nvPr/>
          </p:nvSpPr>
          <p:spPr>
            <a:xfrm>
              <a:off x="807531" y="1186483"/>
              <a:ext cx="3821702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Rockwell"/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524" name="Google Shape;524;p8"/>
            <p:cNvSpPr/>
            <p:nvPr/>
          </p:nvSpPr>
          <p:spPr>
            <a:xfrm rot="10800000">
              <a:off x="2514766" y="5313353"/>
              <a:ext cx="407233" cy="351063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Rockwell"/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525" name="Google Shape;525;p8"/>
            <p:cNvSpPr/>
            <p:nvPr/>
          </p:nvSpPr>
          <p:spPr>
            <a:xfrm>
              <a:off x="807084" y="1991156"/>
              <a:ext cx="382259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Rockwell"/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</p:grpSp>
      <p:sp>
        <p:nvSpPr>
          <p:cNvPr id="526" name="Google Shape;526;p8"/>
          <p:cNvSpPr txBox="1">
            <a:spLocks noGrp="1"/>
          </p:cNvSpPr>
          <p:nvPr>
            <p:ph type="ctrTitle"/>
          </p:nvPr>
        </p:nvSpPr>
        <p:spPr>
          <a:xfrm>
            <a:off x="867157" y="1047941"/>
            <a:ext cx="3654569" cy="8646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28600" tIns="228600" rIns="228600" bIns="0" anchor="b" anchorCtr="0">
            <a:normAutofit fontScale="90000"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EFF"/>
              </a:buClr>
              <a:buSzPct val="100000"/>
              <a:buFont typeface="Calibri"/>
              <a:buNone/>
            </a:pPr>
            <a:r>
              <a:rPr lang="en-US" b="1"/>
              <a:t>Licensing</a:t>
            </a:r>
            <a:endParaRPr/>
          </a:p>
        </p:txBody>
      </p:sp>
      <p:sp>
        <p:nvSpPr>
          <p:cNvPr id="527" name="Google Shape;527;p8"/>
          <p:cNvSpPr txBox="1">
            <a:spLocks noGrp="1"/>
          </p:cNvSpPr>
          <p:nvPr>
            <p:ph type="subTitle" idx="1"/>
          </p:nvPr>
        </p:nvSpPr>
        <p:spPr>
          <a:xfrm>
            <a:off x="867157" y="2108900"/>
            <a:ext cx="3735532" cy="1010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45700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</a:pPr>
            <a:r>
              <a:rPr lang="en-US" sz="2900"/>
              <a:t>Team licensed versions of the same toy?  Those were selling at 2-3 times the price ($14.99 for a Cubs or Yankees version)!</a:t>
            </a:r>
            <a:endParaRPr sz="1700"/>
          </a:p>
        </p:txBody>
      </p:sp>
      <p:pic>
        <p:nvPicPr>
          <p:cNvPr id="528" name="Google Shape;528;p8" descr="SCC-Trans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7202" y="6350830"/>
            <a:ext cx="1426036" cy="456616"/>
          </a:xfrm>
          <a:prstGeom prst="rect">
            <a:avLst/>
          </a:prstGeom>
          <a:noFill/>
          <a:ln>
            <a:noFill/>
          </a:ln>
        </p:spPr>
      </p:pic>
      <p:pic>
        <p:nvPicPr>
          <p:cNvPr id="529" name="Google Shape;529;p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933845" y="169662"/>
            <a:ext cx="2788739" cy="2788739"/>
          </a:xfrm>
          <a:prstGeom prst="rect">
            <a:avLst/>
          </a:prstGeom>
          <a:noFill/>
          <a:ln>
            <a:noFill/>
          </a:ln>
        </p:spPr>
      </p:pic>
      <p:pic>
        <p:nvPicPr>
          <p:cNvPr id="530" name="Google Shape;530;p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096623" y="3017189"/>
            <a:ext cx="6818091" cy="3613217"/>
          </a:xfrm>
          <a:prstGeom prst="rect">
            <a:avLst/>
          </a:prstGeom>
          <a:noFill/>
          <a:ln>
            <a:noFill/>
          </a:ln>
        </p:spPr>
      </p:pic>
      <p:pic>
        <p:nvPicPr>
          <p:cNvPr id="531" name="Google Shape;531;p8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9100275" y="344327"/>
            <a:ext cx="2590402" cy="2509620"/>
          </a:xfrm>
          <a:prstGeom prst="rect">
            <a:avLst/>
          </a:prstGeom>
          <a:noFill/>
          <a:ln>
            <a:noFill/>
          </a:ln>
        </p:spPr>
      </p:pic>
      <p:sp>
        <p:nvSpPr>
          <p:cNvPr id="532" name="Google Shape;532;p8"/>
          <p:cNvSpPr txBox="1"/>
          <p:nvPr/>
        </p:nvSpPr>
        <p:spPr>
          <a:xfrm>
            <a:off x="1273505" y="6460430"/>
            <a:ext cx="34077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088ABA"/>
              </a:buClr>
              <a:buSzPts val="1000"/>
              <a:buFont typeface="Rockwell"/>
              <a:buNone/>
            </a:pPr>
            <a:r>
              <a:rPr lang="en-US" sz="1000">
                <a:solidFill>
                  <a:srgbClr val="088ABA"/>
                </a:solidFill>
                <a:latin typeface="Rockwell"/>
                <a:ea typeface="Rockwell"/>
                <a:cs typeface="Rockwell"/>
                <a:sym typeface="Rockwell"/>
              </a:rPr>
              <a:t>© Copyright 2023. Sports Career Consulting, LLC.</a:t>
            </a:r>
            <a:endParaRPr sz="1000">
              <a:solidFill>
                <a:srgbClr val="088ABA"/>
              </a:solidFill>
              <a:latin typeface="Rockwell"/>
              <a:ea typeface="Rockwell"/>
              <a:cs typeface="Rockwell"/>
              <a:sym typeface="Rockwel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" name="Google Shape;537;p9"/>
          <p:cNvSpPr/>
          <p:nvPr/>
        </p:nvSpPr>
        <p:spPr>
          <a:xfrm>
            <a:off x="0" y="0"/>
            <a:ext cx="12191695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Rockwell"/>
              <a:ea typeface="Rockwell"/>
              <a:cs typeface="Rockwell"/>
              <a:sym typeface="Rockwell"/>
            </a:endParaRPr>
          </a:p>
        </p:txBody>
      </p:sp>
      <p:grpSp>
        <p:nvGrpSpPr>
          <p:cNvPr id="538" name="Google Shape;538;p9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539" name="Google Shape;539;p9"/>
            <p:cNvSpPr/>
            <p:nvPr/>
          </p:nvSpPr>
          <p:spPr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l" t="t" r="r" b="b"/>
              <a:pathLst>
                <a:path w="2038" h="1169" extrusionOk="0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540" name="Google Shape;540;p9"/>
            <p:cNvSpPr/>
            <p:nvPr/>
          </p:nvSpPr>
          <p:spPr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l" t="t" r="r" b="b"/>
              <a:pathLst>
                <a:path w="1549" h="1017" extrusionOk="0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541" name="Google Shape;541;p9"/>
            <p:cNvSpPr/>
            <p:nvPr/>
          </p:nvSpPr>
          <p:spPr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l" t="t" r="r" b="b"/>
              <a:pathLst>
                <a:path w="1688" h="1066" extrusionOk="0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dash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542" name="Google Shape;542;p9"/>
            <p:cNvSpPr/>
            <p:nvPr/>
          </p:nvSpPr>
          <p:spPr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l" t="t" r="r" b="b"/>
              <a:pathLst>
                <a:path w="2171" h="1326" extrusionOk="0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543" name="Google Shape;543;p9"/>
            <p:cNvSpPr/>
            <p:nvPr/>
          </p:nvSpPr>
          <p:spPr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l" t="t" r="r" b="b"/>
              <a:pathLst>
                <a:path w="106" h="143" extrusionOk="0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544" name="Google Shape;544;p9"/>
            <p:cNvSpPr/>
            <p:nvPr/>
          </p:nvSpPr>
          <p:spPr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l" t="t" r="r" b="b"/>
              <a:pathLst>
                <a:path w="2330" h="1452" extrusionOk="0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545" name="Google Shape;545;p9"/>
            <p:cNvSpPr/>
            <p:nvPr/>
          </p:nvSpPr>
          <p:spPr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l" t="t" r="r" b="b"/>
              <a:pathLst>
                <a:path w="1216" h="1436" extrusionOk="0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546" name="Google Shape;546;p9"/>
            <p:cNvSpPr/>
            <p:nvPr/>
          </p:nvSpPr>
          <p:spPr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l" t="t" r="r" b="b"/>
              <a:pathLst>
                <a:path w="222" h="129" extrusionOk="0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547" name="Google Shape;547;p9"/>
            <p:cNvSpPr/>
            <p:nvPr/>
          </p:nvSpPr>
          <p:spPr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l" t="t" r="r" b="b"/>
              <a:pathLst>
                <a:path w="1174" h="1440" extrusionOk="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dash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548" name="Google Shape;548;p9"/>
            <p:cNvSpPr/>
            <p:nvPr/>
          </p:nvSpPr>
          <p:spPr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l" t="t" r="r" b="b"/>
              <a:pathLst>
                <a:path w="125" h="74" extrusionOk="0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dash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549" name="Google Shape;549;p9"/>
            <p:cNvSpPr/>
            <p:nvPr/>
          </p:nvSpPr>
          <p:spPr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l" t="t" r="r" b="b"/>
              <a:pathLst>
                <a:path w="1155" h="1440" extrusionOk="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 cmpd="sng">
              <a:solidFill>
                <a:schemeClr val="dk1">
                  <a:alpha val="20000"/>
                </a:schemeClr>
              </a:solidFill>
              <a:prstDash val="dashDot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550" name="Google Shape;550;p9"/>
            <p:cNvSpPr/>
            <p:nvPr/>
          </p:nvSpPr>
          <p:spPr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l" t="t" r="r" b="b"/>
              <a:pathLst>
                <a:path w="75" h="45" extrusionOk="0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 cmpd="sng">
              <a:solidFill>
                <a:schemeClr val="dk1">
                  <a:alpha val="20000"/>
                </a:schemeClr>
              </a:solidFill>
              <a:prstDash val="dashDot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551" name="Google Shape;551;p9"/>
            <p:cNvSpPr/>
            <p:nvPr/>
          </p:nvSpPr>
          <p:spPr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l" t="t" r="r" b="b"/>
              <a:pathLst>
                <a:path w="1160" h="1441" extrusionOk="0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552" name="Google Shape;552;p9"/>
            <p:cNvSpPr/>
            <p:nvPr/>
          </p:nvSpPr>
          <p:spPr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l" t="t" r="r" b="b"/>
              <a:pathLst>
                <a:path w="1137" h="1440" extrusionOk="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553" name="Google Shape;553;p9"/>
            <p:cNvSpPr/>
            <p:nvPr/>
          </p:nvSpPr>
          <p:spPr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l" t="t" r="r" b="b"/>
              <a:pathLst>
                <a:path w="1058" h="1439" extrusionOk="0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554" name="Google Shape;554;p9"/>
            <p:cNvSpPr/>
            <p:nvPr/>
          </p:nvSpPr>
          <p:spPr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l" t="t" r="r" b="b"/>
              <a:pathLst>
                <a:path w="718" h="575" extrusionOk="0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555" name="Google Shape;555;p9"/>
            <p:cNvSpPr/>
            <p:nvPr/>
          </p:nvSpPr>
          <p:spPr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l" t="t" r="r" b="b"/>
              <a:pathLst>
                <a:path w="620" h="536" extrusionOk="0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556" name="Google Shape;556;p9"/>
            <p:cNvSpPr/>
            <p:nvPr/>
          </p:nvSpPr>
          <p:spPr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l" t="t" r="r" b="b"/>
              <a:pathLst>
                <a:path w="455" h="285" extrusionOk="0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dash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557" name="Google Shape;557;p9"/>
            <p:cNvSpPr/>
            <p:nvPr/>
          </p:nvSpPr>
          <p:spPr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l" t="t" r="r" b="b"/>
              <a:pathLst>
                <a:path w="188" h="112" extrusionOk="0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 cmpd="sng">
              <a:solidFill>
                <a:schemeClr val="dk1">
                  <a:alpha val="2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</p:grpSp>
      <p:pic>
        <p:nvPicPr>
          <p:cNvPr id="558" name="Google Shape;558;p9" descr="Screen Shot 2015-05-26 at 1.17.09 PM.png"/>
          <p:cNvPicPr preferRelativeResize="0"/>
          <p:nvPr/>
        </p:nvPicPr>
        <p:blipFill rotWithShape="1">
          <a:blip r:embed="rId3">
            <a:alphaModFix/>
          </a:blip>
          <a:srcRect l="447"/>
          <a:stretch/>
        </p:blipFill>
        <p:spPr>
          <a:xfrm>
            <a:off x="20" y="227"/>
            <a:ext cx="12191675" cy="6858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59" name="Google Shape;559;p9"/>
          <p:cNvGrpSpPr/>
          <p:nvPr/>
        </p:nvGrpSpPr>
        <p:grpSpPr>
          <a:xfrm>
            <a:off x="3263607" y="1186483"/>
            <a:ext cx="5659072" cy="4477933"/>
            <a:chOff x="3263607" y="1186483"/>
            <a:chExt cx="5659072" cy="4477933"/>
          </a:xfrm>
        </p:grpSpPr>
        <p:sp>
          <p:nvSpPr>
            <p:cNvPr id="560" name="Google Shape;560;p9"/>
            <p:cNvSpPr/>
            <p:nvPr/>
          </p:nvSpPr>
          <p:spPr>
            <a:xfrm>
              <a:off x="3267982" y="1186483"/>
              <a:ext cx="5654697" cy="716184"/>
            </a:xfrm>
            <a:prstGeom prst="rect">
              <a:avLst/>
            </a:prstGeom>
            <a:solidFill>
              <a:schemeClr val="accent1">
                <a:alpha val="89803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561" name="Google Shape;561;p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>
                <a:gd name="adj" fmla="val 50000"/>
              </a:avLst>
            </a:prstGeom>
            <a:solidFill>
              <a:schemeClr val="accent1">
                <a:alpha val="89803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562" name="Google Shape;562;p9"/>
            <p:cNvSpPr/>
            <p:nvPr/>
          </p:nvSpPr>
          <p:spPr>
            <a:xfrm>
              <a:off x="3263607" y="1991156"/>
              <a:ext cx="5659072" cy="3322196"/>
            </a:xfrm>
            <a:prstGeom prst="rect">
              <a:avLst/>
            </a:prstGeom>
            <a:solidFill>
              <a:schemeClr val="accent1">
                <a:alpha val="89803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</p:grpSp>
      <p:sp>
        <p:nvSpPr>
          <p:cNvPr id="563" name="Google Shape;563;p9"/>
          <p:cNvSpPr txBox="1">
            <a:spLocks noGrp="1"/>
          </p:cNvSpPr>
          <p:nvPr>
            <p:ph type="ctrTitle"/>
          </p:nvPr>
        </p:nvSpPr>
        <p:spPr>
          <a:xfrm>
            <a:off x="3291549" y="153938"/>
            <a:ext cx="5496715" cy="17487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28600" tIns="228600" rIns="228600" bIns="0" anchor="b" anchorCtr="0">
            <a:norm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EFF"/>
              </a:buClr>
              <a:buSzPts val="5400"/>
              <a:buFont typeface="Calibri"/>
              <a:buNone/>
            </a:pPr>
            <a:r>
              <a:rPr lang="en-US" b="1"/>
              <a:t>Licensing</a:t>
            </a:r>
            <a:endParaRPr/>
          </a:p>
        </p:txBody>
      </p:sp>
      <p:sp>
        <p:nvSpPr>
          <p:cNvPr id="564" name="Google Shape;564;p9"/>
          <p:cNvSpPr txBox="1">
            <a:spLocks noGrp="1"/>
          </p:cNvSpPr>
          <p:nvPr>
            <p:ph type="subTitle" idx="1"/>
          </p:nvPr>
        </p:nvSpPr>
        <p:spPr>
          <a:xfrm>
            <a:off x="3345922" y="2509317"/>
            <a:ext cx="5496716" cy="1322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20"/>
              <a:buNone/>
            </a:pPr>
            <a:r>
              <a:rPr lang="en-US" sz="3200"/>
              <a:t>What about something a little less trendy or popular than toys?  How about something like duck tape?</a:t>
            </a:r>
            <a:endParaRPr sz="32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tlas">
  <a:themeElements>
    <a:clrScheme name="Atlas">
      <a:dk1>
        <a:srgbClr val="000000"/>
      </a:dk1>
      <a:lt1>
        <a:srgbClr val="FFFFFF"/>
      </a:lt1>
      <a:dk2>
        <a:srgbClr val="454545"/>
      </a:dk2>
      <a:lt2>
        <a:srgbClr val="E0E0E0"/>
      </a:lt2>
      <a:accent1>
        <a:srgbClr val="10B6F4"/>
      </a:accent1>
      <a:accent2>
        <a:srgbClr val="3C78C3"/>
      </a:accent2>
      <a:accent3>
        <a:srgbClr val="9F52D0"/>
      </a:accent3>
      <a:accent4>
        <a:srgbClr val="D64198"/>
      </a:accent4>
      <a:accent5>
        <a:srgbClr val="DA2228"/>
      </a:accent5>
      <a:accent6>
        <a:srgbClr val="F18318"/>
      </a:accent6>
      <a:hlink>
        <a:srgbClr val="38DDEC"/>
      </a:hlink>
      <a:folHlink>
        <a:srgbClr val="A8DEE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548</Words>
  <Application>Microsoft Macintosh PowerPoint</Application>
  <PresentationFormat>Widescreen</PresentationFormat>
  <Paragraphs>52</Paragraphs>
  <Slides>16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Noto Sans Symbols</vt:lpstr>
      <vt:lpstr>Rockwell</vt:lpstr>
      <vt:lpstr>Atlas</vt:lpstr>
      <vt:lpstr>Licensing Impact on Pricing</vt:lpstr>
      <vt:lpstr>What is Licensing?</vt:lpstr>
      <vt:lpstr>What is Licensing?</vt:lpstr>
      <vt:lpstr>What is Licensing?</vt:lpstr>
      <vt:lpstr>What is Licensing?</vt:lpstr>
      <vt:lpstr>What is Licensing?</vt:lpstr>
      <vt:lpstr>Licensing</vt:lpstr>
      <vt:lpstr>Licensing</vt:lpstr>
      <vt:lpstr>Licensing</vt:lpstr>
      <vt:lpstr>Licensing</vt:lpstr>
      <vt:lpstr>Top Licensors</vt:lpstr>
      <vt:lpstr>Top Licensors</vt:lpstr>
      <vt:lpstr>What is Licensing?</vt:lpstr>
      <vt:lpstr>What is Licensing?</vt:lpstr>
      <vt:lpstr>What is Licensing?</vt:lpstr>
      <vt:lpstr>What is Licensing?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Licensing Impact on Pricing</dc:title>
  <dc:creator>Chris Lindauer</dc:creator>
  <cp:lastModifiedBy>Laura Bennett</cp:lastModifiedBy>
  <cp:revision>1</cp:revision>
  <dcterms:created xsi:type="dcterms:W3CDTF">2019-03-24T22:11:27Z</dcterms:created>
  <dcterms:modified xsi:type="dcterms:W3CDTF">2023-08-10T20:43:38Z</dcterms:modified>
</cp:coreProperties>
</file>