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18288000" cy="10287000"/>
  <p:notesSz cx="6858000" cy="9144000"/>
  <p:embeddedFontLst>
    <p:embeddedFont>
      <p:font typeface="Calibri" panose="020F0502020204030204" pitchFamily="34" charset="0"/>
      <p:regular r:id="rId67"/>
      <p:bold r:id="rId68"/>
      <p:italic r:id="rId69"/>
      <p:boldItalic r:id="rId70"/>
    </p:embeddedFont>
    <p:embeddedFont>
      <p:font typeface="Lato" panose="020F0502020204030203" pitchFamily="34" charset="0"/>
      <p:regular r:id="rId71"/>
      <p:bold r:id="rId72"/>
      <p:italic r:id="rId73"/>
      <p:boldItalic r:id="rId74"/>
    </p:embeddedFont>
    <p:embeddedFont>
      <p:font typeface="Libre Franklin" pitchFamily="2" charset="77"/>
      <p:regular r:id="rId75"/>
      <p:bold r:id="rId76"/>
      <p:italic r:id="rId77"/>
      <p:boldItalic r:id="rId7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9" roundtripDataSignature="AMtx7mgpUVc/UmUl9U+dptWRRs4YJ1oWn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2"/>
  </p:normalViewPr>
  <p:slideViewPr>
    <p:cSldViewPr snapToGrid="0">
      <p:cViewPr varScale="1">
        <p:scale>
          <a:sx n="66" d="100"/>
          <a:sy n="66" d="100"/>
        </p:scale>
        <p:origin x="54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8.fntdata"/><Relationship Id="rId79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77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6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openxmlformats.org/officeDocument/2006/relationships/font" Target="fonts/font9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7.fntdata"/><Relationship Id="rId78" Type="http://schemas.openxmlformats.org/officeDocument/2006/relationships/font" Target="fonts/font12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0.fntdata"/><Relationship Id="rId7" Type="http://schemas.openxmlformats.org/officeDocument/2006/relationships/slide" Target="slides/slide6.xml"/><Relationship Id="rId71" Type="http://schemas.openxmlformats.org/officeDocument/2006/relationships/font" Target="fonts/font5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3" name="Google Shape;52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3" name="Google Shape;54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5" name="Google Shape;555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1" name="Google Shape;581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0" name="Google Shape;600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2" name="Google Shape;61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1" name="Google Shape;631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7" name="Google Shape;65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6" name="Google Shape;676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5" name="Google Shape;695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7" name="Google Shape;707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4" name="Google Shape;714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6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7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75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7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7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7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6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76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7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7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6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6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6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6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9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9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7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7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1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1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1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7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7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7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7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4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4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74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7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7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7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5798137" y="6580210"/>
            <a:ext cx="8727621" cy="774378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/>
          <p:nvPr/>
        </p:nvSpPr>
        <p:spPr>
          <a:xfrm>
            <a:off x="9471150" y="-1106859"/>
            <a:ext cx="12500768" cy="12500716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16976" b="-16976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6" name="Google Shape;86;p1"/>
          <p:cNvCxnSpPr/>
          <p:nvPr/>
        </p:nvCxnSpPr>
        <p:spPr>
          <a:xfrm rot="-5400000">
            <a:off x="546454" y="7751947"/>
            <a:ext cx="983543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87" name="Google Shape;87;p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-3771785" y="-4005240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/>
        </p:nvSpPr>
        <p:spPr>
          <a:xfrm>
            <a:off x="1335726" y="7454449"/>
            <a:ext cx="7547247" cy="547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Business of Sports &amp; Entertainment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028700" y="1617685"/>
            <a:ext cx="7854272" cy="496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99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BUY THIS!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Celebrity Endorsement Game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479337" y="9892594"/>
            <a:ext cx="2293293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 i="0" u="none" strike="noStrike" cap="none">
                <a:solidFill>
                  <a:srgbClr val="2F2E2F"/>
                </a:solidFill>
                <a:latin typeface="Lato"/>
                <a:ea typeface="Lato"/>
                <a:cs typeface="Lato"/>
                <a:sym typeface="Lato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1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72037" y="448272"/>
            <a:ext cx="13543927" cy="939045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0"/>
          <p:cNvSpPr/>
          <p:nvPr/>
        </p:nvSpPr>
        <p:spPr>
          <a:xfrm>
            <a:off x="8558253" y="2983446"/>
            <a:ext cx="1171495" cy="407176"/>
          </a:xfrm>
          <a:custGeom>
            <a:avLst/>
            <a:gdLst/>
            <a:ahLst/>
            <a:cxnLst/>
            <a:rect l="l" t="t" r="r" b="b"/>
            <a:pathLst>
              <a:path w="595961" h="207138" extrusionOk="0">
                <a:moveTo>
                  <a:pt x="0" y="0"/>
                </a:moveTo>
                <a:lnTo>
                  <a:pt x="595961" y="0"/>
                </a:lnTo>
                <a:lnTo>
                  <a:pt x="595961" y="207138"/>
                </a:lnTo>
                <a:lnTo>
                  <a:pt x="0" y="207138"/>
                </a:lnTo>
                <a:close/>
              </a:path>
            </a:pathLst>
          </a:custGeom>
          <a:solidFill>
            <a:srgbClr val="5D7CB6"/>
          </a:solidFill>
          <a:ln>
            <a:noFill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1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8" name="Google Shape;198;p11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199" name="Google Shape;199;p11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200" name="Google Shape;200;p11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#5</a:t>
              </a:r>
              <a:endParaRPr/>
            </a:p>
          </p:txBody>
        </p:sp>
      </p:grpSp>
      <p:grpSp>
        <p:nvGrpSpPr>
          <p:cNvPr id="201" name="Google Shape;201;p11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202" name="Google Shape;202;p11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203" name="Google Shape;203;p11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1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6093" y="526750"/>
            <a:ext cx="6248002" cy="92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83126" y="515786"/>
            <a:ext cx="7213672" cy="923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12"/>
          <p:cNvSpPr/>
          <p:nvPr/>
        </p:nvSpPr>
        <p:spPr>
          <a:xfrm rot="-911479">
            <a:off x="4138686" y="4280055"/>
            <a:ext cx="2961336" cy="763392"/>
          </a:xfrm>
          <a:custGeom>
            <a:avLst/>
            <a:gdLst/>
            <a:ahLst/>
            <a:cxnLst/>
            <a:rect l="l" t="t" r="r" b="b"/>
            <a:pathLst>
              <a:path w="591188" h="152400" extrusionOk="0">
                <a:moveTo>
                  <a:pt x="0" y="0"/>
                </a:moveTo>
                <a:lnTo>
                  <a:pt x="591188" y="0"/>
                </a:lnTo>
                <a:lnTo>
                  <a:pt x="591188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cxnSp>
        <p:nvCxnSpPr>
          <p:cNvPr id="212" name="Google Shape;212;p12"/>
          <p:cNvCxnSpPr/>
          <p:nvPr/>
        </p:nvCxnSpPr>
        <p:spPr>
          <a:xfrm>
            <a:off x="2209800" y="1104900"/>
            <a:ext cx="1645357" cy="0"/>
          </a:xfrm>
          <a:prstGeom prst="straightConnector1">
            <a:avLst/>
          </a:prstGeom>
          <a:noFill/>
          <a:ln w="200025" cap="rnd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13" name="Google Shape;213;p12"/>
          <p:cNvCxnSpPr/>
          <p:nvPr/>
        </p:nvCxnSpPr>
        <p:spPr>
          <a:xfrm>
            <a:off x="11582400" y="8724900"/>
            <a:ext cx="1645357" cy="0"/>
          </a:xfrm>
          <a:prstGeom prst="straightConnector1">
            <a:avLst/>
          </a:prstGeom>
          <a:noFill/>
          <a:ln w="200025" cap="rnd" cmpd="sng">
            <a:solidFill>
              <a:srgbClr val="1E6E57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14" name="Google Shape;214;p12"/>
          <p:cNvSpPr/>
          <p:nvPr/>
        </p:nvSpPr>
        <p:spPr>
          <a:xfrm>
            <a:off x="10584822" y="9023380"/>
            <a:ext cx="4810279" cy="469841"/>
          </a:xfrm>
          <a:custGeom>
            <a:avLst/>
            <a:gdLst/>
            <a:ahLst/>
            <a:cxnLst/>
            <a:rect l="l" t="t" r="r" b="b"/>
            <a:pathLst>
              <a:path w="1627181" h="158934" extrusionOk="0">
                <a:moveTo>
                  <a:pt x="0" y="0"/>
                </a:moveTo>
                <a:lnTo>
                  <a:pt x="1627181" y="0"/>
                </a:lnTo>
                <a:lnTo>
                  <a:pt x="1627181" y="158934"/>
                </a:lnTo>
                <a:lnTo>
                  <a:pt x="0" y="158934"/>
                </a:lnTo>
                <a:close/>
              </a:path>
            </a:pathLst>
          </a:custGeom>
          <a:solidFill>
            <a:srgbClr val="1E6E57"/>
          </a:solidFill>
          <a:ln>
            <a:noFill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13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222" name="Google Shape;222;p13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223" name="Google Shape;223;p13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#6</a:t>
              </a:r>
              <a:endParaRPr/>
            </a:p>
          </p:txBody>
        </p:sp>
      </p:grpSp>
      <p:grpSp>
        <p:nvGrpSpPr>
          <p:cNvPr id="224" name="Google Shape;224;p13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225" name="Google Shape;225;p13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226" name="Google Shape;226;p13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1757898"/>
            <a:ext cx="16230600" cy="6771203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14"/>
          <p:cNvSpPr/>
          <p:nvPr/>
        </p:nvSpPr>
        <p:spPr>
          <a:xfrm>
            <a:off x="8094465" y="4950069"/>
            <a:ext cx="1799830" cy="887735"/>
          </a:xfrm>
          <a:custGeom>
            <a:avLst/>
            <a:gdLst/>
            <a:ahLst/>
            <a:cxnLst/>
            <a:rect l="l" t="t" r="r" b="b"/>
            <a:pathLst>
              <a:path w="531353" h="262081" extrusionOk="0">
                <a:moveTo>
                  <a:pt x="0" y="0"/>
                </a:moveTo>
                <a:lnTo>
                  <a:pt x="531353" y="0"/>
                </a:lnTo>
                <a:lnTo>
                  <a:pt x="531353" y="262081"/>
                </a:lnTo>
                <a:lnTo>
                  <a:pt x="0" y="2620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0" name="Google Shape;240;p15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241" name="Google Shape;241;p15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242" name="Google Shape;242;p15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#7</a:t>
              </a:r>
              <a:endParaRPr/>
            </a:p>
          </p:txBody>
        </p:sp>
      </p:grpSp>
      <p:grpSp>
        <p:nvGrpSpPr>
          <p:cNvPr id="243" name="Google Shape;243;p15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244" name="Google Shape;244;p15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245" name="Google Shape;245;p15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1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578644"/>
            <a:ext cx="16230600" cy="9129712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6"/>
          <p:cNvSpPr/>
          <p:nvPr/>
        </p:nvSpPr>
        <p:spPr>
          <a:xfrm>
            <a:off x="9936118" y="2408013"/>
            <a:ext cx="6817818" cy="1116700"/>
          </a:xfrm>
          <a:custGeom>
            <a:avLst/>
            <a:gdLst/>
            <a:ahLst/>
            <a:cxnLst/>
            <a:rect l="l" t="t" r="r" b="b"/>
            <a:pathLst>
              <a:path w="2306274" h="377748" extrusionOk="0">
                <a:moveTo>
                  <a:pt x="0" y="0"/>
                </a:moveTo>
                <a:lnTo>
                  <a:pt x="2306274" y="0"/>
                </a:lnTo>
                <a:lnTo>
                  <a:pt x="2306274" y="377748"/>
                </a:lnTo>
                <a:lnTo>
                  <a:pt x="0" y="377748"/>
                </a:lnTo>
                <a:close/>
              </a:path>
            </a:pathLst>
          </a:custGeom>
          <a:solidFill>
            <a:srgbClr val="10376B"/>
          </a:solidFill>
          <a:ln>
            <a:noFill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1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9" name="Google Shape;259;p17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260" name="Google Shape;260;p17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261" name="Google Shape;261;p17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#8</a:t>
              </a:r>
              <a:endParaRPr/>
            </a:p>
          </p:txBody>
        </p:sp>
      </p:grpSp>
      <p:grpSp>
        <p:nvGrpSpPr>
          <p:cNvPr id="262" name="Google Shape;262;p17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263" name="Google Shape;263;p17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264" name="Google Shape;264;p17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1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6965931" y="-45183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28700" y="578644"/>
            <a:ext cx="16230600" cy="9129713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18"/>
          <p:cNvSpPr/>
          <p:nvPr/>
        </p:nvSpPr>
        <p:spPr>
          <a:xfrm>
            <a:off x="3829627" y="4378415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2" name="Google Shape;272;p18"/>
          <p:cNvSpPr/>
          <p:nvPr/>
        </p:nvSpPr>
        <p:spPr>
          <a:xfrm>
            <a:off x="1798912" y="2767263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3" name="Google Shape;273;p18"/>
          <p:cNvSpPr/>
          <p:nvPr/>
        </p:nvSpPr>
        <p:spPr>
          <a:xfrm>
            <a:off x="3829627" y="1237093"/>
            <a:ext cx="1955826" cy="1076218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4" name="Google Shape;274;p18"/>
          <p:cNvSpPr/>
          <p:nvPr/>
        </p:nvSpPr>
        <p:spPr>
          <a:xfrm>
            <a:off x="10017406" y="1237093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5" name="Google Shape;275;p18"/>
          <p:cNvSpPr/>
          <p:nvPr/>
        </p:nvSpPr>
        <p:spPr>
          <a:xfrm>
            <a:off x="8328056" y="7481174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6" name="Google Shape;276;p18"/>
          <p:cNvSpPr/>
          <p:nvPr/>
        </p:nvSpPr>
        <p:spPr>
          <a:xfrm>
            <a:off x="12732224" y="5951004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7" name="Google Shape;277;p18"/>
          <p:cNvSpPr/>
          <p:nvPr/>
        </p:nvSpPr>
        <p:spPr>
          <a:xfrm>
            <a:off x="14805358" y="4378415"/>
            <a:ext cx="1886789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8" name="Google Shape;278;p18"/>
          <p:cNvSpPr/>
          <p:nvPr/>
        </p:nvSpPr>
        <p:spPr>
          <a:xfrm>
            <a:off x="12732224" y="2767263"/>
            <a:ext cx="1689350" cy="929586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79" name="Google Shape;279;p18"/>
          <p:cNvSpPr/>
          <p:nvPr/>
        </p:nvSpPr>
        <p:spPr>
          <a:xfrm>
            <a:off x="14805358" y="1128449"/>
            <a:ext cx="1886791" cy="1038231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80" name="Google Shape;280;p18"/>
          <p:cNvSpPr/>
          <p:nvPr/>
        </p:nvSpPr>
        <p:spPr>
          <a:xfrm>
            <a:off x="1048246" y="6880590"/>
            <a:ext cx="3190682" cy="1530170"/>
          </a:xfrm>
          <a:custGeom>
            <a:avLst/>
            <a:gdLst/>
            <a:ahLst/>
            <a:cxnLst/>
            <a:rect l="l" t="t" r="r" b="b"/>
            <a:pathLst>
              <a:path w="350070" h="167884" extrusionOk="0">
                <a:moveTo>
                  <a:pt x="0" y="0"/>
                </a:moveTo>
                <a:lnTo>
                  <a:pt x="350070" y="0"/>
                </a:lnTo>
                <a:lnTo>
                  <a:pt x="350070" y="167884"/>
                </a:lnTo>
                <a:lnTo>
                  <a:pt x="0" y="167884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81" name="Google Shape;281;p18"/>
          <p:cNvSpPr/>
          <p:nvPr/>
        </p:nvSpPr>
        <p:spPr>
          <a:xfrm rot="-393735">
            <a:off x="8328056" y="3953318"/>
            <a:ext cx="1223266" cy="673117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82" name="Google Shape;282;p18"/>
          <p:cNvSpPr/>
          <p:nvPr/>
        </p:nvSpPr>
        <p:spPr>
          <a:xfrm>
            <a:off x="5519415" y="3597192"/>
            <a:ext cx="532076" cy="288432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83" name="Google Shape;283;p18"/>
          <p:cNvSpPr/>
          <p:nvPr/>
        </p:nvSpPr>
        <p:spPr>
          <a:xfrm>
            <a:off x="7179680" y="2933700"/>
            <a:ext cx="1292177" cy="533400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  <p:sp>
        <p:nvSpPr>
          <p:cNvPr id="284" name="Google Shape;284;p18"/>
          <p:cNvSpPr/>
          <p:nvPr/>
        </p:nvSpPr>
        <p:spPr>
          <a:xfrm>
            <a:off x="4493276" y="7679266"/>
            <a:ext cx="1292177" cy="731493"/>
          </a:xfrm>
          <a:custGeom>
            <a:avLst/>
            <a:gdLst/>
            <a:ahLst/>
            <a:cxnLst/>
            <a:rect l="l" t="t" r="r" b="b"/>
            <a:pathLst>
              <a:path w="276959" h="152400" extrusionOk="0">
                <a:moveTo>
                  <a:pt x="0" y="0"/>
                </a:moveTo>
                <a:lnTo>
                  <a:pt x="276959" y="0"/>
                </a:lnTo>
                <a:lnTo>
                  <a:pt x="276959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47E391"/>
          </a:solidFill>
          <a:ln>
            <a:noFill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1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1" name="Google Shape;291;p19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292" name="Google Shape;292;p19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293" name="Google Shape;293;p19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#9</a:t>
              </a:r>
              <a:endParaRPr/>
            </a:p>
          </p:txBody>
        </p:sp>
      </p:grpSp>
      <p:grpSp>
        <p:nvGrpSpPr>
          <p:cNvPr id="294" name="Google Shape;294;p19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295" name="Google Shape;295;p19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296" name="Google Shape;296;p19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Google Shape;96;p2"/>
          <p:cNvCxnSpPr/>
          <p:nvPr/>
        </p:nvCxnSpPr>
        <p:spPr>
          <a:xfrm rot="5400000">
            <a:off x="-1124368" y="5133975"/>
            <a:ext cx="10287000" cy="0"/>
          </a:xfrm>
          <a:prstGeom prst="straightConnector1">
            <a:avLst/>
          </a:pr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7" name="Google Shape;97;p2"/>
          <p:cNvCxnSpPr/>
          <p:nvPr/>
        </p:nvCxnSpPr>
        <p:spPr>
          <a:xfrm rot="5400000">
            <a:off x="3628746" y="5133975"/>
            <a:ext cx="10287000" cy="0"/>
          </a:xfrm>
          <a:prstGeom prst="straightConnector1">
            <a:avLst/>
          </a:pr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8" name="Google Shape;98;p2"/>
          <p:cNvCxnSpPr/>
          <p:nvPr/>
        </p:nvCxnSpPr>
        <p:spPr>
          <a:xfrm rot="5400000">
            <a:off x="8381861" y="5133975"/>
            <a:ext cx="10287000" cy="0"/>
          </a:xfrm>
          <a:prstGeom prst="straightConnector1">
            <a:avLst/>
          </a:pr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99" name="Google Shape;99;p2"/>
          <p:cNvCxnSpPr/>
          <p:nvPr/>
        </p:nvCxnSpPr>
        <p:spPr>
          <a:xfrm rot="5400000">
            <a:off x="13134975" y="5133975"/>
            <a:ext cx="10287000" cy="0"/>
          </a:xfrm>
          <a:prstGeom prst="straightConnector1">
            <a:avLst/>
          </a:pr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00" name="Google Shape;100;p2"/>
          <p:cNvGrpSpPr/>
          <p:nvPr/>
        </p:nvGrpSpPr>
        <p:grpSpPr>
          <a:xfrm>
            <a:off x="4504953" y="3346847"/>
            <a:ext cx="3781471" cy="3179657"/>
            <a:chOff x="0" y="-38100"/>
            <a:chExt cx="5041962" cy="4239543"/>
          </a:xfrm>
        </p:grpSpPr>
        <p:sp>
          <p:nvSpPr>
            <p:cNvPr id="101" name="Google Shape;101;p2"/>
            <p:cNvSpPr txBox="1"/>
            <p:nvPr/>
          </p:nvSpPr>
          <p:spPr>
            <a:xfrm>
              <a:off x="0" y="1199163"/>
              <a:ext cx="5041962" cy="30022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0" i="0" u="none" strike="noStrike" cap="none" dirty="0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Begin by splitting the class into teams or groups.  Each  team should have a yellow piece of paper to use as their “buzzer”.</a:t>
              </a:r>
              <a:endParaRPr dirty="0"/>
            </a:p>
          </p:txBody>
        </p:sp>
        <p:sp>
          <p:nvSpPr>
            <p:cNvPr id="102" name="Google Shape;102;p2"/>
            <p:cNvSpPr txBox="1"/>
            <p:nvPr/>
          </p:nvSpPr>
          <p:spPr>
            <a:xfrm>
              <a:off x="0" y="-38100"/>
              <a:ext cx="5041962" cy="6824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i="0" u="none" strike="noStrike" cap="none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Create Teams</a:t>
              </a:r>
              <a:endParaRPr/>
            </a:p>
          </p:txBody>
        </p:sp>
      </p:grpSp>
      <p:sp>
        <p:nvSpPr>
          <p:cNvPr id="103" name="Google Shape;103;p2"/>
          <p:cNvSpPr txBox="1"/>
          <p:nvPr/>
        </p:nvSpPr>
        <p:spPr>
          <a:xfrm>
            <a:off x="4504953" y="1861238"/>
            <a:ext cx="1251106" cy="1033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01</a:t>
            </a:r>
            <a:endParaRPr/>
          </a:p>
        </p:txBody>
      </p:sp>
      <p:sp>
        <p:nvSpPr>
          <p:cNvPr id="104" name="Google Shape;104;p2"/>
          <p:cNvSpPr txBox="1"/>
          <p:nvPr/>
        </p:nvSpPr>
        <p:spPr>
          <a:xfrm>
            <a:off x="9144000" y="1882222"/>
            <a:ext cx="1251106" cy="1033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02</a:t>
            </a:r>
            <a:endParaRPr/>
          </a:p>
        </p:txBody>
      </p:sp>
      <p:sp>
        <p:nvSpPr>
          <p:cNvPr id="105" name="Google Shape;105;p2"/>
          <p:cNvSpPr txBox="1"/>
          <p:nvPr/>
        </p:nvSpPr>
        <p:spPr>
          <a:xfrm>
            <a:off x="14011182" y="1882222"/>
            <a:ext cx="1251106" cy="1033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03</a:t>
            </a:r>
            <a:endParaRPr/>
          </a:p>
        </p:txBody>
      </p:sp>
      <p:grpSp>
        <p:nvGrpSpPr>
          <p:cNvPr id="106" name="Google Shape;106;p2"/>
          <p:cNvGrpSpPr/>
          <p:nvPr/>
        </p:nvGrpSpPr>
        <p:grpSpPr>
          <a:xfrm>
            <a:off x="8995919" y="3367831"/>
            <a:ext cx="4225714" cy="7228146"/>
            <a:chOff x="0" y="-38100"/>
            <a:chExt cx="5634286" cy="9637528"/>
          </a:xfrm>
        </p:grpSpPr>
        <p:sp>
          <p:nvSpPr>
            <p:cNvPr id="107" name="Google Shape;107;p2"/>
            <p:cNvSpPr txBox="1"/>
            <p:nvPr/>
          </p:nvSpPr>
          <p:spPr>
            <a:xfrm>
              <a:off x="0" y="1178661"/>
              <a:ext cx="5634286" cy="84207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0" i="0" u="none" strike="noStrike" cap="none" dirty="0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As you view each slide and the corresponding advertisement, raise your “buzzer” and correctly identify the BRAND that the celebrity is representing in the ad.  Your team will be awarded 5 points for a correct answer.  Your team will earn an additional 5 points for correct identification of the celebrity depicted in the ad.</a:t>
              </a:r>
              <a:endParaRPr dirty="0"/>
            </a:p>
            <a:p>
              <a:pPr marL="0" marR="0" lvl="1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2400" b="0" i="0" u="none" strike="noStrike" cap="none" dirty="0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8" name="Google Shape;108;p2"/>
            <p:cNvSpPr txBox="1"/>
            <p:nvPr/>
          </p:nvSpPr>
          <p:spPr>
            <a:xfrm>
              <a:off x="0" y="-38100"/>
              <a:ext cx="5634286" cy="6824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i="0" u="none" strike="noStrike" cap="none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Scoring</a:t>
              </a:r>
              <a:endParaRPr/>
            </a:p>
          </p:txBody>
        </p:sp>
      </p:grpSp>
      <p:grpSp>
        <p:nvGrpSpPr>
          <p:cNvPr id="109" name="Google Shape;109;p2"/>
          <p:cNvGrpSpPr/>
          <p:nvPr/>
        </p:nvGrpSpPr>
        <p:grpSpPr>
          <a:xfrm>
            <a:off x="14011182" y="3367831"/>
            <a:ext cx="3781471" cy="2321544"/>
            <a:chOff x="0" y="-38100"/>
            <a:chExt cx="5041962" cy="3095392"/>
          </a:xfrm>
        </p:grpSpPr>
        <p:sp>
          <p:nvSpPr>
            <p:cNvPr id="110" name="Google Shape;110;p2"/>
            <p:cNvSpPr txBox="1"/>
            <p:nvPr/>
          </p:nvSpPr>
          <p:spPr>
            <a:xfrm>
              <a:off x="0" y="1274212"/>
              <a:ext cx="5041962" cy="17830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b="0" i="0" u="none" strike="noStrike" cap="none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The team with the most points after reviewing each of the ads wins the game! </a:t>
              </a:r>
              <a:endParaRPr/>
            </a:p>
          </p:txBody>
        </p:sp>
        <p:sp>
          <p:nvSpPr>
            <p:cNvPr id="111" name="Google Shape;111;p2"/>
            <p:cNvSpPr txBox="1"/>
            <p:nvPr/>
          </p:nvSpPr>
          <p:spPr>
            <a:xfrm>
              <a:off x="0" y="-38100"/>
              <a:ext cx="5041962" cy="68241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1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1" i="0" u="none" strike="noStrike" cap="none">
                  <a:solidFill>
                    <a:srgbClr val="FFFAF4"/>
                  </a:solidFill>
                  <a:latin typeface="Lato"/>
                  <a:ea typeface="Lato"/>
                  <a:cs typeface="Lato"/>
                  <a:sym typeface="Lato"/>
                </a:rPr>
                <a:t>Win!</a:t>
              </a:r>
              <a:endParaRPr/>
            </a:p>
          </p:txBody>
        </p:sp>
      </p:grpSp>
      <p:sp>
        <p:nvSpPr>
          <p:cNvPr id="112" name="Google Shape;112;p2"/>
          <p:cNvSpPr txBox="1"/>
          <p:nvPr/>
        </p:nvSpPr>
        <p:spPr>
          <a:xfrm>
            <a:off x="312360" y="164096"/>
            <a:ext cx="3519670" cy="2483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157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GAME RULES</a:t>
            </a:r>
            <a:endParaRPr/>
          </a:p>
        </p:txBody>
      </p:sp>
      <p:pic>
        <p:nvPicPr>
          <p:cNvPr id="113" name="Google Shape;11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/>
          <p:cNvSpPr txBox="1"/>
          <p:nvPr/>
        </p:nvSpPr>
        <p:spPr>
          <a:xfrm>
            <a:off x="479337" y="9892594"/>
            <a:ext cx="2293293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 i="0" u="none" strike="noStrike" cap="none">
                <a:solidFill>
                  <a:srgbClr val="2F2E2F"/>
                </a:solidFill>
                <a:latin typeface="Lato"/>
                <a:ea typeface="Lato"/>
                <a:cs typeface="Lato"/>
                <a:sym typeface="Lato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2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5131" y="379805"/>
            <a:ext cx="15791017" cy="9499283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0"/>
          <p:cNvSpPr/>
          <p:nvPr/>
        </p:nvSpPr>
        <p:spPr>
          <a:xfrm>
            <a:off x="2514330" y="5350235"/>
            <a:ext cx="5040846" cy="869899"/>
          </a:xfrm>
          <a:custGeom>
            <a:avLst/>
            <a:gdLst/>
            <a:ahLst/>
            <a:cxnLst/>
            <a:rect l="l" t="t" r="r" b="b"/>
            <a:pathLst>
              <a:path w="1705175" h="294262" extrusionOk="0">
                <a:moveTo>
                  <a:pt x="0" y="0"/>
                </a:moveTo>
                <a:lnTo>
                  <a:pt x="1705175" y="0"/>
                </a:lnTo>
                <a:lnTo>
                  <a:pt x="1705175" y="294262"/>
                </a:lnTo>
                <a:lnTo>
                  <a:pt x="0" y="294262"/>
                </a:lnTo>
                <a:close/>
              </a:path>
            </a:pathLst>
          </a:custGeom>
          <a:solidFill>
            <a:srgbClr val="BD2B29"/>
          </a:solidFill>
          <a:ln>
            <a:noFill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2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0" name="Google Shape;310;p21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311" name="Google Shape;311;p21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312" name="Google Shape;312;p21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#10</a:t>
              </a:r>
              <a:endParaRPr/>
            </a:p>
          </p:txBody>
        </p:sp>
      </p:grpSp>
      <p:grpSp>
        <p:nvGrpSpPr>
          <p:cNvPr id="313" name="Google Shape;313;p21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314" name="Google Shape;314;p21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315" name="Google Shape;315;p21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2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7545" y="381119"/>
            <a:ext cx="16932909" cy="9524761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22"/>
          <p:cNvSpPr/>
          <p:nvPr/>
        </p:nvSpPr>
        <p:spPr>
          <a:xfrm>
            <a:off x="3674298" y="2265215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3" name="Google Shape;323;p22"/>
          <p:cNvSpPr/>
          <p:nvPr/>
        </p:nvSpPr>
        <p:spPr>
          <a:xfrm>
            <a:off x="4852004" y="3197942"/>
            <a:ext cx="1520963" cy="561160"/>
          </a:xfrm>
          <a:custGeom>
            <a:avLst/>
            <a:gdLst/>
            <a:ahLst/>
            <a:cxnLst/>
            <a:rect l="l" t="t" r="r" b="b"/>
            <a:pathLst>
              <a:path w="1205947" h="444935" extrusionOk="0">
                <a:moveTo>
                  <a:pt x="0" y="0"/>
                </a:moveTo>
                <a:lnTo>
                  <a:pt x="1205947" y="0"/>
                </a:lnTo>
                <a:lnTo>
                  <a:pt x="1205947" y="444935"/>
                </a:lnTo>
                <a:lnTo>
                  <a:pt x="0" y="4449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4" name="Google Shape;324;p22"/>
          <p:cNvSpPr/>
          <p:nvPr/>
        </p:nvSpPr>
        <p:spPr>
          <a:xfrm>
            <a:off x="6752377" y="2632858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5" name="Google Shape;325;p22"/>
          <p:cNvSpPr/>
          <p:nvPr/>
        </p:nvSpPr>
        <p:spPr>
          <a:xfrm>
            <a:off x="9144000" y="2265215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6" name="Google Shape;326;p22"/>
          <p:cNvSpPr/>
          <p:nvPr/>
        </p:nvSpPr>
        <p:spPr>
          <a:xfrm>
            <a:off x="11901237" y="3478522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7" name="Google Shape;327;p22"/>
          <p:cNvSpPr/>
          <p:nvPr/>
        </p:nvSpPr>
        <p:spPr>
          <a:xfrm>
            <a:off x="13727569" y="3000501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8" name="Google Shape;328;p22"/>
          <p:cNvSpPr/>
          <p:nvPr/>
        </p:nvSpPr>
        <p:spPr>
          <a:xfrm>
            <a:off x="14920881" y="2743236"/>
            <a:ext cx="562334" cy="735286"/>
          </a:xfrm>
          <a:custGeom>
            <a:avLst/>
            <a:gdLst/>
            <a:ahLst/>
            <a:cxnLst/>
            <a:rect l="l" t="t" r="r" b="b"/>
            <a:pathLst>
              <a:path w="834145" h="1090695" extrusionOk="0">
                <a:moveTo>
                  <a:pt x="0" y="0"/>
                </a:moveTo>
                <a:lnTo>
                  <a:pt x="834145" y="0"/>
                </a:lnTo>
                <a:lnTo>
                  <a:pt x="834145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29" name="Google Shape;329;p22"/>
          <p:cNvSpPr/>
          <p:nvPr/>
        </p:nvSpPr>
        <p:spPr>
          <a:xfrm>
            <a:off x="677545" y="9455355"/>
            <a:ext cx="2802196" cy="450526"/>
          </a:xfrm>
          <a:custGeom>
            <a:avLst/>
            <a:gdLst/>
            <a:ahLst/>
            <a:cxnLst/>
            <a:rect l="l" t="t" r="r" b="b"/>
            <a:pathLst>
              <a:path w="947904" h="152400" extrusionOk="0">
                <a:moveTo>
                  <a:pt x="0" y="0"/>
                </a:moveTo>
                <a:lnTo>
                  <a:pt x="947904" y="0"/>
                </a:lnTo>
                <a:lnTo>
                  <a:pt x="947904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6" name="Google Shape;336;p23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337" name="Google Shape;337;p23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338" name="Google Shape;338;p23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#11</a:t>
              </a:r>
              <a:endParaRPr/>
            </a:p>
          </p:txBody>
        </p:sp>
      </p:grpSp>
      <p:grpSp>
        <p:nvGrpSpPr>
          <p:cNvPr id="339" name="Google Shape;339;p23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340" name="Google Shape;340;p23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341" name="Google Shape;341;p23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Google Shape;346;p2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65636" y="430904"/>
            <a:ext cx="15310342" cy="9396722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24"/>
          <p:cNvSpPr/>
          <p:nvPr/>
        </p:nvSpPr>
        <p:spPr>
          <a:xfrm>
            <a:off x="13216227" y="809085"/>
            <a:ext cx="3193594" cy="770165"/>
          </a:xfrm>
          <a:custGeom>
            <a:avLst/>
            <a:gdLst/>
            <a:ahLst/>
            <a:cxnLst/>
            <a:rect l="l" t="t" r="r" b="b"/>
            <a:pathLst>
              <a:path w="1676073" h="404200" extrusionOk="0">
                <a:moveTo>
                  <a:pt x="0" y="0"/>
                </a:moveTo>
                <a:lnTo>
                  <a:pt x="1676073" y="0"/>
                </a:lnTo>
                <a:lnTo>
                  <a:pt x="1676073" y="404200"/>
                </a:lnTo>
                <a:lnTo>
                  <a:pt x="0" y="404200"/>
                </a:lnTo>
                <a:close/>
              </a:path>
            </a:pathLst>
          </a:custGeom>
          <a:solidFill>
            <a:srgbClr val="2E5BAF"/>
          </a:solidFill>
          <a:ln>
            <a:noFill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2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7291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2468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5" name="Google Shape;355;p25"/>
          <p:cNvGrpSpPr/>
          <p:nvPr/>
        </p:nvGrpSpPr>
        <p:grpSpPr>
          <a:xfrm>
            <a:off x="8675266" y="3291650"/>
            <a:ext cx="8855516" cy="4323306"/>
            <a:chOff x="0" y="-95250"/>
            <a:chExt cx="11807354" cy="5764407"/>
          </a:xfrm>
        </p:grpSpPr>
        <p:sp>
          <p:nvSpPr>
            <p:cNvPr id="356" name="Google Shape;356;p25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357" name="Google Shape;357;p25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#12</a:t>
              </a:r>
              <a:endParaRPr/>
            </a:p>
          </p:txBody>
        </p:sp>
      </p:grpSp>
      <p:grpSp>
        <p:nvGrpSpPr>
          <p:cNvPr id="358" name="Google Shape;358;p25"/>
          <p:cNvGrpSpPr/>
          <p:nvPr/>
        </p:nvGrpSpPr>
        <p:grpSpPr>
          <a:xfrm rot="2812101">
            <a:off x="920214" y="5351292"/>
            <a:ext cx="3746213" cy="2127069"/>
            <a:chOff x="0" y="213746"/>
            <a:chExt cx="4994951" cy="2836092"/>
          </a:xfrm>
        </p:grpSpPr>
        <p:sp>
          <p:nvSpPr>
            <p:cNvPr id="359" name="Google Shape;359;p25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360" name="Google Shape;360;p25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2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5228" y="794114"/>
            <a:ext cx="17397545" cy="8698772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6"/>
          <p:cNvSpPr/>
          <p:nvPr/>
        </p:nvSpPr>
        <p:spPr>
          <a:xfrm>
            <a:off x="9489522" y="4408214"/>
            <a:ext cx="561593" cy="3361967"/>
          </a:xfrm>
          <a:custGeom>
            <a:avLst/>
            <a:gdLst/>
            <a:ahLst/>
            <a:cxnLst/>
            <a:rect l="l" t="t" r="r" b="b"/>
            <a:pathLst>
              <a:path w="182193" h="1090695" extrusionOk="0">
                <a:moveTo>
                  <a:pt x="0" y="0"/>
                </a:moveTo>
                <a:lnTo>
                  <a:pt x="182193" y="0"/>
                </a:lnTo>
                <a:lnTo>
                  <a:pt x="182193" y="1090695"/>
                </a:lnTo>
                <a:lnTo>
                  <a:pt x="0" y="1090695"/>
                </a:lnTo>
                <a:close/>
              </a:path>
            </a:pathLst>
          </a:custGeom>
          <a:solidFill>
            <a:srgbClr val="B8B0B0"/>
          </a:solidFill>
          <a:ln>
            <a:noFill/>
          </a:ln>
        </p:spPr>
      </p:sp>
      <p:sp>
        <p:nvSpPr>
          <p:cNvPr id="368" name="Google Shape;368;p26"/>
          <p:cNvSpPr/>
          <p:nvPr/>
        </p:nvSpPr>
        <p:spPr>
          <a:xfrm>
            <a:off x="11851877" y="4203831"/>
            <a:ext cx="4988958" cy="939669"/>
          </a:xfrm>
          <a:custGeom>
            <a:avLst/>
            <a:gdLst/>
            <a:ahLst/>
            <a:cxnLst/>
            <a:rect l="l" t="t" r="r" b="b"/>
            <a:pathLst>
              <a:path w="1182530" h="222729" extrusionOk="0">
                <a:moveTo>
                  <a:pt x="0" y="0"/>
                </a:moveTo>
                <a:lnTo>
                  <a:pt x="1182530" y="0"/>
                </a:lnTo>
                <a:lnTo>
                  <a:pt x="1182530" y="222729"/>
                </a:lnTo>
                <a:lnTo>
                  <a:pt x="0" y="222729"/>
                </a:lnTo>
                <a:close/>
              </a:path>
            </a:pathLst>
          </a:custGeom>
          <a:solidFill>
            <a:srgbClr val="D11B3A"/>
          </a:solidFill>
          <a:ln>
            <a:noFill/>
          </a:ln>
        </p:spPr>
      </p:sp>
      <p:sp>
        <p:nvSpPr>
          <p:cNvPr id="369" name="Google Shape;369;p26"/>
          <p:cNvSpPr/>
          <p:nvPr/>
        </p:nvSpPr>
        <p:spPr>
          <a:xfrm rot="1081276">
            <a:off x="2103213" y="3319328"/>
            <a:ext cx="1460591" cy="374830"/>
          </a:xfrm>
          <a:custGeom>
            <a:avLst/>
            <a:gdLst/>
            <a:ahLst/>
            <a:cxnLst/>
            <a:rect l="l" t="t" r="r" b="b"/>
            <a:pathLst>
              <a:path w="593853" h="152400" extrusionOk="0">
                <a:moveTo>
                  <a:pt x="0" y="0"/>
                </a:moveTo>
                <a:lnTo>
                  <a:pt x="593853" y="0"/>
                </a:lnTo>
                <a:lnTo>
                  <a:pt x="593853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B8B0B0"/>
          </a:solidFill>
          <a:ln>
            <a:noFill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2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6" name="Google Shape;376;p27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377" name="Google Shape;377;p27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378" name="Google Shape;378;p27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#13</a:t>
              </a:r>
              <a:endParaRPr/>
            </a:p>
          </p:txBody>
        </p:sp>
      </p:grpSp>
      <p:grpSp>
        <p:nvGrpSpPr>
          <p:cNvPr id="379" name="Google Shape;379;p27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380" name="Google Shape;380;p27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381" name="Google Shape;381;p27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6" name="Google Shape;386;p2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2557" y="148959"/>
            <a:ext cx="7836240" cy="9980617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8"/>
          <p:cNvSpPr/>
          <p:nvPr/>
        </p:nvSpPr>
        <p:spPr>
          <a:xfrm>
            <a:off x="9909085" y="5143500"/>
            <a:ext cx="2832167" cy="750989"/>
          </a:xfrm>
          <a:custGeom>
            <a:avLst/>
            <a:gdLst/>
            <a:ahLst/>
            <a:cxnLst/>
            <a:rect l="l" t="t" r="r" b="b"/>
            <a:pathLst>
              <a:path w="918816" h="243637" extrusionOk="0">
                <a:moveTo>
                  <a:pt x="0" y="0"/>
                </a:moveTo>
                <a:lnTo>
                  <a:pt x="918816" y="0"/>
                </a:lnTo>
                <a:lnTo>
                  <a:pt x="918816" y="243637"/>
                </a:lnTo>
                <a:lnTo>
                  <a:pt x="0" y="243637"/>
                </a:lnTo>
                <a:close/>
              </a:path>
            </a:pathLst>
          </a:custGeom>
          <a:solidFill>
            <a:srgbClr val="0E2F6D"/>
          </a:solidFill>
          <a:ln>
            <a:noFill/>
          </a:ln>
        </p:spPr>
      </p:sp>
      <p:sp>
        <p:nvSpPr>
          <p:cNvPr id="389" name="Google Shape;389;p28"/>
          <p:cNvSpPr/>
          <p:nvPr/>
        </p:nvSpPr>
        <p:spPr>
          <a:xfrm>
            <a:off x="7247947" y="7703296"/>
            <a:ext cx="4790091" cy="794511"/>
          </a:xfrm>
          <a:custGeom>
            <a:avLst/>
            <a:gdLst/>
            <a:ahLst/>
            <a:cxnLst/>
            <a:rect l="l" t="t" r="r" b="b"/>
            <a:pathLst>
              <a:path w="918816" h="152400" extrusionOk="0">
                <a:moveTo>
                  <a:pt x="0" y="0"/>
                </a:moveTo>
                <a:lnTo>
                  <a:pt x="918816" y="0"/>
                </a:lnTo>
                <a:lnTo>
                  <a:pt x="918816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6" name="Google Shape;396;p29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397" name="Google Shape;397;p29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398" name="Google Shape;398;p29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#14</a:t>
              </a:r>
              <a:endParaRPr/>
            </a:p>
          </p:txBody>
        </p:sp>
      </p:grpSp>
      <p:grpSp>
        <p:nvGrpSpPr>
          <p:cNvPr id="399" name="Google Shape;399;p29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400" name="Google Shape;400;p29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401" name="Google Shape;401;p29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Google Shape;121;p3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122" name="Google Shape;122;p3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123" name="Google Shape;123;p3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</a:t>
              </a:r>
              <a:endParaRPr/>
            </a:p>
          </p:txBody>
        </p:sp>
      </p:grpSp>
      <p:grpSp>
        <p:nvGrpSpPr>
          <p:cNvPr id="124" name="Google Shape;124;p3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125" name="Google Shape;125;p3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126" name="Google Shape;126;p3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3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74169" y="334159"/>
            <a:ext cx="15739662" cy="9618682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30"/>
          <p:cNvSpPr/>
          <p:nvPr/>
        </p:nvSpPr>
        <p:spPr>
          <a:xfrm rot="-1355692">
            <a:off x="6370547" y="7410253"/>
            <a:ext cx="1656035" cy="950134"/>
          </a:xfrm>
          <a:custGeom>
            <a:avLst/>
            <a:gdLst/>
            <a:ahLst/>
            <a:cxnLst/>
            <a:rect l="l" t="t" r="r" b="b"/>
            <a:pathLst>
              <a:path w="265625" h="152400" extrusionOk="0">
                <a:moveTo>
                  <a:pt x="0" y="0"/>
                </a:moveTo>
                <a:lnTo>
                  <a:pt x="265625" y="0"/>
                </a:lnTo>
                <a:lnTo>
                  <a:pt x="265625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0E1CFF"/>
          </a:solidFill>
          <a:ln>
            <a:noFill/>
          </a:ln>
        </p:spPr>
      </p:sp>
      <p:sp>
        <p:nvSpPr>
          <p:cNvPr id="409" name="Google Shape;409;p30"/>
          <p:cNvSpPr/>
          <p:nvPr/>
        </p:nvSpPr>
        <p:spPr>
          <a:xfrm rot="-5400000">
            <a:off x="7510793" y="8489081"/>
            <a:ext cx="1602769" cy="919573"/>
          </a:xfrm>
          <a:custGeom>
            <a:avLst/>
            <a:gdLst/>
            <a:ahLst/>
            <a:cxnLst/>
            <a:rect l="l" t="t" r="r" b="b"/>
            <a:pathLst>
              <a:path w="265625" h="152400" extrusionOk="0">
                <a:moveTo>
                  <a:pt x="0" y="0"/>
                </a:moveTo>
                <a:lnTo>
                  <a:pt x="265625" y="0"/>
                </a:lnTo>
                <a:lnTo>
                  <a:pt x="265625" y="152400"/>
                </a:lnTo>
                <a:lnTo>
                  <a:pt x="0" y="152400"/>
                </a:lnTo>
                <a:close/>
              </a:path>
            </a:pathLst>
          </a:custGeom>
          <a:solidFill>
            <a:srgbClr val="0E1CFF"/>
          </a:solidFill>
          <a:ln>
            <a:noFill/>
          </a:ln>
        </p:spPr>
      </p:sp>
      <p:sp>
        <p:nvSpPr>
          <p:cNvPr id="410" name="Google Shape;410;p30"/>
          <p:cNvSpPr/>
          <p:nvPr/>
        </p:nvSpPr>
        <p:spPr>
          <a:xfrm rot="-1345241">
            <a:off x="6312742" y="7423152"/>
            <a:ext cx="1724731" cy="908583"/>
          </a:xfrm>
          <a:custGeom>
            <a:avLst/>
            <a:gdLst/>
            <a:ahLst/>
            <a:cxnLst/>
            <a:rect l="l" t="t" r="r" b="b"/>
            <a:pathLst>
              <a:path w="2892064" h="1523531" extrusionOk="0">
                <a:moveTo>
                  <a:pt x="0" y="0"/>
                </a:moveTo>
                <a:lnTo>
                  <a:pt x="0" y="1523531"/>
                </a:lnTo>
                <a:lnTo>
                  <a:pt x="2892064" y="1523531"/>
                </a:lnTo>
                <a:lnTo>
                  <a:pt x="2892064" y="0"/>
                </a:lnTo>
                <a:lnTo>
                  <a:pt x="0" y="0"/>
                </a:lnTo>
                <a:close/>
                <a:moveTo>
                  <a:pt x="2831104" y="1462571"/>
                </a:moveTo>
                <a:lnTo>
                  <a:pt x="59690" y="1462571"/>
                </a:lnTo>
                <a:lnTo>
                  <a:pt x="59690" y="59690"/>
                </a:lnTo>
                <a:lnTo>
                  <a:pt x="2831104" y="59690"/>
                </a:lnTo>
                <a:lnTo>
                  <a:pt x="2831104" y="1462571"/>
                </a:lnTo>
                <a:close/>
              </a:path>
            </a:pathLst>
          </a:custGeom>
          <a:solidFill>
            <a:srgbClr val="75F645"/>
          </a:solidFill>
          <a:ln>
            <a:noFill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3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7" name="Google Shape;417;p31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418" name="Google Shape;418;p31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419" name="Google Shape;419;p31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#15</a:t>
              </a:r>
              <a:endParaRPr/>
            </a:p>
          </p:txBody>
        </p:sp>
      </p:grpSp>
      <p:grpSp>
        <p:nvGrpSpPr>
          <p:cNvPr id="420" name="Google Shape;420;p31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421" name="Google Shape;421;p31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422" name="Google Shape;422;p31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3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3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18491" y="515786"/>
            <a:ext cx="15051018" cy="9093323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32"/>
          <p:cNvSpPr/>
          <p:nvPr/>
        </p:nvSpPr>
        <p:spPr>
          <a:xfrm>
            <a:off x="1946686" y="1228648"/>
            <a:ext cx="3838766" cy="1314141"/>
          </a:xfrm>
          <a:custGeom>
            <a:avLst/>
            <a:gdLst/>
            <a:ahLst/>
            <a:cxnLst/>
            <a:rect l="l" t="t" r="r" b="b"/>
            <a:pathLst>
              <a:path w="1298546" h="444537" extrusionOk="0">
                <a:moveTo>
                  <a:pt x="0" y="0"/>
                </a:moveTo>
                <a:lnTo>
                  <a:pt x="1298546" y="0"/>
                </a:lnTo>
                <a:lnTo>
                  <a:pt x="1298546" y="444537"/>
                </a:lnTo>
                <a:lnTo>
                  <a:pt x="0" y="44453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430" name="Google Shape;430;p32"/>
          <p:cNvSpPr/>
          <p:nvPr/>
        </p:nvSpPr>
        <p:spPr>
          <a:xfrm>
            <a:off x="10108879" y="1419148"/>
            <a:ext cx="5645071" cy="1932501"/>
          </a:xfrm>
          <a:custGeom>
            <a:avLst/>
            <a:gdLst/>
            <a:ahLst/>
            <a:cxnLst/>
            <a:rect l="l" t="t" r="r" b="b"/>
            <a:pathLst>
              <a:path w="1298546" h="444537" extrusionOk="0">
                <a:moveTo>
                  <a:pt x="0" y="0"/>
                </a:moveTo>
                <a:lnTo>
                  <a:pt x="1298546" y="0"/>
                </a:lnTo>
                <a:lnTo>
                  <a:pt x="1298546" y="444537"/>
                </a:lnTo>
                <a:lnTo>
                  <a:pt x="0" y="44453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431" name="Google Shape;431;p32"/>
          <p:cNvSpPr/>
          <p:nvPr/>
        </p:nvSpPr>
        <p:spPr>
          <a:xfrm>
            <a:off x="3247794" y="4486429"/>
            <a:ext cx="407773" cy="901477"/>
          </a:xfrm>
          <a:custGeom>
            <a:avLst/>
            <a:gdLst/>
            <a:ahLst/>
            <a:cxnLst/>
            <a:rect l="l" t="t" r="r" b="b"/>
            <a:pathLst>
              <a:path w="201081" h="444537" extrusionOk="0">
                <a:moveTo>
                  <a:pt x="0" y="0"/>
                </a:moveTo>
                <a:lnTo>
                  <a:pt x="201081" y="0"/>
                </a:lnTo>
                <a:lnTo>
                  <a:pt x="201081" y="444537"/>
                </a:lnTo>
                <a:lnTo>
                  <a:pt x="0" y="44453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432" name="Google Shape;432;p32"/>
          <p:cNvSpPr/>
          <p:nvPr/>
        </p:nvSpPr>
        <p:spPr>
          <a:xfrm>
            <a:off x="4274020" y="769992"/>
            <a:ext cx="1511432" cy="517415"/>
          </a:xfrm>
          <a:custGeom>
            <a:avLst/>
            <a:gdLst/>
            <a:ahLst/>
            <a:cxnLst/>
            <a:rect l="l" t="t" r="r" b="b"/>
            <a:pathLst>
              <a:path w="1298546" h="444537" extrusionOk="0">
                <a:moveTo>
                  <a:pt x="0" y="0"/>
                </a:moveTo>
                <a:lnTo>
                  <a:pt x="1298546" y="0"/>
                </a:lnTo>
                <a:lnTo>
                  <a:pt x="1298546" y="444537"/>
                </a:lnTo>
                <a:lnTo>
                  <a:pt x="0" y="444537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3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5798137" y="6580210"/>
            <a:ext cx="8727621" cy="774378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33"/>
          <p:cNvSpPr/>
          <p:nvPr/>
        </p:nvSpPr>
        <p:spPr>
          <a:xfrm>
            <a:off x="9471150" y="-1106859"/>
            <a:ext cx="12500768" cy="12500716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16976" b="-16976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9" name="Google Shape;439;p33"/>
          <p:cNvCxnSpPr/>
          <p:nvPr/>
        </p:nvCxnSpPr>
        <p:spPr>
          <a:xfrm rot="-5400000">
            <a:off x="546454" y="7751947"/>
            <a:ext cx="983543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440" name="Google Shape;440;p3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-3771785" y="-4005240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33"/>
          <p:cNvSpPr txBox="1"/>
          <p:nvPr/>
        </p:nvSpPr>
        <p:spPr>
          <a:xfrm>
            <a:off x="1335726" y="7454449"/>
            <a:ext cx="7547247" cy="547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Business of Sports &amp; Entertainment</a:t>
            </a:r>
            <a:endParaRPr/>
          </a:p>
        </p:txBody>
      </p:sp>
      <p:sp>
        <p:nvSpPr>
          <p:cNvPr id="443" name="Google Shape;443;p33"/>
          <p:cNvSpPr txBox="1"/>
          <p:nvPr/>
        </p:nvSpPr>
        <p:spPr>
          <a:xfrm>
            <a:off x="1028700" y="1617685"/>
            <a:ext cx="7854272" cy="4962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399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ANSWERS</a:t>
            </a:r>
            <a:endParaRPr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1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Celebrity Endorsement Game</a:t>
            </a:r>
            <a:endParaRPr/>
          </a:p>
        </p:txBody>
      </p:sp>
      <p:sp>
        <p:nvSpPr>
          <p:cNvPr id="444" name="Google Shape;444;p33"/>
          <p:cNvSpPr txBox="1"/>
          <p:nvPr/>
        </p:nvSpPr>
        <p:spPr>
          <a:xfrm>
            <a:off x="479337" y="9892594"/>
            <a:ext cx="2293293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 i="0" u="none" strike="noStrike" cap="none">
                <a:solidFill>
                  <a:srgbClr val="2F2E2F"/>
                </a:solidFill>
                <a:latin typeface="Lato"/>
                <a:ea typeface="Lato"/>
                <a:cs typeface="Lato"/>
                <a:sym typeface="Lato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3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3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1" name="Google Shape;451;p34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452" name="Google Shape;452;p34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453" name="Google Shape;453;p34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</a:t>
              </a:r>
              <a:endParaRPr/>
            </a:p>
          </p:txBody>
        </p:sp>
      </p:grpSp>
      <p:grpSp>
        <p:nvGrpSpPr>
          <p:cNvPr id="454" name="Google Shape;454;p34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455" name="Google Shape;455;p34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456" name="Google Shape;456;p34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3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61325" y="2364140"/>
            <a:ext cx="14365351" cy="7182675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35"/>
          <p:cNvSpPr txBox="1"/>
          <p:nvPr/>
        </p:nvSpPr>
        <p:spPr>
          <a:xfrm>
            <a:off x="1672679" y="658661"/>
            <a:ext cx="14942641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KEVIN DURANT - POSTMATES 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Google Shape;468;p3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0" name="Google Shape;470;p36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471" name="Google Shape;471;p36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472" name="Google Shape;472;p36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#2</a:t>
              </a:r>
              <a:endParaRPr/>
            </a:p>
          </p:txBody>
        </p:sp>
      </p:grpSp>
      <p:grpSp>
        <p:nvGrpSpPr>
          <p:cNvPr id="473" name="Google Shape;473;p36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474" name="Google Shape;474;p36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475" name="Google Shape;475;p36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" name="Google Shape;480;p3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09510" y="2623810"/>
            <a:ext cx="13268981" cy="6634490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37"/>
          <p:cNvSpPr txBox="1"/>
          <p:nvPr/>
        </p:nvSpPr>
        <p:spPr>
          <a:xfrm>
            <a:off x="3085951" y="658661"/>
            <a:ext cx="12116098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ELLIE GOULDING - CORE 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3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8" name="Google Shape;488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9" name="Google Shape;489;p38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490" name="Google Shape;490;p38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491" name="Google Shape;491;p38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#3</a:t>
              </a:r>
              <a:endParaRPr/>
            </a:p>
          </p:txBody>
        </p:sp>
      </p:grpSp>
      <p:grpSp>
        <p:nvGrpSpPr>
          <p:cNvPr id="492" name="Google Shape;492;p38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493" name="Google Shape;493;p38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494" name="Google Shape;494;p38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Google Shape;499;p3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70203" y="2184503"/>
            <a:ext cx="14147594" cy="7073797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39"/>
          <p:cNvSpPr txBox="1"/>
          <p:nvPr/>
        </p:nvSpPr>
        <p:spPr>
          <a:xfrm>
            <a:off x="5178623" y="658661"/>
            <a:ext cx="7930753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CARDI B. - PEPSI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4436" y="1028700"/>
            <a:ext cx="16579127" cy="8289564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4"/>
          <p:cNvSpPr/>
          <p:nvPr/>
        </p:nvSpPr>
        <p:spPr>
          <a:xfrm>
            <a:off x="14410168" y="6362122"/>
            <a:ext cx="2079227" cy="2079227"/>
          </a:xfrm>
          <a:custGeom>
            <a:avLst/>
            <a:gdLst/>
            <a:ahLst/>
            <a:cxnLst/>
            <a:rect l="l" t="t" r="r" b="b"/>
            <a:pathLst>
              <a:path w="1913890" h="1913890" extrusionOk="0">
                <a:moveTo>
                  <a:pt x="0" y="0"/>
                </a:moveTo>
                <a:lnTo>
                  <a:pt x="1913890" y="0"/>
                </a:lnTo>
                <a:lnTo>
                  <a:pt x="1913890" y="1913890"/>
                </a:lnTo>
                <a:lnTo>
                  <a:pt x="0" y="191389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Google Shape;506;p4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8" name="Google Shape;508;p40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509" name="Google Shape;509;p40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510" name="Google Shape;510;p40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#4</a:t>
              </a:r>
              <a:endParaRPr/>
            </a:p>
          </p:txBody>
        </p:sp>
      </p:grpSp>
      <p:grpSp>
        <p:nvGrpSpPr>
          <p:cNvPr id="511" name="Google Shape;511;p40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512" name="Google Shape;512;p40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513" name="Google Shape;513;p40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Google Shape;518;p4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97387" y="2537663"/>
            <a:ext cx="9693226" cy="6720637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41"/>
          <p:cNvSpPr txBox="1"/>
          <p:nvPr/>
        </p:nvSpPr>
        <p:spPr>
          <a:xfrm>
            <a:off x="3690640" y="658661"/>
            <a:ext cx="10906720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KYLIE JENNER - PUMA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5" name="Google Shape;525;p4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27" name="Google Shape;527;p42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528" name="Google Shape;528;p42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529" name="Google Shape;529;p42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#5</a:t>
              </a:r>
              <a:endParaRPr/>
            </a:p>
          </p:txBody>
        </p:sp>
      </p:grpSp>
      <p:grpSp>
        <p:nvGrpSpPr>
          <p:cNvPr id="530" name="Google Shape;530;p42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531" name="Google Shape;531;p42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532" name="Google Shape;532;p42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" name="Google Shape;537;p4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668990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Google Shape;538;p4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66131" y="2719905"/>
            <a:ext cx="4787964" cy="7075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83126" y="2719905"/>
            <a:ext cx="5519410" cy="7064845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43"/>
          <p:cNvSpPr txBox="1"/>
          <p:nvPr/>
        </p:nvSpPr>
        <p:spPr>
          <a:xfrm>
            <a:off x="1786310" y="694125"/>
            <a:ext cx="14715381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NOVAK DJOKOVIC - LACOSTE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4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p4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47" name="Google Shape;547;p44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548" name="Google Shape;548;p44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549" name="Google Shape;549;p44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#6</a:t>
              </a:r>
              <a:endParaRPr/>
            </a:p>
          </p:txBody>
        </p:sp>
      </p:grpSp>
      <p:grpSp>
        <p:nvGrpSpPr>
          <p:cNvPr id="550" name="Google Shape;550;p44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551" name="Google Shape;551;p44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552" name="Google Shape;552;p44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7" name="Google Shape;557;p4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07676" y="3637679"/>
            <a:ext cx="13472649" cy="5620621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45"/>
          <p:cNvSpPr txBox="1"/>
          <p:nvPr/>
        </p:nvSpPr>
        <p:spPr>
          <a:xfrm>
            <a:off x="0" y="658661"/>
            <a:ext cx="18288000" cy="207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PATRICK MAHOMES &amp; TROY POLAMALU - HEAD &amp; SHOULDERS 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4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6" name="Google Shape;566;p46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567" name="Google Shape;567;p46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568" name="Google Shape;568;p46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#7</a:t>
              </a:r>
              <a:endParaRPr/>
            </a:p>
          </p:txBody>
        </p:sp>
      </p:grpSp>
      <p:grpSp>
        <p:nvGrpSpPr>
          <p:cNvPr id="569" name="Google Shape;569;p46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570" name="Google Shape;570;p46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571" name="Google Shape;571;p46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Google Shape;576;p4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60930" y="2302346"/>
            <a:ext cx="12366141" cy="6955954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47"/>
          <p:cNvSpPr txBox="1"/>
          <p:nvPr/>
        </p:nvSpPr>
        <p:spPr>
          <a:xfrm>
            <a:off x="691679" y="658661"/>
            <a:ext cx="16904643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CHARLES BARKLEY - CAPITAL ONE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Google Shape;583;p4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5" name="Google Shape;585;p48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586" name="Google Shape;586;p48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587" name="Google Shape;587;p48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#8</a:t>
              </a:r>
              <a:endParaRPr/>
            </a:p>
          </p:txBody>
        </p:sp>
      </p:grpSp>
      <p:grpSp>
        <p:nvGrpSpPr>
          <p:cNvPr id="588" name="Google Shape;588;p48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589" name="Google Shape;589;p48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590" name="Google Shape;590;p48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Google Shape;595;p4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83994" y="2429949"/>
            <a:ext cx="12720012" cy="7155007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49"/>
          <p:cNvSpPr txBox="1"/>
          <p:nvPr/>
        </p:nvSpPr>
        <p:spPr>
          <a:xfrm>
            <a:off x="2621235" y="658661"/>
            <a:ext cx="13045529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SAQUON BARKLEY - HULU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0" name="Google Shape;140;p5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141" name="Google Shape;141;p5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142" name="Google Shape;142;p5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#2</a:t>
              </a:r>
              <a:endParaRPr/>
            </a:p>
          </p:txBody>
        </p:sp>
      </p:grpSp>
      <p:grpSp>
        <p:nvGrpSpPr>
          <p:cNvPr id="143" name="Google Shape;143;p5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144" name="Google Shape;144;p5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145" name="Google Shape;145;p5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Google Shape;602;p5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4" name="Google Shape;604;p50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605" name="Google Shape;605;p50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606" name="Google Shape;606;p50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#9</a:t>
              </a:r>
              <a:endParaRPr/>
            </a:p>
          </p:txBody>
        </p:sp>
      </p:grpSp>
      <p:grpSp>
        <p:nvGrpSpPr>
          <p:cNvPr id="607" name="Google Shape;607;p50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608" name="Google Shape;608;p50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609" name="Google Shape;609;p50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Google Shape;614;p5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5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27720" y="2322998"/>
            <a:ext cx="12232560" cy="7358650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51"/>
          <p:cNvSpPr txBox="1"/>
          <p:nvPr/>
        </p:nvSpPr>
        <p:spPr>
          <a:xfrm>
            <a:off x="2608511" y="658661"/>
            <a:ext cx="13070979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CHRIS PAUL - STATE FARM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Google Shape;621;p5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Google Shape;622;p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3" name="Google Shape;623;p52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624" name="Google Shape;624;p52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625" name="Google Shape;625;p52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#10</a:t>
              </a:r>
              <a:endParaRPr/>
            </a:p>
          </p:txBody>
        </p:sp>
      </p:grpSp>
      <p:grpSp>
        <p:nvGrpSpPr>
          <p:cNvPr id="626" name="Google Shape;626;p52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627" name="Google Shape;627;p52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628" name="Google Shape;628;p52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3" name="Google Shape;633;p5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5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80696" y="2223124"/>
            <a:ext cx="13526608" cy="7608717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53"/>
          <p:cNvSpPr txBox="1"/>
          <p:nvPr/>
        </p:nvSpPr>
        <p:spPr>
          <a:xfrm>
            <a:off x="4351065" y="658661"/>
            <a:ext cx="9585871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BTS - MCDONALD'S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0" name="Google Shape;640;p5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1" name="Google Shape;641;p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2" name="Google Shape;642;p54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643" name="Google Shape;643;p54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644" name="Google Shape;644;p54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#11</a:t>
              </a:r>
              <a:endParaRPr/>
            </a:p>
          </p:txBody>
        </p:sp>
      </p:grpSp>
      <p:grpSp>
        <p:nvGrpSpPr>
          <p:cNvPr id="645" name="Google Shape;645;p54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646" name="Google Shape;646;p54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647" name="Google Shape;647;p54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Google Shape;652;p55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02668" y="2483980"/>
            <a:ext cx="11482663" cy="7047485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55"/>
          <p:cNvSpPr txBox="1"/>
          <p:nvPr/>
        </p:nvSpPr>
        <p:spPr>
          <a:xfrm>
            <a:off x="1966689" y="658661"/>
            <a:ext cx="14354621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NAOMI OSAKA - PANASONIC</a:t>
            </a:r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Google Shape;659;p5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7291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0" name="Google Shape;660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2468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1" name="Google Shape;661;p56"/>
          <p:cNvGrpSpPr/>
          <p:nvPr/>
        </p:nvGrpSpPr>
        <p:grpSpPr>
          <a:xfrm>
            <a:off x="8675266" y="3291650"/>
            <a:ext cx="8855516" cy="4323306"/>
            <a:chOff x="0" y="-95250"/>
            <a:chExt cx="11807354" cy="5764407"/>
          </a:xfrm>
        </p:grpSpPr>
        <p:sp>
          <p:nvSpPr>
            <p:cNvPr id="662" name="Google Shape;662;p56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663" name="Google Shape;663;p56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#12</a:t>
              </a:r>
              <a:endParaRPr/>
            </a:p>
          </p:txBody>
        </p:sp>
      </p:grpSp>
      <p:grpSp>
        <p:nvGrpSpPr>
          <p:cNvPr id="664" name="Google Shape;664;p56"/>
          <p:cNvGrpSpPr/>
          <p:nvPr/>
        </p:nvGrpSpPr>
        <p:grpSpPr>
          <a:xfrm rot="2812101">
            <a:off x="920214" y="5351292"/>
            <a:ext cx="3746213" cy="2127069"/>
            <a:chOff x="0" y="213746"/>
            <a:chExt cx="4994951" cy="2836092"/>
          </a:xfrm>
        </p:grpSpPr>
        <p:sp>
          <p:nvSpPr>
            <p:cNvPr id="665" name="Google Shape;665;p56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666" name="Google Shape;666;p56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1" name="Google Shape;671;p5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5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29331" y="3128857"/>
            <a:ext cx="12629337" cy="6314669"/>
          </a:xfrm>
          <a:prstGeom prst="rect">
            <a:avLst/>
          </a:prstGeom>
          <a:noFill/>
          <a:ln>
            <a:noFill/>
          </a:ln>
        </p:spPr>
      </p:pic>
      <p:sp>
        <p:nvSpPr>
          <p:cNvPr id="673" name="Google Shape;673;p57"/>
          <p:cNvSpPr txBox="1"/>
          <p:nvPr/>
        </p:nvSpPr>
        <p:spPr>
          <a:xfrm>
            <a:off x="0" y="658661"/>
            <a:ext cx="18288000" cy="207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CARRIE UNDERWOOD - BODYARMOR</a:t>
            </a:r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Google Shape;678;p5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0" name="Google Shape;680;p58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681" name="Google Shape;681;p58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682" name="Google Shape;682;p58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#13</a:t>
              </a:r>
              <a:endParaRPr/>
            </a:p>
          </p:txBody>
        </p:sp>
      </p:grpSp>
      <p:grpSp>
        <p:nvGrpSpPr>
          <p:cNvPr id="683" name="Google Shape;683;p58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684" name="Google Shape;684;p58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685" name="Google Shape;685;p58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" name="Google Shape;690;p5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5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84000" y="2088046"/>
            <a:ext cx="6120000" cy="7794729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59"/>
          <p:cNvSpPr txBox="1"/>
          <p:nvPr/>
        </p:nvSpPr>
        <p:spPr>
          <a:xfrm>
            <a:off x="1076176" y="658661"/>
            <a:ext cx="16135648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DAK PRESCOTT - SLEEP NUMBER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6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80619" y="1011810"/>
            <a:ext cx="16526762" cy="8263381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6"/>
          <p:cNvSpPr/>
          <p:nvPr/>
        </p:nvSpPr>
        <p:spPr>
          <a:xfrm>
            <a:off x="10313261" y="7499916"/>
            <a:ext cx="746498" cy="1758381"/>
          </a:xfrm>
          <a:custGeom>
            <a:avLst/>
            <a:gdLst/>
            <a:ahLst/>
            <a:cxnLst/>
            <a:rect l="l" t="t" r="r" b="b"/>
            <a:pathLst>
              <a:path w="252519" h="594811" extrusionOk="0">
                <a:moveTo>
                  <a:pt x="0" y="0"/>
                </a:moveTo>
                <a:lnTo>
                  <a:pt x="252519" y="0"/>
                </a:lnTo>
                <a:lnTo>
                  <a:pt x="252519" y="594811"/>
                </a:lnTo>
                <a:lnTo>
                  <a:pt x="0" y="594811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  <p:sp>
        <p:nvSpPr>
          <p:cNvPr id="153" name="Google Shape;153;p6"/>
          <p:cNvSpPr/>
          <p:nvPr/>
        </p:nvSpPr>
        <p:spPr>
          <a:xfrm>
            <a:off x="4333721" y="7516806"/>
            <a:ext cx="746498" cy="1758381"/>
          </a:xfrm>
          <a:custGeom>
            <a:avLst/>
            <a:gdLst/>
            <a:ahLst/>
            <a:cxnLst/>
            <a:rect l="l" t="t" r="r" b="b"/>
            <a:pathLst>
              <a:path w="252519" h="594811" extrusionOk="0">
                <a:moveTo>
                  <a:pt x="0" y="0"/>
                </a:moveTo>
                <a:lnTo>
                  <a:pt x="252519" y="0"/>
                </a:lnTo>
                <a:lnTo>
                  <a:pt x="252519" y="594811"/>
                </a:lnTo>
                <a:lnTo>
                  <a:pt x="0" y="594811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Google Shape;697;p60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9" name="Google Shape;699;p60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700" name="Google Shape;700;p60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701" name="Google Shape;701;p60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#14</a:t>
              </a:r>
              <a:endParaRPr/>
            </a:p>
          </p:txBody>
        </p:sp>
      </p:grpSp>
      <p:grpSp>
        <p:nvGrpSpPr>
          <p:cNvPr id="702" name="Google Shape;702;p60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703" name="Google Shape;703;p60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704" name="Google Shape;704;p60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" name="Google Shape;709;p61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0" name="Google Shape;710;p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62758" y="3201827"/>
            <a:ext cx="10562485" cy="6454852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61"/>
          <p:cNvSpPr txBox="1"/>
          <p:nvPr/>
        </p:nvSpPr>
        <p:spPr>
          <a:xfrm>
            <a:off x="2252290" y="658661"/>
            <a:ext cx="13783419" cy="207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LEBRON JAMES - MTN DEW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RISE ENERGY DRINK</a:t>
            </a:r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p62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8" name="Google Shape;718;p62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719" name="Google Shape;719;p62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720" name="Google Shape;720;p62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#15</a:t>
              </a:r>
              <a:endParaRPr/>
            </a:p>
          </p:txBody>
        </p:sp>
      </p:grpSp>
      <p:grpSp>
        <p:nvGrpSpPr>
          <p:cNvPr id="721" name="Google Shape;721;p62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722" name="Google Shape;722;p62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723" name="Google Shape;723;p62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8" name="Google Shape;728;p63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9" name="Google Shape;729;p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67385" y="2263966"/>
            <a:ext cx="11953230" cy="7221743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63"/>
          <p:cNvSpPr txBox="1"/>
          <p:nvPr/>
        </p:nvSpPr>
        <p:spPr>
          <a:xfrm>
            <a:off x="2200796" y="658661"/>
            <a:ext cx="13886408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 i="0" u="none" strike="noStrike" cap="non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TAYLOR SWIFT - DIET COKE </a:t>
            </a:r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Google Shape;735;p6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5798137" y="6580210"/>
            <a:ext cx="8727621" cy="7743780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64"/>
          <p:cNvSpPr/>
          <p:nvPr/>
        </p:nvSpPr>
        <p:spPr>
          <a:xfrm>
            <a:off x="9471150" y="-1106859"/>
            <a:ext cx="12500768" cy="12500716"/>
          </a:xfrm>
          <a:custGeom>
            <a:avLst/>
            <a:gdLst/>
            <a:ahLst/>
            <a:cxnLst/>
            <a:rect l="l" t="t" r="r" b="b"/>
            <a:pathLst>
              <a:path w="6350000" h="6349974" extrusionOk="0">
                <a:moveTo>
                  <a:pt x="6350000" y="3175025"/>
                </a:moveTo>
                <a:cubicBezTo>
                  <a:pt x="6350000" y="4928451"/>
                  <a:pt x="4928476" y="6349974"/>
                  <a:pt x="3175000" y="6349974"/>
                </a:cubicBezTo>
                <a:cubicBezTo>
                  <a:pt x="1421498" y="6349974"/>
                  <a:pt x="0" y="4928451"/>
                  <a:pt x="0" y="3175025"/>
                </a:cubicBezTo>
                <a:cubicBezTo>
                  <a:pt x="0" y="1421511"/>
                  <a:pt x="1421498" y="0"/>
                  <a:pt x="3175000" y="0"/>
                </a:cubicBezTo>
                <a:cubicBezTo>
                  <a:pt x="4928501" y="0"/>
                  <a:pt x="6350000" y="1421511"/>
                  <a:pt x="6350000" y="3175025"/>
                </a:cubicBez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6021" b="-6021"/>
            </a:stretch>
          </a:blip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37" name="Google Shape;737;p64"/>
          <p:cNvCxnSpPr/>
          <p:nvPr/>
        </p:nvCxnSpPr>
        <p:spPr>
          <a:xfrm rot="-5400000">
            <a:off x="546454" y="7751947"/>
            <a:ext cx="983543" cy="0"/>
          </a:xfrm>
          <a:prstGeom prst="straightConnector1">
            <a:avLst/>
          </a:prstGeom>
          <a:noFill/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38" name="Google Shape;738;p64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-3771785" y="-4005240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9" name="Google Shape;739;p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p64"/>
          <p:cNvSpPr txBox="1"/>
          <p:nvPr/>
        </p:nvSpPr>
        <p:spPr>
          <a:xfrm>
            <a:off x="1335726" y="7454449"/>
            <a:ext cx="7547247" cy="547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0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Business of Sports &amp; Entertainment</a:t>
            </a:r>
            <a:endParaRPr/>
          </a:p>
        </p:txBody>
      </p:sp>
      <p:sp>
        <p:nvSpPr>
          <p:cNvPr id="741" name="Google Shape;741;p64"/>
          <p:cNvSpPr txBox="1"/>
          <p:nvPr/>
        </p:nvSpPr>
        <p:spPr>
          <a:xfrm>
            <a:off x="1231573" y="390503"/>
            <a:ext cx="7755600" cy="59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WHO </a:t>
            </a:r>
            <a:endParaRPr sz="10000"/>
          </a:p>
          <a:p>
            <a:pPr marL="0" marR="0" lvl="0" indent="0" algn="l" rtl="0">
              <a:lnSpc>
                <a:spcPct val="12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WON?</a:t>
            </a:r>
            <a:endParaRPr sz="10000"/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800" b="1" i="0" u="none" strike="noStrike" cap="none">
                <a:solidFill>
                  <a:srgbClr val="FFFAF4"/>
                </a:solidFill>
                <a:latin typeface="Lato"/>
                <a:ea typeface="Lato"/>
                <a:cs typeface="Lato"/>
                <a:sym typeface="Lato"/>
              </a:rPr>
              <a:t>Celebrity Endorsement Game</a:t>
            </a:r>
            <a:endParaRPr sz="1100"/>
          </a:p>
        </p:txBody>
      </p:sp>
      <p:sp>
        <p:nvSpPr>
          <p:cNvPr id="742" name="Google Shape;742;p64"/>
          <p:cNvSpPr txBox="1"/>
          <p:nvPr/>
        </p:nvSpPr>
        <p:spPr>
          <a:xfrm>
            <a:off x="479337" y="9892594"/>
            <a:ext cx="2293293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 i="0" u="none" strike="noStrike" cap="none">
                <a:solidFill>
                  <a:srgbClr val="2F2E2F"/>
                </a:solidFill>
                <a:latin typeface="Lato"/>
                <a:ea typeface="Lato"/>
                <a:cs typeface="Lato"/>
                <a:sym typeface="Lato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7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0" name="Google Shape;160;p7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161" name="Google Shape;161;p7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162" name="Google Shape;162;p7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#3</a:t>
              </a:r>
              <a:endParaRPr/>
            </a:p>
          </p:txBody>
        </p:sp>
      </p:grpSp>
      <p:grpSp>
        <p:nvGrpSpPr>
          <p:cNvPr id="163" name="Google Shape;163;p7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164" name="Google Shape;164;p7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165" name="Google Shape;165;p7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02D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8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 rot="3269675">
            <a:off x="-8360159" y="-5704454"/>
            <a:ext cx="11490479" cy="1244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0545" y="821772"/>
            <a:ext cx="17286911" cy="864345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8"/>
          <p:cNvSpPr/>
          <p:nvPr/>
        </p:nvSpPr>
        <p:spPr>
          <a:xfrm>
            <a:off x="10486022" y="7706843"/>
            <a:ext cx="782047" cy="1551454"/>
          </a:xfrm>
          <a:custGeom>
            <a:avLst/>
            <a:gdLst/>
            <a:ahLst/>
            <a:cxnLst/>
            <a:rect l="l" t="t" r="r" b="b"/>
            <a:pathLst>
              <a:path w="299829" h="594811" extrusionOk="0">
                <a:moveTo>
                  <a:pt x="0" y="0"/>
                </a:moveTo>
                <a:lnTo>
                  <a:pt x="299829" y="0"/>
                </a:lnTo>
                <a:lnTo>
                  <a:pt x="299829" y="594811"/>
                </a:lnTo>
                <a:lnTo>
                  <a:pt x="0" y="594811"/>
                </a:lnTo>
                <a:close/>
              </a:path>
            </a:pathLst>
          </a:custGeom>
          <a:solidFill>
            <a:srgbClr val="0E1CFF"/>
          </a:solidFill>
          <a:ln>
            <a:noFill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9"/>
          <p:cNvPicPr preferRelativeResize="0"/>
          <p:nvPr/>
        </p:nvPicPr>
        <p:blipFill rotWithShape="1">
          <a:blip r:embed="rId3">
            <a:alphaModFix amt="19999"/>
          </a:blip>
          <a:srcRect/>
          <a:stretch/>
        </p:blipFill>
        <p:spPr>
          <a:xfrm>
            <a:off x="15223566" y="-4648237"/>
            <a:ext cx="8727621" cy="774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437830" cy="114538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9" name="Google Shape;179;p9"/>
          <p:cNvGrpSpPr/>
          <p:nvPr/>
        </p:nvGrpSpPr>
        <p:grpSpPr>
          <a:xfrm>
            <a:off x="8675266" y="3316331"/>
            <a:ext cx="8855516" cy="4323306"/>
            <a:chOff x="0" y="-95250"/>
            <a:chExt cx="11807354" cy="5764407"/>
          </a:xfrm>
        </p:grpSpPr>
        <p:sp>
          <p:nvSpPr>
            <p:cNvPr id="180" name="Google Shape;180;p9"/>
            <p:cNvSpPr txBox="1"/>
            <p:nvPr/>
          </p:nvSpPr>
          <p:spPr>
            <a:xfrm>
              <a:off x="0" y="4815716"/>
              <a:ext cx="11807354" cy="8534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5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Buy This!  Celebrity Endorsement Game </a:t>
              </a:r>
              <a:endParaRPr/>
            </a:p>
          </p:txBody>
        </p:sp>
        <p:sp>
          <p:nvSpPr>
            <p:cNvPr id="181" name="Google Shape;181;p9"/>
            <p:cNvSpPr txBox="1"/>
            <p:nvPr/>
          </p:nvSpPr>
          <p:spPr>
            <a:xfrm>
              <a:off x="0" y="-95250"/>
              <a:ext cx="11807354" cy="41490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lnSpc>
                  <a:spcPct val="13000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599" b="0" i="0" u="none" strike="noStrike" cap="none">
                  <a:solidFill>
                    <a:srgbClr val="1E2740"/>
                  </a:solidFill>
                  <a:latin typeface="Lato"/>
                  <a:ea typeface="Lato"/>
                  <a:cs typeface="Lato"/>
                  <a:sym typeface="Lato"/>
                </a:rPr>
                <a:t>Endorsement </a:t>
              </a:r>
              <a:r>
                <a:rPr lang="en-US" sz="9599" b="1" i="0" u="none" strike="noStrike" cap="none">
                  <a:solidFill>
                    <a:srgbClr val="FE502D"/>
                  </a:solidFill>
                  <a:latin typeface="Lato"/>
                  <a:ea typeface="Lato"/>
                  <a:cs typeface="Lato"/>
                  <a:sym typeface="Lato"/>
                </a:rPr>
                <a:t>#4</a:t>
              </a:r>
              <a:endParaRPr/>
            </a:p>
          </p:txBody>
        </p:sp>
      </p:grpSp>
      <p:grpSp>
        <p:nvGrpSpPr>
          <p:cNvPr id="182" name="Google Shape;182;p9"/>
          <p:cNvGrpSpPr/>
          <p:nvPr/>
        </p:nvGrpSpPr>
        <p:grpSpPr>
          <a:xfrm rot="2812101">
            <a:off x="920214" y="5375973"/>
            <a:ext cx="3746213" cy="2127069"/>
            <a:chOff x="0" y="213746"/>
            <a:chExt cx="4994951" cy="2836092"/>
          </a:xfrm>
        </p:grpSpPr>
        <p:sp>
          <p:nvSpPr>
            <p:cNvPr id="183" name="Google Shape;183;p9"/>
            <p:cNvSpPr txBox="1"/>
            <p:nvPr/>
          </p:nvSpPr>
          <p:spPr>
            <a:xfrm>
              <a:off x="0" y="1470945"/>
              <a:ext cx="4994951" cy="15788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12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THIS!</a:t>
              </a:r>
              <a:endParaRPr/>
            </a:p>
          </p:txBody>
        </p:sp>
        <p:sp>
          <p:nvSpPr>
            <p:cNvPr id="184" name="Google Shape;184;p9"/>
            <p:cNvSpPr txBox="1"/>
            <p:nvPr/>
          </p:nvSpPr>
          <p:spPr>
            <a:xfrm>
              <a:off x="96398" y="213746"/>
              <a:ext cx="4836111" cy="1527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834" b="1" i="0" u="none" strike="noStrike" cap="none">
                  <a:solidFill>
                    <a:srgbClr val="FE502D"/>
                  </a:solidFill>
                  <a:latin typeface="Libre Franklin"/>
                  <a:ea typeface="Libre Franklin"/>
                  <a:cs typeface="Libre Franklin"/>
                  <a:sym typeface="Libre Franklin"/>
                </a:rPr>
                <a:t>BUY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596</Words>
  <Application>Microsoft Macintosh PowerPoint</Application>
  <PresentationFormat>Custom</PresentationFormat>
  <Paragraphs>160</Paragraphs>
  <Slides>64</Slides>
  <Notes>64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9" baseType="lpstr">
      <vt:lpstr>Calibri</vt:lpstr>
      <vt:lpstr>Lato</vt:lpstr>
      <vt:lpstr>Arial</vt:lpstr>
      <vt:lpstr>Libre Franklin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Bennett</cp:lastModifiedBy>
  <cp:revision>1</cp:revision>
  <dcterms:created xsi:type="dcterms:W3CDTF">2006-08-16T00:00:00Z</dcterms:created>
  <dcterms:modified xsi:type="dcterms:W3CDTF">2023-08-10T20:58:01Z</dcterms:modified>
</cp:coreProperties>
</file>