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7"/>
  </p:normalViewPr>
  <p:slideViewPr>
    <p:cSldViewPr snapToGrid="0">
      <p:cViewPr varScale="1">
        <p:scale>
          <a:sx n="70" d="100"/>
          <a:sy n="70" d="100"/>
        </p:scale>
        <p:origin x="744"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3;n">
            <a:extLst>
              <a:ext uri="{FF2B5EF4-FFF2-40B4-BE49-F238E27FC236}">
                <a16:creationId xmlns:a16="http://schemas.microsoft.com/office/drawing/2014/main" id="{C5953F72-2FE6-B400-293A-DB4917D62028}"/>
              </a:ext>
            </a:extLst>
          </p:cNvPr>
          <p:cNvSpPr>
            <a:spLocks noGrp="1" noRot="1" noChangeAspect="1"/>
          </p:cNvSpPr>
          <p:nvPr>
            <p:ph type="sldImg" idx="2"/>
          </p:nvPr>
        </p:nvSpPr>
        <p:spPr>
          <a:xfrm>
            <a:off x="1143228" y="685800"/>
            <a:ext cx="4572228" cy="3429000"/>
          </a:xfrm>
          <a:prstGeom prst="rect">
            <a:avLst/>
          </a:prstGeom>
          <a:noFill/>
          <a:ln w="9528" cap="flat">
            <a:solidFill>
              <a:srgbClr val="000000"/>
            </a:solidFill>
            <a:prstDash val="solid"/>
            <a:round/>
          </a:ln>
        </p:spPr>
      </p:sp>
      <p:sp>
        <p:nvSpPr>
          <p:cNvPr id="3" name="Google Shape;4;n">
            <a:extLst>
              <a:ext uri="{FF2B5EF4-FFF2-40B4-BE49-F238E27FC236}">
                <a16:creationId xmlns:a16="http://schemas.microsoft.com/office/drawing/2014/main" id="{C49AD81C-1636-7897-25B8-985C8C8528B2}"/>
              </a:ext>
            </a:extLst>
          </p:cNvPr>
          <p:cNvSpPr txBox="1">
            <a:spLocks noGrp="1"/>
          </p:cNvSpPr>
          <p:nvPr>
            <p:ph type="body" sz="quarter" idx="3"/>
          </p:nvPr>
        </p:nvSpPr>
        <p:spPr>
          <a:xfrm>
            <a:off x="685800" y="4343400"/>
            <a:ext cx="5486400" cy="4114800"/>
          </a:xfrm>
          <a:prstGeom prst="rect">
            <a:avLst/>
          </a:prstGeom>
          <a:noFill/>
          <a:ln>
            <a:noFill/>
          </a:ln>
        </p:spPr>
        <p:txBody>
          <a:bodyPr vert="horz" wrap="square" lIns="91421" tIns="91421" rIns="91421" bIns="91421" anchor="t" anchorCtr="0" compatLnSpc="1">
            <a:noAutofit/>
          </a:bodyPr>
          <a:lstStyle/>
          <a:p>
            <a:pPr lvl="0"/>
            <a:endParaRPr lang="en-US"/>
          </a:p>
        </p:txBody>
      </p:sp>
    </p:spTree>
    <p:extLst>
      <p:ext uri="{BB962C8B-B14F-4D97-AF65-F5344CB8AC3E}">
        <p14:creationId xmlns:p14="http://schemas.microsoft.com/office/powerpoint/2010/main" val="3885298063"/>
      </p:ext>
    </p:extLst>
  </p:cSld>
  <p:clrMap bg1="lt1" tx1="dk1" bg2="lt2" tx2="dk2" accent1="accent1" accent2="accent2" accent3="accent3" accent4="accent4" accent5="accent5" accent6="accent6" hlink="hlink" folHlink="folHlink"/>
  <p:notesStyle>
    <a:lvl1pPr marL="457200" marR="0" lvl="0" indent="-298451" algn="l" defTabSz="914400" rtl="0" fontAlgn="auto" hangingPunct="1">
      <a:lnSpc>
        <a:spcPct val="100000"/>
      </a:lnSpc>
      <a:spcBef>
        <a:spcPts val="0"/>
      </a:spcBef>
      <a:spcAft>
        <a:spcPts val="0"/>
      </a:spcAft>
      <a:buClr>
        <a:srgbClr val="000000"/>
      </a:buClr>
      <a:buSzPts val="1100"/>
      <a:buFont typeface="Arial"/>
      <a:buChar char="●"/>
      <a:tabLst/>
      <a:defRPr lang="en-US" sz="1100" b="0" i="0" u="none" strike="noStrike" kern="0" cap="none" spc="0" baseline="0">
        <a:solidFill>
          <a:srgbClr val="000000"/>
        </a:solidFill>
        <a:uFillTx/>
        <a:latin typeface="Arial"/>
        <a:ea typeface="Arial"/>
        <a:cs typeface="Arial"/>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81;p1:notes">
            <a:extLst>
              <a:ext uri="{FF2B5EF4-FFF2-40B4-BE49-F238E27FC236}">
                <a16:creationId xmlns:a16="http://schemas.microsoft.com/office/drawing/2014/main" id="{EC432707-1D6F-1FA6-CF69-BDEC563031E5}"/>
              </a:ext>
            </a:extLst>
          </p:cNvPr>
          <p:cNvSpPr txBox="1">
            <a:spLocks noGrp="1"/>
          </p:cNvSpPr>
          <p:nvPr>
            <p:ph type="body" sz="quarter" idx="1"/>
          </p:nvPr>
        </p:nvSpPr>
        <p:spPr/>
        <p:txBody>
          <a:bodyPr/>
          <a:lstStyle/>
          <a:p>
            <a:endParaRPr lang="en-US"/>
          </a:p>
        </p:txBody>
      </p:sp>
      <p:sp>
        <p:nvSpPr>
          <p:cNvPr id="3" name="Google Shape;82;p1:notes">
            <a:extLst>
              <a:ext uri="{FF2B5EF4-FFF2-40B4-BE49-F238E27FC236}">
                <a16:creationId xmlns:a16="http://schemas.microsoft.com/office/drawing/2014/main" id="{77FA43F0-3F64-9324-6688-DA46E22F9C4A}"/>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97;p10:notes">
            <a:extLst>
              <a:ext uri="{FF2B5EF4-FFF2-40B4-BE49-F238E27FC236}">
                <a16:creationId xmlns:a16="http://schemas.microsoft.com/office/drawing/2014/main" id="{F8262AF6-BFAB-6AD3-8B77-9A6C7B59FD4F}"/>
              </a:ext>
            </a:extLst>
          </p:cNvPr>
          <p:cNvSpPr txBox="1">
            <a:spLocks noGrp="1"/>
          </p:cNvSpPr>
          <p:nvPr>
            <p:ph type="body" sz="quarter" idx="1"/>
          </p:nvPr>
        </p:nvSpPr>
        <p:spPr/>
        <p:txBody>
          <a:bodyPr/>
          <a:lstStyle/>
          <a:p>
            <a:endParaRPr lang="en-US"/>
          </a:p>
        </p:txBody>
      </p:sp>
      <p:sp>
        <p:nvSpPr>
          <p:cNvPr id="3" name="Google Shape;298;p10:notes">
            <a:extLst>
              <a:ext uri="{FF2B5EF4-FFF2-40B4-BE49-F238E27FC236}">
                <a16:creationId xmlns:a16="http://schemas.microsoft.com/office/drawing/2014/main" id="{6A626A35-1E21-C9D6-4FEF-AC809901C9BA}"/>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315;p11:notes">
            <a:extLst>
              <a:ext uri="{FF2B5EF4-FFF2-40B4-BE49-F238E27FC236}">
                <a16:creationId xmlns:a16="http://schemas.microsoft.com/office/drawing/2014/main" id="{B9811236-E120-D209-9C8E-024A7C1EA75A}"/>
              </a:ext>
            </a:extLst>
          </p:cNvPr>
          <p:cNvSpPr txBox="1">
            <a:spLocks noGrp="1"/>
          </p:cNvSpPr>
          <p:nvPr>
            <p:ph type="body" sz="quarter" idx="1"/>
          </p:nvPr>
        </p:nvSpPr>
        <p:spPr/>
        <p:txBody>
          <a:bodyPr/>
          <a:lstStyle/>
          <a:p>
            <a:endParaRPr lang="en-US"/>
          </a:p>
        </p:txBody>
      </p:sp>
      <p:sp>
        <p:nvSpPr>
          <p:cNvPr id="3" name="Google Shape;316;p11:notes">
            <a:extLst>
              <a:ext uri="{FF2B5EF4-FFF2-40B4-BE49-F238E27FC236}">
                <a16:creationId xmlns:a16="http://schemas.microsoft.com/office/drawing/2014/main" id="{152555B9-23AC-A034-6932-1D7C2A8F3FC2}"/>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332;p12:notes">
            <a:extLst>
              <a:ext uri="{FF2B5EF4-FFF2-40B4-BE49-F238E27FC236}">
                <a16:creationId xmlns:a16="http://schemas.microsoft.com/office/drawing/2014/main" id="{D5F68344-3008-220E-4AD8-75926072C337}"/>
              </a:ext>
            </a:extLst>
          </p:cNvPr>
          <p:cNvSpPr txBox="1">
            <a:spLocks noGrp="1"/>
          </p:cNvSpPr>
          <p:nvPr>
            <p:ph type="body" sz="quarter" idx="1"/>
          </p:nvPr>
        </p:nvSpPr>
        <p:spPr/>
        <p:txBody>
          <a:bodyPr/>
          <a:lstStyle/>
          <a:p>
            <a:endParaRPr lang="en-US"/>
          </a:p>
        </p:txBody>
      </p:sp>
      <p:sp>
        <p:nvSpPr>
          <p:cNvPr id="3" name="Google Shape;333;p12:notes">
            <a:extLst>
              <a:ext uri="{FF2B5EF4-FFF2-40B4-BE49-F238E27FC236}">
                <a16:creationId xmlns:a16="http://schemas.microsoft.com/office/drawing/2014/main" id="{5A53CCB9-E594-A5A3-9D02-D423588C602D}"/>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350;p13:notes">
            <a:extLst>
              <a:ext uri="{FF2B5EF4-FFF2-40B4-BE49-F238E27FC236}">
                <a16:creationId xmlns:a16="http://schemas.microsoft.com/office/drawing/2014/main" id="{5A683351-BEE0-D75F-AF7E-7BEA665E85AB}"/>
              </a:ext>
            </a:extLst>
          </p:cNvPr>
          <p:cNvSpPr txBox="1">
            <a:spLocks noGrp="1"/>
          </p:cNvSpPr>
          <p:nvPr>
            <p:ph type="body" sz="quarter" idx="1"/>
          </p:nvPr>
        </p:nvSpPr>
        <p:spPr/>
        <p:txBody>
          <a:bodyPr/>
          <a:lstStyle/>
          <a:p>
            <a:endParaRPr lang="en-US"/>
          </a:p>
        </p:txBody>
      </p:sp>
      <p:sp>
        <p:nvSpPr>
          <p:cNvPr id="3" name="Google Shape;351;p13:notes">
            <a:extLst>
              <a:ext uri="{FF2B5EF4-FFF2-40B4-BE49-F238E27FC236}">
                <a16:creationId xmlns:a16="http://schemas.microsoft.com/office/drawing/2014/main" id="{C09FCB71-05A7-8FAD-3F14-698AA5A2FA85}"/>
              </a:ext>
            </a:extLst>
          </p:cNvPr>
          <p:cNvSpPr>
            <a:spLocks noGrp="1" noRot="1" noChangeAspect="1"/>
          </p:cNvSpPr>
          <p:nvPr>
            <p:ph type="sldImg"/>
          </p:nvPr>
        </p:nvSpPr>
        <p:spPr>
          <a:xfrm>
            <a:off x="381000" y="685800"/>
            <a:ext cx="6096000" cy="3429000"/>
          </a:xfr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370;p14:notes">
            <a:extLst>
              <a:ext uri="{FF2B5EF4-FFF2-40B4-BE49-F238E27FC236}">
                <a16:creationId xmlns:a16="http://schemas.microsoft.com/office/drawing/2014/main" id="{652B6C67-DCE6-22E7-0835-59004D5E4C26}"/>
              </a:ext>
            </a:extLst>
          </p:cNvPr>
          <p:cNvSpPr txBox="1">
            <a:spLocks noGrp="1"/>
          </p:cNvSpPr>
          <p:nvPr>
            <p:ph type="body" sz="quarter" idx="1"/>
          </p:nvPr>
        </p:nvSpPr>
        <p:spPr/>
        <p:txBody>
          <a:bodyPr/>
          <a:lstStyle/>
          <a:p>
            <a:endParaRPr lang="en-US"/>
          </a:p>
        </p:txBody>
      </p:sp>
      <p:sp>
        <p:nvSpPr>
          <p:cNvPr id="3" name="Google Shape;371;p14:notes">
            <a:extLst>
              <a:ext uri="{FF2B5EF4-FFF2-40B4-BE49-F238E27FC236}">
                <a16:creationId xmlns:a16="http://schemas.microsoft.com/office/drawing/2014/main" id="{13544175-9CF4-4949-6D6E-2BDFBF58B440}"/>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386;p15:notes">
            <a:extLst>
              <a:ext uri="{FF2B5EF4-FFF2-40B4-BE49-F238E27FC236}">
                <a16:creationId xmlns:a16="http://schemas.microsoft.com/office/drawing/2014/main" id="{0472A806-3018-685B-AF80-812CDF62F386}"/>
              </a:ext>
            </a:extLst>
          </p:cNvPr>
          <p:cNvSpPr txBox="1">
            <a:spLocks noGrp="1"/>
          </p:cNvSpPr>
          <p:nvPr>
            <p:ph type="body" sz="quarter" idx="1"/>
          </p:nvPr>
        </p:nvSpPr>
        <p:spPr/>
        <p:txBody>
          <a:bodyPr/>
          <a:lstStyle/>
          <a:p>
            <a:endParaRPr lang="en-US"/>
          </a:p>
        </p:txBody>
      </p:sp>
      <p:sp>
        <p:nvSpPr>
          <p:cNvPr id="3" name="Google Shape;387;p15:notes">
            <a:extLst>
              <a:ext uri="{FF2B5EF4-FFF2-40B4-BE49-F238E27FC236}">
                <a16:creationId xmlns:a16="http://schemas.microsoft.com/office/drawing/2014/main" id="{030BB114-F2B2-1E0E-267A-66AB803806DF}"/>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06;p16:notes">
            <a:extLst>
              <a:ext uri="{FF2B5EF4-FFF2-40B4-BE49-F238E27FC236}">
                <a16:creationId xmlns:a16="http://schemas.microsoft.com/office/drawing/2014/main" id="{E0A4614B-8E07-81E9-BFF5-5AE0E419344C}"/>
              </a:ext>
            </a:extLst>
          </p:cNvPr>
          <p:cNvSpPr txBox="1">
            <a:spLocks noGrp="1"/>
          </p:cNvSpPr>
          <p:nvPr>
            <p:ph type="body" sz="quarter" idx="1"/>
          </p:nvPr>
        </p:nvSpPr>
        <p:spPr/>
        <p:txBody>
          <a:bodyPr/>
          <a:lstStyle/>
          <a:p>
            <a:endParaRPr lang="en-US"/>
          </a:p>
        </p:txBody>
      </p:sp>
      <p:sp>
        <p:nvSpPr>
          <p:cNvPr id="3" name="Google Shape;407;p16:notes">
            <a:extLst>
              <a:ext uri="{FF2B5EF4-FFF2-40B4-BE49-F238E27FC236}">
                <a16:creationId xmlns:a16="http://schemas.microsoft.com/office/drawing/2014/main" id="{02E40C67-E746-8287-ED47-09569C220CC4}"/>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24;p17:notes">
            <a:extLst>
              <a:ext uri="{FF2B5EF4-FFF2-40B4-BE49-F238E27FC236}">
                <a16:creationId xmlns:a16="http://schemas.microsoft.com/office/drawing/2014/main" id="{ABD098C5-22B9-41DC-8B67-2B57D59BCD51}"/>
              </a:ext>
            </a:extLst>
          </p:cNvPr>
          <p:cNvSpPr txBox="1">
            <a:spLocks noGrp="1"/>
          </p:cNvSpPr>
          <p:nvPr>
            <p:ph type="body" sz="quarter" idx="1"/>
          </p:nvPr>
        </p:nvSpPr>
        <p:spPr/>
        <p:txBody>
          <a:bodyPr/>
          <a:lstStyle/>
          <a:p>
            <a:endParaRPr lang="en-US"/>
          </a:p>
        </p:txBody>
      </p:sp>
      <p:sp>
        <p:nvSpPr>
          <p:cNvPr id="3" name="Google Shape;425;p17:notes">
            <a:extLst>
              <a:ext uri="{FF2B5EF4-FFF2-40B4-BE49-F238E27FC236}">
                <a16:creationId xmlns:a16="http://schemas.microsoft.com/office/drawing/2014/main" id="{ACD54DAB-C9A6-48D5-0DE9-0A7AD748E6DF}"/>
              </a:ext>
            </a:extLst>
          </p:cNvPr>
          <p:cNvSpPr>
            <a:spLocks noGrp="1" noRot="1" noChangeAspect="1"/>
          </p:cNvSpPr>
          <p:nvPr>
            <p:ph type="sldImg"/>
          </p:nvPr>
        </p:nvSpPr>
        <p:spPr>
          <a:xfrm>
            <a:off x="381000" y="685800"/>
            <a:ext cx="6096000" cy="3429000"/>
          </a:xfr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33;p18:notes">
            <a:extLst>
              <a:ext uri="{FF2B5EF4-FFF2-40B4-BE49-F238E27FC236}">
                <a16:creationId xmlns:a16="http://schemas.microsoft.com/office/drawing/2014/main" id="{0C3ED65D-7CD9-5C24-73BF-B871EB87EA83}"/>
              </a:ext>
            </a:extLst>
          </p:cNvPr>
          <p:cNvSpPr txBox="1">
            <a:spLocks noGrp="1"/>
          </p:cNvSpPr>
          <p:nvPr>
            <p:ph type="body" sz="quarter" idx="1"/>
          </p:nvPr>
        </p:nvSpPr>
        <p:spPr/>
        <p:txBody>
          <a:bodyPr/>
          <a:lstStyle/>
          <a:p>
            <a:endParaRPr lang="en-US"/>
          </a:p>
        </p:txBody>
      </p:sp>
      <p:sp>
        <p:nvSpPr>
          <p:cNvPr id="3" name="Google Shape;434;p18:notes">
            <a:extLst>
              <a:ext uri="{FF2B5EF4-FFF2-40B4-BE49-F238E27FC236}">
                <a16:creationId xmlns:a16="http://schemas.microsoft.com/office/drawing/2014/main" id="{BC127B61-8729-E6BD-307D-23B45D07C192}"/>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52;p19:notes">
            <a:extLst>
              <a:ext uri="{FF2B5EF4-FFF2-40B4-BE49-F238E27FC236}">
                <a16:creationId xmlns:a16="http://schemas.microsoft.com/office/drawing/2014/main" id="{ABA7C6A4-98D5-80DC-77F0-06D44FE9A423}"/>
              </a:ext>
            </a:extLst>
          </p:cNvPr>
          <p:cNvSpPr txBox="1">
            <a:spLocks noGrp="1"/>
          </p:cNvSpPr>
          <p:nvPr>
            <p:ph type="body" sz="quarter" idx="1"/>
          </p:nvPr>
        </p:nvSpPr>
        <p:spPr/>
        <p:txBody>
          <a:bodyPr/>
          <a:lstStyle/>
          <a:p>
            <a:endParaRPr lang="en-US"/>
          </a:p>
        </p:txBody>
      </p:sp>
      <p:sp>
        <p:nvSpPr>
          <p:cNvPr id="3" name="Google Shape;453;p19:notes">
            <a:extLst>
              <a:ext uri="{FF2B5EF4-FFF2-40B4-BE49-F238E27FC236}">
                <a16:creationId xmlns:a16="http://schemas.microsoft.com/office/drawing/2014/main" id="{55DB2935-3861-D651-9B9D-BC20DE5D5E4D}"/>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97;p2:notes">
            <a:extLst>
              <a:ext uri="{FF2B5EF4-FFF2-40B4-BE49-F238E27FC236}">
                <a16:creationId xmlns:a16="http://schemas.microsoft.com/office/drawing/2014/main" id="{60B962AC-6433-3BA0-18C6-BAE2A01D3880}"/>
              </a:ext>
            </a:extLst>
          </p:cNvPr>
          <p:cNvSpPr txBox="1">
            <a:spLocks noGrp="1"/>
          </p:cNvSpPr>
          <p:nvPr>
            <p:ph type="body" sz="quarter" idx="1"/>
          </p:nvPr>
        </p:nvSpPr>
        <p:spPr/>
        <p:txBody>
          <a:bodyPr/>
          <a:lstStyle/>
          <a:p>
            <a:endParaRPr lang="en-US"/>
          </a:p>
        </p:txBody>
      </p:sp>
      <p:sp>
        <p:nvSpPr>
          <p:cNvPr id="3" name="Google Shape;98;p2:notes">
            <a:extLst>
              <a:ext uri="{FF2B5EF4-FFF2-40B4-BE49-F238E27FC236}">
                <a16:creationId xmlns:a16="http://schemas.microsoft.com/office/drawing/2014/main" id="{5F5625BC-67E9-9212-EF93-815D6AA90B52}"/>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70;p20:notes">
            <a:extLst>
              <a:ext uri="{FF2B5EF4-FFF2-40B4-BE49-F238E27FC236}">
                <a16:creationId xmlns:a16="http://schemas.microsoft.com/office/drawing/2014/main" id="{DE0926CE-E01C-81DA-41ED-39A54B1DCE81}"/>
              </a:ext>
            </a:extLst>
          </p:cNvPr>
          <p:cNvSpPr txBox="1">
            <a:spLocks noGrp="1"/>
          </p:cNvSpPr>
          <p:nvPr>
            <p:ph type="body" sz="quarter" idx="1"/>
          </p:nvPr>
        </p:nvSpPr>
        <p:spPr/>
        <p:txBody>
          <a:bodyPr/>
          <a:lstStyle/>
          <a:p>
            <a:endParaRPr lang="en-US"/>
          </a:p>
        </p:txBody>
      </p:sp>
      <p:sp>
        <p:nvSpPr>
          <p:cNvPr id="3" name="Google Shape;471;p20:notes">
            <a:extLst>
              <a:ext uri="{FF2B5EF4-FFF2-40B4-BE49-F238E27FC236}">
                <a16:creationId xmlns:a16="http://schemas.microsoft.com/office/drawing/2014/main" id="{03540917-F336-F440-6E35-3916697B9662}"/>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87;p21:notes">
            <a:extLst>
              <a:ext uri="{FF2B5EF4-FFF2-40B4-BE49-F238E27FC236}">
                <a16:creationId xmlns:a16="http://schemas.microsoft.com/office/drawing/2014/main" id="{5DBE6276-2315-144F-E190-98AA119B6BA7}"/>
              </a:ext>
            </a:extLst>
          </p:cNvPr>
          <p:cNvSpPr txBox="1">
            <a:spLocks noGrp="1"/>
          </p:cNvSpPr>
          <p:nvPr>
            <p:ph type="body" sz="quarter" idx="1"/>
          </p:nvPr>
        </p:nvSpPr>
        <p:spPr/>
        <p:txBody>
          <a:bodyPr/>
          <a:lstStyle/>
          <a:p>
            <a:endParaRPr lang="en-US"/>
          </a:p>
        </p:txBody>
      </p:sp>
      <p:sp>
        <p:nvSpPr>
          <p:cNvPr id="3" name="Google Shape;488;p21:notes">
            <a:extLst>
              <a:ext uri="{FF2B5EF4-FFF2-40B4-BE49-F238E27FC236}">
                <a16:creationId xmlns:a16="http://schemas.microsoft.com/office/drawing/2014/main" id="{130FAE4A-25A2-182D-10C1-B2D114101A4F}"/>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511;p22:notes">
            <a:extLst>
              <a:ext uri="{FF2B5EF4-FFF2-40B4-BE49-F238E27FC236}">
                <a16:creationId xmlns:a16="http://schemas.microsoft.com/office/drawing/2014/main" id="{4E75A579-2534-4C9F-D4AB-36793CCE5A5A}"/>
              </a:ext>
            </a:extLst>
          </p:cNvPr>
          <p:cNvSpPr txBox="1">
            <a:spLocks noGrp="1"/>
          </p:cNvSpPr>
          <p:nvPr>
            <p:ph type="body" sz="quarter" idx="1"/>
          </p:nvPr>
        </p:nvSpPr>
        <p:spPr/>
        <p:txBody>
          <a:bodyPr/>
          <a:lstStyle/>
          <a:p>
            <a:endParaRPr lang="en-US"/>
          </a:p>
        </p:txBody>
      </p:sp>
      <p:sp>
        <p:nvSpPr>
          <p:cNvPr id="3" name="Google Shape;512;p22:notes">
            <a:extLst>
              <a:ext uri="{FF2B5EF4-FFF2-40B4-BE49-F238E27FC236}">
                <a16:creationId xmlns:a16="http://schemas.microsoft.com/office/drawing/2014/main" id="{0AA619C6-470F-D5ED-B7C5-D0667D0A80F6}"/>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527;p23:notes">
            <a:extLst>
              <a:ext uri="{FF2B5EF4-FFF2-40B4-BE49-F238E27FC236}">
                <a16:creationId xmlns:a16="http://schemas.microsoft.com/office/drawing/2014/main" id="{34768475-C945-BB5D-54CD-D72DDAB106C6}"/>
              </a:ext>
            </a:extLst>
          </p:cNvPr>
          <p:cNvSpPr txBox="1">
            <a:spLocks noGrp="1"/>
          </p:cNvSpPr>
          <p:nvPr>
            <p:ph type="body" sz="quarter" idx="1"/>
          </p:nvPr>
        </p:nvSpPr>
        <p:spPr/>
        <p:txBody>
          <a:bodyPr/>
          <a:lstStyle/>
          <a:p>
            <a:endParaRPr lang="en-US"/>
          </a:p>
        </p:txBody>
      </p:sp>
      <p:sp>
        <p:nvSpPr>
          <p:cNvPr id="3" name="Google Shape;528;p23:notes">
            <a:extLst>
              <a:ext uri="{FF2B5EF4-FFF2-40B4-BE49-F238E27FC236}">
                <a16:creationId xmlns:a16="http://schemas.microsoft.com/office/drawing/2014/main" id="{4DC4F2F4-FCB5-E6DB-F68B-C482134E1682}"/>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543;p24:notes">
            <a:extLst>
              <a:ext uri="{FF2B5EF4-FFF2-40B4-BE49-F238E27FC236}">
                <a16:creationId xmlns:a16="http://schemas.microsoft.com/office/drawing/2014/main" id="{5367DB2D-F335-0CC8-EB58-BBC5D25D32AF}"/>
              </a:ext>
            </a:extLst>
          </p:cNvPr>
          <p:cNvSpPr txBox="1">
            <a:spLocks noGrp="1"/>
          </p:cNvSpPr>
          <p:nvPr>
            <p:ph type="body" sz="quarter" idx="1"/>
          </p:nvPr>
        </p:nvSpPr>
        <p:spPr/>
        <p:txBody>
          <a:bodyPr/>
          <a:lstStyle/>
          <a:p>
            <a:endParaRPr lang="en-US"/>
          </a:p>
        </p:txBody>
      </p:sp>
      <p:sp>
        <p:nvSpPr>
          <p:cNvPr id="3" name="Google Shape;544;p24:notes">
            <a:extLst>
              <a:ext uri="{FF2B5EF4-FFF2-40B4-BE49-F238E27FC236}">
                <a16:creationId xmlns:a16="http://schemas.microsoft.com/office/drawing/2014/main" id="{8793EC7B-02CF-E0BF-A4FC-DEFF71B27980}"/>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559;p25:notes">
            <a:extLst>
              <a:ext uri="{FF2B5EF4-FFF2-40B4-BE49-F238E27FC236}">
                <a16:creationId xmlns:a16="http://schemas.microsoft.com/office/drawing/2014/main" id="{5E7EE206-72D9-65F0-7821-59D437B9C46A}"/>
              </a:ext>
            </a:extLst>
          </p:cNvPr>
          <p:cNvSpPr txBox="1">
            <a:spLocks noGrp="1"/>
          </p:cNvSpPr>
          <p:nvPr>
            <p:ph type="body" sz="quarter" idx="1"/>
          </p:nvPr>
        </p:nvSpPr>
        <p:spPr/>
        <p:txBody>
          <a:bodyPr/>
          <a:lstStyle/>
          <a:p>
            <a:endParaRPr lang="en-US"/>
          </a:p>
        </p:txBody>
      </p:sp>
      <p:sp>
        <p:nvSpPr>
          <p:cNvPr id="3" name="Google Shape;560;p25:notes">
            <a:extLst>
              <a:ext uri="{FF2B5EF4-FFF2-40B4-BE49-F238E27FC236}">
                <a16:creationId xmlns:a16="http://schemas.microsoft.com/office/drawing/2014/main" id="{AB7E287C-2382-D4C9-17EB-A329E95F1A98}"/>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575;p26:notes">
            <a:extLst>
              <a:ext uri="{FF2B5EF4-FFF2-40B4-BE49-F238E27FC236}">
                <a16:creationId xmlns:a16="http://schemas.microsoft.com/office/drawing/2014/main" id="{B87B0775-DC12-F17C-EDD3-0D11B355D711}"/>
              </a:ext>
            </a:extLst>
          </p:cNvPr>
          <p:cNvSpPr txBox="1">
            <a:spLocks noGrp="1"/>
          </p:cNvSpPr>
          <p:nvPr>
            <p:ph type="body" sz="quarter" idx="1"/>
          </p:nvPr>
        </p:nvSpPr>
        <p:spPr/>
        <p:txBody>
          <a:bodyPr/>
          <a:lstStyle/>
          <a:p>
            <a:endParaRPr lang="en-US"/>
          </a:p>
        </p:txBody>
      </p:sp>
      <p:sp>
        <p:nvSpPr>
          <p:cNvPr id="3" name="Google Shape;576;p26:notes">
            <a:extLst>
              <a:ext uri="{FF2B5EF4-FFF2-40B4-BE49-F238E27FC236}">
                <a16:creationId xmlns:a16="http://schemas.microsoft.com/office/drawing/2014/main" id="{33F61BB5-A0E9-08F8-746C-C6C98E86AE29}"/>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603;p27:notes">
            <a:extLst>
              <a:ext uri="{FF2B5EF4-FFF2-40B4-BE49-F238E27FC236}">
                <a16:creationId xmlns:a16="http://schemas.microsoft.com/office/drawing/2014/main" id="{DF11526F-0801-5639-5E96-AF2DB93A08D5}"/>
              </a:ext>
            </a:extLst>
          </p:cNvPr>
          <p:cNvSpPr txBox="1">
            <a:spLocks noGrp="1"/>
          </p:cNvSpPr>
          <p:nvPr>
            <p:ph type="body" sz="quarter" idx="1"/>
          </p:nvPr>
        </p:nvSpPr>
        <p:spPr/>
        <p:txBody>
          <a:bodyPr/>
          <a:lstStyle/>
          <a:p>
            <a:endParaRPr lang="en-US"/>
          </a:p>
        </p:txBody>
      </p:sp>
      <p:sp>
        <p:nvSpPr>
          <p:cNvPr id="3" name="Google Shape;604;p27:notes">
            <a:extLst>
              <a:ext uri="{FF2B5EF4-FFF2-40B4-BE49-F238E27FC236}">
                <a16:creationId xmlns:a16="http://schemas.microsoft.com/office/drawing/2014/main" id="{A6DF74E9-61CF-D03F-72A4-4D0E6A9EF4E3}"/>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13;p3:notes">
            <a:extLst>
              <a:ext uri="{FF2B5EF4-FFF2-40B4-BE49-F238E27FC236}">
                <a16:creationId xmlns:a16="http://schemas.microsoft.com/office/drawing/2014/main" id="{18DF803D-53C9-8451-4829-5C7298A0FFA0}"/>
              </a:ext>
            </a:extLst>
          </p:cNvPr>
          <p:cNvSpPr txBox="1">
            <a:spLocks noGrp="1"/>
          </p:cNvSpPr>
          <p:nvPr>
            <p:ph type="body" sz="quarter" idx="1"/>
          </p:nvPr>
        </p:nvSpPr>
        <p:spPr/>
        <p:txBody>
          <a:bodyPr/>
          <a:lstStyle/>
          <a:p>
            <a:endParaRPr lang="en-US"/>
          </a:p>
        </p:txBody>
      </p:sp>
      <p:sp>
        <p:nvSpPr>
          <p:cNvPr id="3" name="Google Shape;114;p3:notes">
            <a:extLst>
              <a:ext uri="{FF2B5EF4-FFF2-40B4-BE49-F238E27FC236}">
                <a16:creationId xmlns:a16="http://schemas.microsoft.com/office/drawing/2014/main" id="{F8CDD035-77E9-7A39-60F4-E7C3C7AC375C}"/>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29;p4:notes">
            <a:extLst>
              <a:ext uri="{FF2B5EF4-FFF2-40B4-BE49-F238E27FC236}">
                <a16:creationId xmlns:a16="http://schemas.microsoft.com/office/drawing/2014/main" id="{A6A51700-1B33-8BC4-3202-A5156B0D3D1F}"/>
              </a:ext>
            </a:extLst>
          </p:cNvPr>
          <p:cNvSpPr txBox="1">
            <a:spLocks noGrp="1"/>
          </p:cNvSpPr>
          <p:nvPr>
            <p:ph type="body" sz="quarter" idx="1"/>
          </p:nvPr>
        </p:nvSpPr>
        <p:spPr/>
        <p:txBody>
          <a:bodyPr/>
          <a:lstStyle/>
          <a:p>
            <a:endParaRPr lang="en-US"/>
          </a:p>
        </p:txBody>
      </p:sp>
      <p:sp>
        <p:nvSpPr>
          <p:cNvPr id="3" name="Google Shape;130;p4:notes">
            <a:extLst>
              <a:ext uri="{FF2B5EF4-FFF2-40B4-BE49-F238E27FC236}">
                <a16:creationId xmlns:a16="http://schemas.microsoft.com/office/drawing/2014/main" id="{EA65CCE4-5718-EA6D-78A5-2BC363C44FAC}"/>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7;p5:notes">
            <a:extLst>
              <a:ext uri="{FF2B5EF4-FFF2-40B4-BE49-F238E27FC236}">
                <a16:creationId xmlns:a16="http://schemas.microsoft.com/office/drawing/2014/main" id="{B8EB7CD9-C28E-059E-124C-5E54323291DC}"/>
              </a:ext>
            </a:extLst>
          </p:cNvPr>
          <p:cNvSpPr txBox="1">
            <a:spLocks noGrp="1"/>
          </p:cNvSpPr>
          <p:nvPr>
            <p:ph type="body" sz="quarter" idx="1"/>
          </p:nvPr>
        </p:nvSpPr>
        <p:spPr/>
        <p:txBody>
          <a:bodyPr/>
          <a:lstStyle/>
          <a:p>
            <a:endParaRPr lang="en-US"/>
          </a:p>
        </p:txBody>
      </p:sp>
      <p:sp>
        <p:nvSpPr>
          <p:cNvPr id="3" name="Google Shape;138;p5:notes">
            <a:extLst>
              <a:ext uri="{FF2B5EF4-FFF2-40B4-BE49-F238E27FC236}">
                <a16:creationId xmlns:a16="http://schemas.microsoft.com/office/drawing/2014/main" id="{A00F59DD-D68F-E6D0-DFD0-DB6DF94AA132}"/>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39;p6:notes">
            <a:extLst>
              <a:ext uri="{FF2B5EF4-FFF2-40B4-BE49-F238E27FC236}">
                <a16:creationId xmlns:a16="http://schemas.microsoft.com/office/drawing/2014/main" id="{D76D8791-21AC-FA08-4D31-A3A653DDC84C}"/>
              </a:ext>
            </a:extLst>
          </p:cNvPr>
          <p:cNvSpPr txBox="1">
            <a:spLocks noGrp="1"/>
          </p:cNvSpPr>
          <p:nvPr>
            <p:ph type="body" sz="quarter" idx="1"/>
          </p:nvPr>
        </p:nvSpPr>
        <p:spPr/>
        <p:txBody>
          <a:bodyPr/>
          <a:lstStyle/>
          <a:p>
            <a:endParaRPr lang="en-US"/>
          </a:p>
        </p:txBody>
      </p:sp>
      <p:sp>
        <p:nvSpPr>
          <p:cNvPr id="3" name="Google Shape;240;p6:notes">
            <a:extLst>
              <a:ext uri="{FF2B5EF4-FFF2-40B4-BE49-F238E27FC236}">
                <a16:creationId xmlns:a16="http://schemas.microsoft.com/office/drawing/2014/main" id="{E8E38042-A084-4323-87FD-5C8AF9020D60}"/>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50;p7:notes">
            <a:extLst>
              <a:ext uri="{FF2B5EF4-FFF2-40B4-BE49-F238E27FC236}">
                <a16:creationId xmlns:a16="http://schemas.microsoft.com/office/drawing/2014/main" id="{9C0FDD3F-057A-24A1-6896-DD33EADE34FD}"/>
              </a:ext>
            </a:extLst>
          </p:cNvPr>
          <p:cNvSpPr txBox="1">
            <a:spLocks noGrp="1"/>
          </p:cNvSpPr>
          <p:nvPr>
            <p:ph type="body" sz="quarter" idx="1"/>
          </p:nvPr>
        </p:nvSpPr>
        <p:spPr/>
        <p:txBody>
          <a:bodyPr/>
          <a:lstStyle/>
          <a:p>
            <a:endParaRPr lang="en-US"/>
          </a:p>
        </p:txBody>
      </p:sp>
      <p:sp>
        <p:nvSpPr>
          <p:cNvPr id="3" name="Google Shape;251;p7:notes">
            <a:extLst>
              <a:ext uri="{FF2B5EF4-FFF2-40B4-BE49-F238E27FC236}">
                <a16:creationId xmlns:a16="http://schemas.microsoft.com/office/drawing/2014/main" id="{31262831-9E38-D87E-71CA-6A6A8A12D9EC}"/>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63;p8:notes">
            <a:extLst>
              <a:ext uri="{FF2B5EF4-FFF2-40B4-BE49-F238E27FC236}">
                <a16:creationId xmlns:a16="http://schemas.microsoft.com/office/drawing/2014/main" id="{3348580F-CE9D-CA27-7CD2-7A7DB451BE63}"/>
              </a:ext>
            </a:extLst>
          </p:cNvPr>
          <p:cNvSpPr txBox="1">
            <a:spLocks noGrp="1"/>
          </p:cNvSpPr>
          <p:nvPr>
            <p:ph type="body" sz="quarter" idx="1"/>
          </p:nvPr>
        </p:nvSpPr>
        <p:spPr/>
        <p:txBody>
          <a:bodyPr/>
          <a:lstStyle/>
          <a:p>
            <a:endParaRPr lang="en-US"/>
          </a:p>
        </p:txBody>
      </p:sp>
      <p:sp>
        <p:nvSpPr>
          <p:cNvPr id="3" name="Google Shape;264;p8:notes">
            <a:extLst>
              <a:ext uri="{FF2B5EF4-FFF2-40B4-BE49-F238E27FC236}">
                <a16:creationId xmlns:a16="http://schemas.microsoft.com/office/drawing/2014/main" id="{736E04F7-3211-10DA-6CE3-AD918E72F546}"/>
              </a:ext>
            </a:extLst>
          </p:cNvPr>
          <p:cNvSpPr>
            <a:spLocks noGrp="1" noRot="1" noChangeAspect="1"/>
          </p:cNvSpPr>
          <p:nvPr>
            <p:ph type="sldImg"/>
          </p:nvPr>
        </p:nvSpPr>
        <p:spPr>
          <a:xfrm>
            <a:off x="381003" y="685800"/>
            <a:ext cx="6096003" cy="3429000"/>
          </a:xfr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78;p9:notes">
            <a:extLst>
              <a:ext uri="{FF2B5EF4-FFF2-40B4-BE49-F238E27FC236}">
                <a16:creationId xmlns:a16="http://schemas.microsoft.com/office/drawing/2014/main" id="{7B91D2BE-694D-C5E0-E283-0927F116D81D}"/>
              </a:ext>
            </a:extLst>
          </p:cNvPr>
          <p:cNvSpPr txBox="1">
            <a:spLocks noGrp="1"/>
          </p:cNvSpPr>
          <p:nvPr>
            <p:ph type="body" sz="quarter" idx="1"/>
          </p:nvPr>
        </p:nvSpPr>
        <p:spPr/>
        <p:txBody>
          <a:bodyPr/>
          <a:lstStyle/>
          <a:p>
            <a:endParaRPr lang="en-US"/>
          </a:p>
        </p:txBody>
      </p:sp>
      <p:sp>
        <p:nvSpPr>
          <p:cNvPr id="3" name="Google Shape;279;p9:notes">
            <a:extLst>
              <a:ext uri="{FF2B5EF4-FFF2-40B4-BE49-F238E27FC236}">
                <a16:creationId xmlns:a16="http://schemas.microsoft.com/office/drawing/2014/main" id="{03B70FA2-873E-B7A8-776B-F11C9E81FF03}"/>
              </a:ext>
            </a:extLst>
          </p:cNvPr>
          <p:cNvSpPr>
            <a:spLocks noGrp="1" noRot="1" noChangeAspect="1"/>
          </p:cNvSpPr>
          <p:nvPr>
            <p:ph type="sldImg"/>
          </p:nvPr>
        </p:nvSpPr>
        <p:spPr>
          <a:xfrm>
            <a:off x="381003" y="685800"/>
            <a:ext cx="6096003" cy="3429000"/>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Google Shape;12;p29">
            <a:extLst>
              <a:ext uri="{FF2B5EF4-FFF2-40B4-BE49-F238E27FC236}">
                <a16:creationId xmlns:a16="http://schemas.microsoft.com/office/drawing/2014/main" id="{8D96663D-DFE9-DB42-2993-80262B9915E2}"/>
              </a:ext>
            </a:extLst>
          </p:cNvPr>
          <p:cNvSpPr txBox="1">
            <a:spLocks noGrp="1"/>
          </p:cNvSpPr>
          <p:nvPr>
            <p:ph type="dt" sz="half" idx="7"/>
          </p:nvPr>
        </p:nvSpPr>
        <p:spPr/>
        <p:txBody>
          <a:bodyPr/>
          <a:lstStyle>
            <a:lvl1pPr>
              <a:defRPr/>
            </a:lvl1pPr>
          </a:lstStyle>
          <a:p>
            <a:pPr lvl="0"/>
            <a:endParaRPr lang="en-US"/>
          </a:p>
        </p:txBody>
      </p:sp>
      <p:sp>
        <p:nvSpPr>
          <p:cNvPr id="3" name="Google Shape;13;p29">
            <a:extLst>
              <a:ext uri="{FF2B5EF4-FFF2-40B4-BE49-F238E27FC236}">
                <a16:creationId xmlns:a16="http://schemas.microsoft.com/office/drawing/2014/main" id="{4C381BAE-2A6C-8536-FD02-6769E7C6A00D}"/>
              </a:ext>
            </a:extLst>
          </p:cNvPr>
          <p:cNvSpPr txBox="1">
            <a:spLocks noGrp="1"/>
          </p:cNvSpPr>
          <p:nvPr>
            <p:ph type="ftr" sz="quarter" idx="9"/>
          </p:nvPr>
        </p:nvSpPr>
        <p:spPr/>
        <p:txBody>
          <a:bodyPr/>
          <a:lstStyle>
            <a:lvl1pPr>
              <a:defRPr/>
            </a:lvl1pPr>
          </a:lstStyle>
          <a:p>
            <a:pPr lvl="0"/>
            <a:endParaRPr lang="en-US"/>
          </a:p>
        </p:txBody>
      </p:sp>
      <p:sp>
        <p:nvSpPr>
          <p:cNvPr id="4" name="Google Shape;14;p29">
            <a:extLst>
              <a:ext uri="{FF2B5EF4-FFF2-40B4-BE49-F238E27FC236}">
                <a16:creationId xmlns:a16="http://schemas.microsoft.com/office/drawing/2014/main" id="{8C3491F9-7334-4D98-FB43-F660E31C3E88}"/>
              </a:ext>
            </a:extLst>
          </p:cNvPr>
          <p:cNvSpPr txBox="1">
            <a:spLocks noGrp="1"/>
          </p:cNvSpPr>
          <p:nvPr>
            <p:ph type="sldNum" sz="quarter" idx="8"/>
          </p:nvPr>
        </p:nvSpPr>
        <p:spPr/>
        <p:txBody>
          <a:bodyPr/>
          <a:lstStyle>
            <a:lvl1pPr>
              <a:defRPr/>
            </a:lvl1pPr>
          </a:lstStyle>
          <a:p>
            <a:pPr lvl="0"/>
            <a:fld id="{D4E62513-3CEF-E84D-BD18-EDFA8818CB4D}" type="slidenum">
              <a:t>‹#›</a:t>
            </a:fld>
            <a:endParaRPr lang="en-US"/>
          </a:p>
        </p:txBody>
      </p:sp>
    </p:spTree>
    <p:extLst>
      <p:ext uri="{BB962C8B-B14F-4D97-AF65-F5344CB8AC3E}">
        <p14:creationId xmlns:p14="http://schemas.microsoft.com/office/powerpoint/2010/main" val="211921544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ERTICAL_TEXT">
    <p:spTree>
      <p:nvGrpSpPr>
        <p:cNvPr id="1" name=""/>
        <p:cNvGrpSpPr/>
        <p:nvPr/>
      </p:nvGrpSpPr>
      <p:grpSpPr>
        <a:xfrm>
          <a:off x="0" y="0"/>
          <a:ext cx="0" cy="0"/>
          <a:chOff x="0" y="0"/>
          <a:chExt cx="0" cy="0"/>
        </a:xfrm>
      </p:grpSpPr>
      <p:sp>
        <p:nvSpPr>
          <p:cNvPr id="2" name="Google Shape;69;p38">
            <a:extLst>
              <a:ext uri="{FF2B5EF4-FFF2-40B4-BE49-F238E27FC236}">
                <a16:creationId xmlns:a16="http://schemas.microsoft.com/office/drawing/2014/main" id="{FCEA81B2-FDA8-6A0D-E923-4B60FE566653}"/>
              </a:ext>
            </a:extLst>
          </p:cNvPr>
          <p:cNvSpPr txBox="1">
            <a:spLocks noGrp="1"/>
          </p:cNvSpPr>
          <p:nvPr>
            <p:ph type="title"/>
          </p:nvPr>
        </p:nvSpPr>
        <p:spPr/>
        <p:txBody>
          <a:bodyPr/>
          <a:lstStyle>
            <a:lvl1pPr>
              <a:defRPr/>
            </a:lvl1pPr>
          </a:lstStyle>
          <a:p>
            <a:pPr lvl="0"/>
            <a:endParaRPr lang="en-US"/>
          </a:p>
        </p:txBody>
      </p:sp>
      <p:sp>
        <p:nvSpPr>
          <p:cNvPr id="3" name="Google Shape;70;p38">
            <a:extLst>
              <a:ext uri="{FF2B5EF4-FFF2-40B4-BE49-F238E27FC236}">
                <a16:creationId xmlns:a16="http://schemas.microsoft.com/office/drawing/2014/main" id="{6F2C7B3E-C727-579E-2723-64893DBFC0C9}"/>
              </a:ext>
            </a:extLst>
          </p:cNvPr>
          <p:cNvSpPr txBox="1">
            <a:spLocks noGrp="1"/>
          </p:cNvSpPr>
          <p:nvPr>
            <p:ph type="body" orient="vert" idx="1"/>
          </p:nvPr>
        </p:nvSpPr>
        <p:spPr>
          <a:xfrm rot="5400013">
            <a:off x="2309021" y="-251620"/>
            <a:ext cx="4525959" cy="8229600"/>
          </a:xfrm>
        </p:spPr>
        <p:txBody>
          <a:bodyPr/>
          <a:lstStyle>
            <a:lvl1pPr indent="-342900">
              <a:spcBef>
                <a:spcPts val="360"/>
              </a:spcBef>
              <a:buSzPts val="1800"/>
              <a:defRPr/>
            </a:lvl1pPr>
          </a:lstStyle>
          <a:p>
            <a:pPr lvl="0"/>
            <a:endParaRPr lang="en-US"/>
          </a:p>
        </p:txBody>
      </p:sp>
      <p:sp>
        <p:nvSpPr>
          <p:cNvPr id="4" name="Google Shape;71;p38">
            <a:extLst>
              <a:ext uri="{FF2B5EF4-FFF2-40B4-BE49-F238E27FC236}">
                <a16:creationId xmlns:a16="http://schemas.microsoft.com/office/drawing/2014/main" id="{D0F2A56B-DE49-E4D0-AB5C-54D30662FA05}"/>
              </a:ext>
            </a:extLst>
          </p:cNvPr>
          <p:cNvSpPr txBox="1">
            <a:spLocks noGrp="1"/>
          </p:cNvSpPr>
          <p:nvPr>
            <p:ph type="dt" sz="half" idx="7"/>
          </p:nvPr>
        </p:nvSpPr>
        <p:spPr/>
        <p:txBody>
          <a:bodyPr/>
          <a:lstStyle>
            <a:lvl1pPr>
              <a:defRPr/>
            </a:lvl1pPr>
          </a:lstStyle>
          <a:p>
            <a:pPr lvl="0"/>
            <a:endParaRPr lang="en-US"/>
          </a:p>
        </p:txBody>
      </p:sp>
      <p:sp>
        <p:nvSpPr>
          <p:cNvPr id="5" name="Google Shape;72;p38">
            <a:extLst>
              <a:ext uri="{FF2B5EF4-FFF2-40B4-BE49-F238E27FC236}">
                <a16:creationId xmlns:a16="http://schemas.microsoft.com/office/drawing/2014/main" id="{4BF3C700-0B8B-63CA-4F90-0459E527A2F0}"/>
              </a:ext>
            </a:extLst>
          </p:cNvPr>
          <p:cNvSpPr txBox="1">
            <a:spLocks noGrp="1"/>
          </p:cNvSpPr>
          <p:nvPr>
            <p:ph type="ftr" sz="quarter" idx="9"/>
          </p:nvPr>
        </p:nvSpPr>
        <p:spPr/>
        <p:txBody>
          <a:bodyPr/>
          <a:lstStyle>
            <a:lvl1pPr>
              <a:defRPr/>
            </a:lvl1pPr>
          </a:lstStyle>
          <a:p>
            <a:pPr lvl="0"/>
            <a:endParaRPr lang="en-US"/>
          </a:p>
        </p:txBody>
      </p:sp>
      <p:sp>
        <p:nvSpPr>
          <p:cNvPr id="6" name="Google Shape;73;p38">
            <a:extLst>
              <a:ext uri="{FF2B5EF4-FFF2-40B4-BE49-F238E27FC236}">
                <a16:creationId xmlns:a16="http://schemas.microsoft.com/office/drawing/2014/main" id="{DF8A698F-9108-1724-6AB9-AC8EE81F1864}"/>
              </a:ext>
            </a:extLst>
          </p:cNvPr>
          <p:cNvSpPr txBox="1">
            <a:spLocks noGrp="1"/>
          </p:cNvSpPr>
          <p:nvPr>
            <p:ph type="sldNum" sz="quarter" idx="8"/>
          </p:nvPr>
        </p:nvSpPr>
        <p:spPr/>
        <p:txBody>
          <a:bodyPr/>
          <a:lstStyle>
            <a:lvl1pPr>
              <a:defRPr/>
            </a:lvl1pPr>
          </a:lstStyle>
          <a:p>
            <a:pPr lvl="0"/>
            <a:fld id="{EB80688B-0FFD-104C-81C5-249341DC7A1C}" type="slidenum">
              <a:t>‹#›</a:t>
            </a:fld>
            <a:endParaRPr lang="en-US"/>
          </a:p>
        </p:txBody>
      </p:sp>
    </p:spTree>
    <p:extLst>
      <p:ext uri="{BB962C8B-B14F-4D97-AF65-F5344CB8AC3E}">
        <p14:creationId xmlns:p14="http://schemas.microsoft.com/office/powerpoint/2010/main" val="575315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_TITLE_AND_VERTICAL_TEXT">
    <p:spTree>
      <p:nvGrpSpPr>
        <p:cNvPr id="1" name=""/>
        <p:cNvGrpSpPr/>
        <p:nvPr/>
      </p:nvGrpSpPr>
      <p:grpSpPr>
        <a:xfrm>
          <a:off x="0" y="0"/>
          <a:ext cx="0" cy="0"/>
          <a:chOff x="0" y="0"/>
          <a:chExt cx="0" cy="0"/>
        </a:xfrm>
      </p:grpSpPr>
      <p:sp>
        <p:nvSpPr>
          <p:cNvPr id="2" name="Google Shape;75;p39">
            <a:extLst>
              <a:ext uri="{FF2B5EF4-FFF2-40B4-BE49-F238E27FC236}">
                <a16:creationId xmlns:a16="http://schemas.microsoft.com/office/drawing/2014/main" id="{48CFC184-DEFB-38BE-5F5E-19B0F7941CB8}"/>
              </a:ext>
            </a:extLst>
          </p:cNvPr>
          <p:cNvSpPr txBox="1">
            <a:spLocks noGrp="1"/>
          </p:cNvSpPr>
          <p:nvPr>
            <p:ph type="title" orient="vert"/>
          </p:nvPr>
        </p:nvSpPr>
        <p:spPr>
          <a:xfrm rot="5400013">
            <a:off x="4732335" y="2171706"/>
            <a:ext cx="5851529" cy="2057400"/>
          </a:xfrm>
        </p:spPr>
        <p:txBody>
          <a:bodyPr/>
          <a:lstStyle>
            <a:lvl1pPr>
              <a:defRPr/>
            </a:lvl1pPr>
          </a:lstStyle>
          <a:p>
            <a:pPr lvl="0"/>
            <a:endParaRPr lang="en-US"/>
          </a:p>
        </p:txBody>
      </p:sp>
      <p:sp>
        <p:nvSpPr>
          <p:cNvPr id="3" name="Google Shape;76;p39">
            <a:extLst>
              <a:ext uri="{FF2B5EF4-FFF2-40B4-BE49-F238E27FC236}">
                <a16:creationId xmlns:a16="http://schemas.microsoft.com/office/drawing/2014/main" id="{45015B6B-B838-237C-A975-1DCC7D5737FE}"/>
              </a:ext>
            </a:extLst>
          </p:cNvPr>
          <p:cNvSpPr txBox="1">
            <a:spLocks noGrp="1"/>
          </p:cNvSpPr>
          <p:nvPr>
            <p:ph type="body" orient="vert" idx="1"/>
          </p:nvPr>
        </p:nvSpPr>
        <p:spPr>
          <a:xfrm rot="5400013">
            <a:off x="541343" y="190507"/>
            <a:ext cx="5851529" cy="6019796"/>
          </a:xfrm>
        </p:spPr>
        <p:txBody>
          <a:bodyPr/>
          <a:lstStyle>
            <a:lvl1pPr indent="-342900">
              <a:spcBef>
                <a:spcPts val="360"/>
              </a:spcBef>
              <a:buSzPts val="1800"/>
              <a:defRPr/>
            </a:lvl1pPr>
          </a:lstStyle>
          <a:p>
            <a:pPr lvl="0"/>
            <a:endParaRPr lang="en-US"/>
          </a:p>
        </p:txBody>
      </p:sp>
      <p:sp>
        <p:nvSpPr>
          <p:cNvPr id="4" name="Google Shape;77;p39">
            <a:extLst>
              <a:ext uri="{FF2B5EF4-FFF2-40B4-BE49-F238E27FC236}">
                <a16:creationId xmlns:a16="http://schemas.microsoft.com/office/drawing/2014/main" id="{8A0FE46C-538D-E3DC-31CF-27445E166198}"/>
              </a:ext>
            </a:extLst>
          </p:cNvPr>
          <p:cNvSpPr txBox="1">
            <a:spLocks noGrp="1"/>
          </p:cNvSpPr>
          <p:nvPr>
            <p:ph type="dt" sz="half" idx="7"/>
          </p:nvPr>
        </p:nvSpPr>
        <p:spPr/>
        <p:txBody>
          <a:bodyPr/>
          <a:lstStyle>
            <a:lvl1pPr>
              <a:defRPr/>
            </a:lvl1pPr>
          </a:lstStyle>
          <a:p>
            <a:pPr lvl="0"/>
            <a:endParaRPr lang="en-US"/>
          </a:p>
        </p:txBody>
      </p:sp>
      <p:sp>
        <p:nvSpPr>
          <p:cNvPr id="5" name="Google Shape;78;p39">
            <a:extLst>
              <a:ext uri="{FF2B5EF4-FFF2-40B4-BE49-F238E27FC236}">
                <a16:creationId xmlns:a16="http://schemas.microsoft.com/office/drawing/2014/main" id="{9935B88B-9082-D0C7-3A28-33AAAB2573AA}"/>
              </a:ext>
            </a:extLst>
          </p:cNvPr>
          <p:cNvSpPr txBox="1">
            <a:spLocks noGrp="1"/>
          </p:cNvSpPr>
          <p:nvPr>
            <p:ph type="ftr" sz="quarter" idx="9"/>
          </p:nvPr>
        </p:nvSpPr>
        <p:spPr/>
        <p:txBody>
          <a:bodyPr/>
          <a:lstStyle>
            <a:lvl1pPr>
              <a:defRPr/>
            </a:lvl1pPr>
          </a:lstStyle>
          <a:p>
            <a:pPr lvl="0"/>
            <a:endParaRPr lang="en-US"/>
          </a:p>
        </p:txBody>
      </p:sp>
      <p:sp>
        <p:nvSpPr>
          <p:cNvPr id="6" name="Google Shape;79;p39">
            <a:extLst>
              <a:ext uri="{FF2B5EF4-FFF2-40B4-BE49-F238E27FC236}">
                <a16:creationId xmlns:a16="http://schemas.microsoft.com/office/drawing/2014/main" id="{9C7C4D5C-6A7C-3503-22F0-B1BF2A4D044D}"/>
              </a:ext>
            </a:extLst>
          </p:cNvPr>
          <p:cNvSpPr txBox="1">
            <a:spLocks noGrp="1"/>
          </p:cNvSpPr>
          <p:nvPr>
            <p:ph type="sldNum" sz="quarter" idx="8"/>
          </p:nvPr>
        </p:nvSpPr>
        <p:spPr/>
        <p:txBody>
          <a:bodyPr/>
          <a:lstStyle>
            <a:lvl1pPr>
              <a:defRPr/>
            </a:lvl1pPr>
          </a:lstStyle>
          <a:p>
            <a:pPr lvl="0"/>
            <a:fld id="{66B9E824-801E-3E4F-96A3-150054053196}" type="slidenum">
              <a:t>‹#›</a:t>
            </a:fld>
            <a:endParaRPr lang="en-US"/>
          </a:p>
        </p:txBody>
      </p:sp>
    </p:spTree>
    <p:extLst>
      <p:ext uri="{BB962C8B-B14F-4D97-AF65-F5344CB8AC3E}">
        <p14:creationId xmlns:p14="http://schemas.microsoft.com/office/powerpoint/2010/main" val="2581082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Google Shape;16;p30">
            <a:extLst>
              <a:ext uri="{FF2B5EF4-FFF2-40B4-BE49-F238E27FC236}">
                <a16:creationId xmlns:a16="http://schemas.microsoft.com/office/drawing/2014/main" id="{660C40C2-34F5-A333-C377-0AF8DF0EC8A8}"/>
              </a:ext>
            </a:extLst>
          </p:cNvPr>
          <p:cNvSpPr txBox="1">
            <a:spLocks noGrp="1"/>
          </p:cNvSpPr>
          <p:nvPr>
            <p:ph type="ctrTitle"/>
          </p:nvPr>
        </p:nvSpPr>
        <p:spPr>
          <a:xfrm>
            <a:off x="685800" y="2130423"/>
            <a:ext cx="7772400" cy="1470026"/>
          </a:xfrm>
        </p:spPr>
        <p:txBody>
          <a:bodyPr/>
          <a:lstStyle>
            <a:lvl1pPr>
              <a:defRPr/>
            </a:lvl1pPr>
          </a:lstStyle>
          <a:p>
            <a:pPr lvl="0"/>
            <a:endParaRPr lang="en-US"/>
          </a:p>
        </p:txBody>
      </p:sp>
      <p:sp>
        <p:nvSpPr>
          <p:cNvPr id="3" name="Google Shape;17;p30">
            <a:extLst>
              <a:ext uri="{FF2B5EF4-FFF2-40B4-BE49-F238E27FC236}">
                <a16:creationId xmlns:a16="http://schemas.microsoft.com/office/drawing/2014/main" id="{A07A8659-A5D8-F75B-2B5F-B0AC51721421}"/>
              </a:ext>
            </a:extLst>
          </p:cNvPr>
          <p:cNvSpPr txBox="1">
            <a:spLocks noGrp="1"/>
          </p:cNvSpPr>
          <p:nvPr>
            <p:ph type="subTitle" idx="1"/>
          </p:nvPr>
        </p:nvSpPr>
        <p:spPr>
          <a:xfrm>
            <a:off x="1371600" y="3886200"/>
            <a:ext cx="6400800" cy="1752603"/>
          </a:xfrm>
        </p:spPr>
        <p:txBody>
          <a:bodyPr anchorCtr="1"/>
          <a:lstStyle>
            <a:lvl1pPr algn="ctr">
              <a:buNone/>
              <a:defRPr>
                <a:solidFill>
                  <a:srgbClr val="888888"/>
                </a:solidFill>
              </a:defRPr>
            </a:lvl1pPr>
          </a:lstStyle>
          <a:p>
            <a:pPr lvl="0"/>
            <a:endParaRPr lang="en-US"/>
          </a:p>
        </p:txBody>
      </p:sp>
      <p:sp>
        <p:nvSpPr>
          <p:cNvPr id="4" name="Google Shape;18;p30">
            <a:extLst>
              <a:ext uri="{FF2B5EF4-FFF2-40B4-BE49-F238E27FC236}">
                <a16:creationId xmlns:a16="http://schemas.microsoft.com/office/drawing/2014/main" id="{97379EBA-E4CC-E6D0-1539-1E17C1FAFD48}"/>
              </a:ext>
            </a:extLst>
          </p:cNvPr>
          <p:cNvSpPr txBox="1">
            <a:spLocks noGrp="1"/>
          </p:cNvSpPr>
          <p:nvPr>
            <p:ph type="dt" sz="half" idx="7"/>
          </p:nvPr>
        </p:nvSpPr>
        <p:spPr/>
        <p:txBody>
          <a:bodyPr/>
          <a:lstStyle>
            <a:lvl1pPr>
              <a:defRPr/>
            </a:lvl1pPr>
          </a:lstStyle>
          <a:p>
            <a:pPr lvl="0"/>
            <a:endParaRPr lang="en-US"/>
          </a:p>
        </p:txBody>
      </p:sp>
      <p:sp>
        <p:nvSpPr>
          <p:cNvPr id="5" name="Google Shape;19;p30">
            <a:extLst>
              <a:ext uri="{FF2B5EF4-FFF2-40B4-BE49-F238E27FC236}">
                <a16:creationId xmlns:a16="http://schemas.microsoft.com/office/drawing/2014/main" id="{F08E9448-B481-D6EC-7C56-160A99B4945F}"/>
              </a:ext>
            </a:extLst>
          </p:cNvPr>
          <p:cNvSpPr txBox="1">
            <a:spLocks noGrp="1"/>
          </p:cNvSpPr>
          <p:nvPr>
            <p:ph type="ftr" sz="quarter" idx="9"/>
          </p:nvPr>
        </p:nvSpPr>
        <p:spPr/>
        <p:txBody>
          <a:bodyPr/>
          <a:lstStyle>
            <a:lvl1pPr>
              <a:defRPr/>
            </a:lvl1pPr>
          </a:lstStyle>
          <a:p>
            <a:pPr lvl="0"/>
            <a:endParaRPr lang="en-US"/>
          </a:p>
        </p:txBody>
      </p:sp>
      <p:sp>
        <p:nvSpPr>
          <p:cNvPr id="6" name="Google Shape;20;p30">
            <a:extLst>
              <a:ext uri="{FF2B5EF4-FFF2-40B4-BE49-F238E27FC236}">
                <a16:creationId xmlns:a16="http://schemas.microsoft.com/office/drawing/2014/main" id="{7D3A5AAC-0B3A-A62D-C311-FFE75E99C177}"/>
              </a:ext>
            </a:extLst>
          </p:cNvPr>
          <p:cNvSpPr txBox="1">
            <a:spLocks noGrp="1"/>
          </p:cNvSpPr>
          <p:nvPr>
            <p:ph type="sldNum" sz="quarter" idx="8"/>
          </p:nvPr>
        </p:nvSpPr>
        <p:spPr/>
        <p:txBody>
          <a:bodyPr/>
          <a:lstStyle>
            <a:lvl1pPr>
              <a:defRPr/>
            </a:lvl1pPr>
          </a:lstStyle>
          <a:p>
            <a:pPr lvl="0"/>
            <a:fld id="{4CB6DB6A-B2B2-5049-86D0-140660857A26}" type="slidenum">
              <a:t>‹#›</a:t>
            </a:fld>
            <a:endParaRPr lang="en-US"/>
          </a:p>
        </p:txBody>
      </p:sp>
    </p:spTree>
    <p:extLst>
      <p:ext uri="{BB962C8B-B14F-4D97-AF65-F5344CB8AC3E}">
        <p14:creationId xmlns:p14="http://schemas.microsoft.com/office/powerpoint/2010/main" val="3164316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BJECT">
    <p:spTree>
      <p:nvGrpSpPr>
        <p:cNvPr id="1" name=""/>
        <p:cNvGrpSpPr/>
        <p:nvPr/>
      </p:nvGrpSpPr>
      <p:grpSpPr>
        <a:xfrm>
          <a:off x="0" y="0"/>
          <a:ext cx="0" cy="0"/>
          <a:chOff x="0" y="0"/>
          <a:chExt cx="0" cy="0"/>
        </a:xfrm>
      </p:grpSpPr>
      <p:sp>
        <p:nvSpPr>
          <p:cNvPr id="2" name="Google Shape;22;p31">
            <a:extLst>
              <a:ext uri="{FF2B5EF4-FFF2-40B4-BE49-F238E27FC236}">
                <a16:creationId xmlns:a16="http://schemas.microsoft.com/office/drawing/2014/main" id="{6347C567-9BC5-FEDC-9F3C-771E55A29935}"/>
              </a:ext>
            </a:extLst>
          </p:cNvPr>
          <p:cNvSpPr txBox="1">
            <a:spLocks noGrp="1"/>
          </p:cNvSpPr>
          <p:nvPr>
            <p:ph type="title"/>
          </p:nvPr>
        </p:nvSpPr>
        <p:spPr/>
        <p:txBody>
          <a:bodyPr/>
          <a:lstStyle>
            <a:lvl1pPr>
              <a:defRPr/>
            </a:lvl1pPr>
          </a:lstStyle>
          <a:p>
            <a:pPr lvl="0"/>
            <a:endParaRPr lang="en-US"/>
          </a:p>
        </p:txBody>
      </p:sp>
      <p:sp>
        <p:nvSpPr>
          <p:cNvPr id="3" name="Google Shape;23;p31">
            <a:extLst>
              <a:ext uri="{FF2B5EF4-FFF2-40B4-BE49-F238E27FC236}">
                <a16:creationId xmlns:a16="http://schemas.microsoft.com/office/drawing/2014/main" id="{CCFA395A-96D0-E443-53D3-1D80A0C25F85}"/>
              </a:ext>
            </a:extLst>
          </p:cNvPr>
          <p:cNvSpPr txBox="1">
            <a:spLocks noGrp="1"/>
          </p:cNvSpPr>
          <p:nvPr>
            <p:ph idx="1"/>
          </p:nvPr>
        </p:nvSpPr>
        <p:spPr/>
        <p:txBody>
          <a:bodyPr/>
          <a:lstStyle>
            <a:lvl1pPr indent="-342900">
              <a:spcBef>
                <a:spcPts val="360"/>
              </a:spcBef>
              <a:buSzPts val="1800"/>
              <a:defRPr/>
            </a:lvl1pPr>
          </a:lstStyle>
          <a:p>
            <a:pPr lvl="0"/>
            <a:endParaRPr lang="en-US"/>
          </a:p>
        </p:txBody>
      </p:sp>
      <p:sp>
        <p:nvSpPr>
          <p:cNvPr id="4" name="Google Shape;24;p31">
            <a:extLst>
              <a:ext uri="{FF2B5EF4-FFF2-40B4-BE49-F238E27FC236}">
                <a16:creationId xmlns:a16="http://schemas.microsoft.com/office/drawing/2014/main" id="{2EC03EFD-E805-C281-BA03-E6246373CE8C}"/>
              </a:ext>
            </a:extLst>
          </p:cNvPr>
          <p:cNvSpPr txBox="1">
            <a:spLocks noGrp="1"/>
          </p:cNvSpPr>
          <p:nvPr>
            <p:ph type="dt" sz="half" idx="7"/>
          </p:nvPr>
        </p:nvSpPr>
        <p:spPr/>
        <p:txBody>
          <a:bodyPr/>
          <a:lstStyle>
            <a:lvl1pPr>
              <a:defRPr/>
            </a:lvl1pPr>
          </a:lstStyle>
          <a:p>
            <a:pPr lvl="0"/>
            <a:endParaRPr lang="en-US"/>
          </a:p>
        </p:txBody>
      </p:sp>
      <p:sp>
        <p:nvSpPr>
          <p:cNvPr id="5" name="Google Shape;25;p31">
            <a:extLst>
              <a:ext uri="{FF2B5EF4-FFF2-40B4-BE49-F238E27FC236}">
                <a16:creationId xmlns:a16="http://schemas.microsoft.com/office/drawing/2014/main" id="{A5FBFC4F-CD30-9C11-6EA1-7451DB709534}"/>
              </a:ext>
            </a:extLst>
          </p:cNvPr>
          <p:cNvSpPr txBox="1">
            <a:spLocks noGrp="1"/>
          </p:cNvSpPr>
          <p:nvPr>
            <p:ph type="ftr" sz="quarter" idx="9"/>
          </p:nvPr>
        </p:nvSpPr>
        <p:spPr/>
        <p:txBody>
          <a:bodyPr/>
          <a:lstStyle>
            <a:lvl1pPr>
              <a:defRPr/>
            </a:lvl1pPr>
          </a:lstStyle>
          <a:p>
            <a:pPr lvl="0"/>
            <a:endParaRPr lang="en-US"/>
          </a:p>
        </p:txBody>
      </p:sp>
      <p:sp>
        <p:nvSpPr>
          <p:cNvPr id="6" name="Google Shape;26;p31">
            <a:extLst>
              <a:ext uri="{FF2B5EF4-FFF2-40B4-BE49-F238E27FC236}">
                <a16:creationId xmlns:a16="http://schemas.microsoft.com/office/drawing/2014/main" id="{AFFEFF1B-DC67-0301-6882-DE69322C7163}"/>
              </a:ext>
            </a:extLst>
          </p:cNvPr>
          <p:cNvSpPr txBox="1">
            <a:spLocks noGrp="1"/>
          </p:cNvSpPr>
          <p:nvPr>
            <p:ph type="sldNum" sz="quarter" idx="8"/>
          </p:nvPr>
        </p:nvSpPr>
        <p:spPr/>
        <p:txBody>
          <a:bodyPr/>
          <a:lstStyle>
            <a:lvl1pPr>
              <a:defRPr/>
            </a:lvl1pPr>
          </a:lstStyle>
          <a:p>
            <a:pPr lvl="0"/>
            <a:fld id="{E37710AB-FF8D-7041-859A-89740C9FC69C}" type="slidenum">
              <a:t>‹#›</a:t>
            </a:fld>
            <a:endParaRPr lang="en-US"/>
          </a:p>
        </p:txBody>
      </p:sp>
    </p:spTree>
    <p:extLst>
      <p:ext uri="{BB962C8B-B14F-4D97-AF65-F5344CB8AC3E}">
        <p14:creationId xmlns:p14="http://schemas.microsoft.com/office/powerpoint/2010/main" val="2142130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_HEADER">
    <p:spTree>
      <p:nvGrpSpPr>
        <p:cNvPr id="1" name=""/>
        <p:cNvGrpSpPr/>
        <p:nvPr/>
      </p:nvGrpSpPr>
      <p:grpSpPr>
        <a:xfrm>
          <a:off x="0" y="0"/>
          <a:ext cx="0" cy="0"/>
          <a:chOff x="0" y="0"/>
          <a:chExt cx="0" cy="0"/>
        </a:xfrm>
      </p:grpSpPr>
      <p:sp>
        <p:nvSpPr>
          <p:cNvPr id="2" name="Google Shape;28;p32">
            <a:extLst>
              <a:ext uri="{FF2B5EF4-FFF2-40B4-BE49-F238E27FC236}">
                <a16:creationId xmlns:a16="http://schemas.microsoft.com/office/drawing/2014/main" id="{734CEE2A-5FB9-C30C-79D4-F29F4276477F}"/>
              </a:ext>
            </a:extLst>
          </p:cNvPr>
          <p:cNvSpPr txBox="1">
            <a:spLocks noGrp="1"/>
          </p:cNvSpPr>
          <p:nvPr>
            <p:ph type="title"/>
          </p:nvPr>
        </p:nvSpPr>
        <p:spPr>
          <a:xfrm>
            <a:off x="722311" y="4406895"/>
            <a:ext cx="7772400" cy="1362071"/>
          </a:xfrm>
        </p:spPr>
        <p:txBody>
          <a:bodyPr anchor="t" anchorCtr="0"/>
          <a:lstStyle>
            <a:lvl1pPr algn="l">
              <a:defRPr sz="4000" b="1"/>
            </a:lvl1pPr>
          </a:lstStyle>
          <a:p>
            <a:pPr lvl="0"/>
            <a:endParaRPr lang="en-US"/>
          </a:p>
        </p:txBody>
      </p:sp>
      <p:sp>
        <p:nvSpPr>
          <p:cNvPr id="3" name="Google Shape;29;p32">
            <a:extLst>
              <a:ext uri="{FF2B5EF4-FFF2-40B4-BE49-F238E27FC236}">
                <a16:creationId xmlns:a16="http://schemas.microsoft.com/office/drawing/2014/main" id="{87CB61B6-5E57-6C11-9464-4CC988ED103E}"/>
              </a:ext>
            </a:extLst>
          </p:cNvPr>
          <p:cNvSpPr txBox="1">
            <a:spLocks noGrp="1"/>
          </p:cNvSpPr>
          <p:nvPr>
            <p:ph type="body" idx="1"/>
          </p:nvPr>
        </p:nvSpPr>
        <p:spPr>
          <a:xfrm>
            <a:off x="722311" y="2906713"/>
            <a:ext cx="7772400" cy="1500182"/>
          </a:xfrm>
        </p:spPr>
        <p:txBody>
          <a:bodyPr anchor="b"/>
          <a:lstStyle>
            <a:lvl1pPr indent="-228600">
              <a:spcBef>
                <a:spcPts val="400"/>
              </a:spcBef>
              <a:buNone/>
              <a:defRPr sz="2000">
                <a:solidFill>
                  <a:srgbClr val="888888"/>
                </a:solidFill>
              </a:defRPr>
            </a:lvl1pPr>
          </a:lstStyle>
          <a:p>
            <a:pPr lvl="0"/>
            <a:endParaRPr lang="en-US"/>
          </a:p>
        </p:txBody>
      </p:sp>
      <p:sp>
        <p:nvSpPr>
          <p:cNvPr id="4" name="Google Shape;30;p32">
            <a:extLst>
              <a:ext uri="{FF2B5EF4-FFF2-40B4-BE49-F238E27FC236}">
                <a16:creationId xmlns:a16="http://schemas.microsoft.com/office/drawing/2014/main" id="{1F6E18A0-89F5-0491-9C02-33982492D1EA}"/>
              </a:ext>
            </a:extLst>
          </p:cNvPr>
          <p:cNvSpPr txBox="1">
            <a:spLocks noGrp="1"/>
          </p:cNvSpPr>
          <p:nvPr>
            <p:ph type="dt" sz="half" idx="7"/>
          </p:nvPr>
        </p:nvSpPr>
        <p:spPr/>
        <p:txBody>
          <a:bodyPr/>
          <a:lstStyle>
            <a:lvl1pPr>
              <a:defRPr/>
            </a:lvl1pPr>
          </a:lstStyle>
          <a:p>
            <a:pPr lvl="0"/>
            <a:endParaRPr lang="en-US"/>
          </a:p>
        </p:txBody>
      </p:sp>
      <p:sp>
        <p:nvSpPr>
          <p:cNvPr id="5" name="Google Shape;31;p32">
            <a:extLst>
              <a:ext uri="{FF2B5EF4-FFF2-40B4-BE49-F238E27FC236}">
                <a16:creationId xmlns:a16="http://schemas.microsoft.com/office/drawing/2014/main" id="{A99C0DFF-F77F-3662-02E1-207FB63438FC}"/>
              </a:ext>
            </a:extLst>
          </p:cNvPr>
          <p:cNvSpPr txBox="1">
            <a:spLocks noGrp="1"/>
          </p:cNvSpPr>
          <p:nvPr>
            <p:ph type="ftr" sz="quarter" idx="9"/>
          </p:nvPr>
        </p:nvSpPr>
        <p:spPr/>
        <p:txBody>
          <a:bodyPr/>
          <a:lstStyle>
            <a:lvl1pPr>
              <a:defRPr/>
            </a:lvl1pPr>
          </a:lstStyle>
          <a:p>
            <a:pPr lvl="0"/>
            <a:endParaRPr lang="en-US"/>
          </a:p>
        </p:txBody>
      </p:sp>
      <p:sp>
        <p:nvSpPr>
          <p:cNvPr id="6" name="Google Shape;32;p32">
            <a:extLst>
              <a:ext uri="{FF2B5EF4-FFF2-40B4-BE49-F238E27FC236}">
                <a16:creationId xmlns:a16="http://schemas.microsoft.com/office/drawing/2014/main" id="{DE909FEC-47DC-8183-40EB-5307DB1FC659}"/>
              </a:ext>
            </a:extLst>
          </p:cNvPr>
          <p:cNvSpPr txBox="1">
            <a:spLocks noGrp="1"/>
          </p:cNvSpPr>
          <p:nvPr>
            <p:ph type="sldNum" sz="quarter" idx="8"/>
          </p:nvPr>
        </p:nvSpPr>
        <p:spPr/>
        <p:txBody>
          <a:bodyPr/>
          <a:lstStyle>
            <a:lvl1pPr>
              <a:defRPr/>
            </a:lvl1pPr>
          </a:lstStyle>
          <a:p>
            <a:pPr lvl="0"/>
            <a:fld id="{5BA13A82-5446-9F49-9A84-A8380FD03232}" type="slidenum">
              <a:t>‹#›</a:t>
            </a:fld>
            <a:endParaRPr lang="en-US"/>
          </a:p>
        </p:txBody>
      </p:sp>
    </p:spTree>
    <p:extLst>
      <p:ext uri="{BB962C8B-B14F-4D97-AF65-F5344CB8AC3E}">
        <p14:creationId xmlns:p14="http://schemas.microsoft.com/office/powerpoint/2010/main" val="3832361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_OBJECTS">
    <p:spTree>
      <p:nvGrpSpPr>
        <p:cNvPr id="1" name=""/>
        <p:cNvGrpSpPr/>
        <p:nvPr/>
      </p:nvGrpSpPr>
      <p:grpSpPr>
        <a:xfrm>
          <a:off x="0" y="0"/>
          <a:ext cx="0" cy="0"/>
          <a:chOff x="0" y="0"/>
          <a:chExt cx="0" cy="0"/>
        </a:xfrm>
      </p:grpSpPr>
      <p:sp>
        <p:nvSpPr>
          <p:cNvPr id="2" name="Google Shape;34;p33">
            <a:extLst>
              <a:ext uri="{FF2B5EF4-FFF2-40B4-BE49-F238E27FC236}">
                <a16:creationId xmlns:a16="http://schemas.microsoft.com/office/drawing/2014/main" id="{C21DBA8A-5FEF-48F1-218F-E19EFF620AE0}"/>
              </a:ext>
            </a:extLst>
          </p:cNvPr>
          <p:cNvSpPr txBox="1">
            <a:spLocks noGrp="1"/>
          </p:cNvSpPr>
          <p:nvPr>
            <p:ph type="title"/>
          </p:nvPr>
        </p:nvSpPr>
        <p:spPr/>
        <p:txBody>
          <a:bodyPr/>
          <a:lstStyle>
            <a:lvl1pPr>
              <a:defRPr/>
            </a:lvl1pPr>
          </a:lstStyle>
          <a:p>
            <a:pPr lvl="0"/>
            <a:endParaRPr lang="en-US"/>
          </a:p>
        </p:txBody>
      </p:sp>
      <p:sp>
        <p:nvSpPr>
          <p:cNvPr id="3" name="Google Shape;35;p33">
            <a:extLst>
              <a:ext uri="{FF2B5EF4-FFF2-40B4-BE49-F238E27FC236}">
                <a16:creationId xmlns:a16="http://schemas.microsoft.com/office/drawing/2014/main" id="{1212A6D6-367F-701C-F628-C2567D70C48E}"/>
              </a:ext>
            </a:extLst>
          </p:cNvPr>
          <p:cNvSpPr txBox="1">
            <a:spLocks noGrp="1"/>
          </p:cNvSpPr>
          <p:nvPr>
            <p:ph idx="1"/>
          </p:nvPr>
        </p:nvSpPr>
        <p:spPr>
          <a:xfrm>
            <a:off x="457200" y="1600200"/>
            <a:ext cx="4038603" cy="4525959"/>
          </a:xfrm>
        </p:spPr>
        <p:txBody>
          <a:bodyPr/>
          <a:lstStyle>
            <a:lvl1pPr indent="-406395">
              <a:spcBef>
                <a:spcPts val="560"/>
              </a:spcBef>
              <a:buSzPts val="2800"/>
              <a:defRPr sz="2800"/>
            </a:lvl1pPr>
          </a:lstStyle>
          <a:p>
            <a:pPr lvl="0"/>
            <a:endParaRPr lang="en-US"/>
          </a:p>
        </p:txBody>
      </p:sp>
      <p:sp>
        <p:nvSpPr>
          <p:cNvPr id="4" name="Google Shape;36;p33">
            <a:extLst>
              <a:ext uri="{FF2B5EF4-FFF2-40B4-BE49-F238E27FC236}">
                <a16:creationId xmlns:a16="http://schemas.microsoft.com/office/drawing/2014/main" id="{4E2F058D-D262-0FDF-4621-5648C7FD4F2A}"/>
              </a:ext>
            </a:extLst>
          </p:cNvPr>
          <p:cNvSpPr txBox="1">
            <a:spLocks noGrp="1"/>
          </p:cNvSpPr>
          <p:nvPr>
            <p:ph idx="2"/>
          </p:nvPr>
        </p:nvSpPr>
        <p:spPr>
          <a:xfrm>
            <a:off x="4648196" y="1600200"/>
            <a:ext cx="4038603" cy="4525959"/>
          </a:xfrm>
        </p:spPr>
        <p:txBody>
          <a:bodyPr/>
          <a:lstStyle>
            <a:lvl1pPr indent="-406395">
              <a:spcBef>
                <a:spcPts val="560"/>
              </a:spcBef>
              <a:buSzPts val="2800"/>
              <a:defRPr sz="2800"/>
            </a:lvl1pPr>
          </a:lstStyle>
          <a:p>
            <a:pPr lvl="0"/>
            <a:endParaRPr lang="en-US"/>
          </a:p>
        </p:txBody>
      </p:sp>
      <p:sp>
        <p:nvSpPr>
          <p:cNvPr id="5" name="Google Shape;37;p33">
            <a:extLst>
              <a:ext uri="{FF2B5EF4-FFF2-40B4-BE49-F238E27FC236}">
                <a16:creationId xmlns:a16="http://schemas.microsoft.com/office/drawing/2014/main" id="{86E9776B-3BCF-9E7E-44CF-6F4AD4C0312E}"/>
              </a:ext>
            </a:extLst>
          </p:cNvPr>
          <p:cNvSpPr txBox="1">
            <a:spLocks noGrp="1"/>
          </p:cNvSpPr>
          <p:nvPr>
            <p:ph type="dt" sz="half" idx="7"/>
          </p:nvPr>
        </p:nvSpPr>
        <p:spPr/>
        <p:txBody>
          <a:bodyPr/>
          <a:lstStyle>
            <a:lvl1pPr>
              <a:defRPr/>
            </a:lvl1pPr>
          </a:lstStyle>
          <a:p>
            <a:pPr lvl="0"/>
            <a:endParaRPr lang="en-US"/>
          </a:p>
        </p:txBody>
      </p:sp>
      <p:sp>
        <p:nvSpPr>
          <p:cNvPr id="6" name="Google Shape;38;p33">
            <a:extLst>
              <a:ext uri="{FF2B5EF4-FFF2-40B4-BE49-F238E27FC236}">
                <a16:creationId xmlns:a16="http://schemas.microsoft.com/office/drawing/2014/main" id="{56FAC779-22DB-541F-90BF-43CFB09C5D02}"/>
              </a:ext>
            </a:extLst>
          </p:cNvPr>
          <p:cNvSpPr txBox="1">
            <a:spLocks noGrp="1"/>
          </p:cNvSpPr>
          <p:nvPr>
            <p:ph type="ftr" sz="quarter" idx="9"/>
          </p:nvPr>
        </p:nvSpPr>
        <p:spPr/>
        <p:txBody>
          <a:bodyPr/>
          <a:lstStyle>
            <a:lvl1pPr>
              <a:defRPr/>
            </a:lvl1pPr>
          </a:lstStyle>
          <a:p>
            <a:pPr lvl="0"/>
            <a:endParaRPr lang="en-US"/>
          </a:p>
        </p:txBody>
      </p:sp>
      <p:sp>
        <p:nvSpPr>
          <p:cNvPr id="7" name="Google Shape;39;p33">
            <a:extLst>
              <a:ext uri="{FF2B5EF4-FFF2-40B4-BE49-F238E27FC236}">
                <a16:creationId xmlns:a16="http://schemas.microsoft.com/office/drawing/2014/main" id="{F5CA23D4-B954-A45A-AF0D-EE1A0C88EE7A}"/>
              </a:ext>
            </a:extLst>
          </p:cNvPr>
          <p:cNvSpPr txBox="1">
            <a:spLocks noGrp="1"/>
          </p:cNvSpPr>
          <p:nvPr>
            <p:ph type="sldNum" sz="quarter" idx="8"/>
          </p:nvPr>
        </p:nvSpPr>
        <p:spPr/>
        <p:txBody>
          <a:bodyPr/>
          <a:lstStyle>
            <a:lvl1pPr>
              <a:defRPr/>
            </a:lvl1pPr>
          </a:lstStyle>
          <a:p>
            <a:pPr lvl="0"/>
            <a:fld id="{5ABDEA50-0CA7-FA43-BDF1-E780C3E72624}" type="slidenum">
              <a:t>‹#›</a:t>
            </a:fld>
            <a:endParaRPr lang="en-US"/>
          </a:p>
        </p:txBody>
      </p:sp>
    </p:spTree>
    <p:extLst>
      <p:ext uri="{BB962C8B-B14F-4D97-AF65-F5344CB8AC3E}">
        <p14:creationId xmlns:p14="http://schemas.microsoft.com/office/powerpoint/2010/main" val="4013369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TWO_OBJECTS_WITH_TEXT">
    <p:spTree>
      <p:nvGrpSpPr>
        <p:cNvPr id="1" name=""/>
        <p:cNvGrpSpPr/>
        <p:nvPr/>
      </p:nvGrpSpPr>
      <p:grpSpPr>
        <a:xfrm>
          <a:off x="0" y="0"/>
          <a:ext cx="0" cy="0"/>
          <a:chOff x="0" y="0"/>
          <a:chExt cx="0" cy="0"/>
        </a:xfrm>
      </p:grpSpPr>
      <p:sp>
        <p:nvSpPr>
          <p:cNvPr id="2" name="Google Shape;41;p34">
            <a:extLst>
              <a:ext uri="{FF2B5EF4-FFF2-40B4-BE49-F238E27FC236}">
                <a16:creationId xmlns:a16="http://schemas.microsoft.com/office/drawing/2014/main" id="{B26994E2-E138-A25B-5C52-03F27293C7AE}"/>
              </a:ext>
            </a:extLst>
          </p:cNvPr>
          <p:cNvSpPr txBox="1">
            <a:spLocks noGrp="1"/>
          </p:cNvSpPr>
          <p:nvPr>
            <p:ph type="title"/>
          </p:nvPr>
        </p:nvSpPr>
        <p:spPr/>
        <p:txBody>
          <a:bodyPr/>
          <a:lstStyle>
            <a:lvl1pPr>
              <a:defRPr/>
            </a:lvl1pPr>
          </a:lstStyle>
          <a:p>
            <a:pPr lvl="0"/>
            <a:endParaRPr lang="en-US"/>
          </a:p>
        </p:txBody>
      </p:sp>
      <p:sp>
        <p:nvSpPr>
          <p:cNvPr id="3" name="Google Shape;42;p34">
            <a:extLst>
              <a:ext uri="{FF2B5EF4-FFF2-40B4-BE49-F238E27FC236}">
                <a16:creationId xmlns:a16="http://schemas.microsoft.com/office/drawing/2014/main" id="{14A5C963-EC8B-C37F-F12F-EA222BFAE072}"/>
              </a:ext>
            </a:extLst>
          </p:cNvPr>
          <p:cNvSpPr txBox="1">
            <a:spLocks noGrp="1"/>
          </p:cNvSpPr>
          <p:nvPr>
            <p:ph type="body" idx="1"/>
          </p:nvPr>
        </p:nvSpPr>
        <p:spPr>
          <a:xfrm>
            <a:off x="457200" y="1535113"/>
            <a:ext cx="4040184" cy="639759"/>
          </a:xfrm>
        </p:spPr>
        <p:txBody>
          <a:bodyPr anchor="b"/>
          <a:lstStyle>
            <a:lvl1pPr indent="-228600">
              <a:spcBef>
                <a:spcPts val="480"/>
              </a:spcBef>
              <a:buNone/>
              <a:defRPr sz="2400" b="1"/>
            </a:lvl1pPr>
          </a:lstStyle>
          <a:p>
            <a:pPr lvl="0"/>
            <a:endParaRPr lang="en-US"/>
          </a:p>
        </p:txBody>
      </p:sp>
      <p:sp>
        <p:nvSpPr>
          <p:cNvPr id="4" name="Google Shape;43;p34">
            <a:extLst>
              <a:ext uri="{FF2B5EF4-FFF2-40B4-BE49-F238E27FC236}">
                <a16:creationId xmlns:a16="http://schemas.microsoft.com/office/drawing/2014/main" id="{488E6F32-00D4-A456-5694-84029A2B147A}"/>
              </a:ext>
            </a:extLst>
          </p:cNvPr>
          <p:cNvSpPr txBox="1">
            <a:spLocks noGrp="1"/>
          </p:cNvSpPr>
          <p:nvPr>
            <p:ph type="body" idx="3"/>
          </p:nvPr>
        </p:nvSpPr>
        <p:spPr>
          <a:xfrm>
            <a:off x="457200" y="2174872"/>
            <a:ext cx="4040184" cy="3951286"/>
          </a:xfrm>
        </p:spPr>
        <p:txBody>
          <a:bodyPr/>
          <a:lstStyle>
            <a:lvl1pPr indent="-381003">
              <a:spcBef>
                <a:spcPts val="480"/>
              </a:spcBef>
              <a:buSzPts val="2400"/>
              <a:defRPr sz="2400"/>
            </a:lvl1pPr>
          </a:lstStyle>
          <a:p>
            <a:pPr lvl="0"/>
            <a:endParaRPr lang="en-US"/>
          </a:p>
        </p:txBody>
      </p:sp>
      <p:sp>
        <p:nvSpPr>
          <p:cNvPr id="5" name="Google Shape;44;p34">
            <a:extLst>
              <a:ext uri="{FF2B5EF4-FFF2-40B4-BE49-F238E27FC236}">
                <a16:creationId xmlns:a16="http://schemas.microsoft.com/office/drawing/2014/main" id="{10C7376F-D452-37EB-75AB-2B89C950839E}"/>
              </a:ext>
            </a:extLst>
          </p:cNvPr>
          <p:cNvSpPr txBox="1">
            <a:spLocks noGrp="1"/>
          </p:cNvSpPr>
          <p:nvPr>
            <p:ph idx="2"/>
          </p:nvPr>
        </p:nvSpPr>
        <p:spPr>
          <a:xfrm>
            <a:off x="4645023" y="1535113"/>
            <a:ext cx="4041776" cy="639759"/>
          </a:xfrm>
        </p:spPr>
        <p:txBody>
          <a:bodyPr anchor="b"/>
          <a:lstStyle>
            <a:lvl1pPr indent="-228600">
              <a:spcBef>
                <a:spcPts val="480"/>
              </a:spcBef>
              <a:buNone/>
              <a:defRPr sz="2400" b="1"/>
            </a:lvl1pPr>
          </a:lstStyle>
          <a:p>
            <a:pPr lvl="0"/>
            <a:endParaRPr lang="en-US"/>
          </a:p>
        </p:txBody>
      </p:sp>
      <p:sp>
        <p:nvSpPr>
          <p:cNvPr id="6" name="Google Shape;45;p34">
            <a:extLst>
              <a:ext uri="{FF2B5EF4-FFF2-40B4-BE49-F238E27FC236}">
                <a16:creationId xmlns:a16="http://schemas.microsoft.com/office/drawing/2014/main" id="{14FF4A3C-AD09-501C-BA35-1C8FD4EFCDE2}"/>
              </a:ext>
            </a:extLst>
          </p:cNvPr>
          <p:cNvSpPr txBox="1">
            <a:spLocks noGrp="1"/>
          </p:cNvSpPr>
          <p:nvPr>
            <p:ph idx="4"/>
          </p:nvPr>
        </p:nvSpPr>
        <p:spPr>
          <a:xfrm>
            <a:off x="4645023" y="2174872"/>
            <a:ext cx="4041776" cy="3951286"/>
          </a:xfrm>
        </p:spPr>
        <p:txBody>
          <a:bodyPr/>
          <a:lstStyle>
            <a:lvl1pPr indent="-381003">
              <a:spcBef>
                <a:spcPts val="480"/>
              </a:spcBef>
              <a:buSzPts val="2400"/>
              <a:defRPr sz="2400"/>
            </a:lvl1pPr>
          </a:lstStyle>
          <a:p>
            <a:pPr lvl="0"/>
            <a:endParaRPr lang="en-US"/>
          </a:p>
        </p:txBody>
      </p:sp>
      <p:sp>
        <p:nvSpPr>
          <p:cNvPr id="7" name="Google Shape;46;p34">
            <a:extLst>
              <a:ext uri="{FF2B5EF4-FFF2-40B4-BE49-F238E27FC236}">
                <a16:creationId xmlns:a16="http://schemas.microsoft.com/office/drawing/2014/main" id="{E64407B4-8668-D1C1-1FEC-CF237847A037}"/>
              </a:ext>
            </a:extLst>
          </p:cNvPr>
          <p:cNvSpPr txBox="1">
            <a:spLocks noGrp="1"/>
          </p:cNvSpPr>
          <p:nvPr>
            <p:ph type="dt" sz="half" idx="7"/>
          </p:nvPr>
        </p:nvSpPr>
        <p:spPr/>
        <p:txBody>
          <a:bodyPr/>
          <a:lstStyle>
            <a:lvl1pPr>
              <a:defRPr/>
            </a:lvl1pPr>
          </a:lstStyle>
          <a:p>
            <a:pPr lvl="0"/>
            <a:endParaRPr lang="en-US"/>
          </a:p>
        </p:txBody>
      </p:sp>
      <p:sp>
        <p:nvSpPr>
          <p:cNvPr id="8" name="Google Shape;47;p34">
            <a:extLst>
              <a:ext uri="{FF2B5EF4-FFF2-40B4-BE49-F238E27FC236}">
                <a16:creationId xmlns:a16="http://schemas.microsoft.com/office/drawing/2014/main" id="{C782A9CF-3971-B33A-CE33-59B2184FFD8C}"/>
              </a:ext>
            </a:extLst>
          </p:cNvPr>
          <p:cNvSpPr txBox="1">
            <a:spLocks noGrp="1"/>
          </p:cNvSpPr>
          <p:nvPr>
            <p:ph type="ftr" sz="quarter" idx="9"/>
          </p:nvPr>
        </p:nvSpPr>
        <p:spPr/>
        <p:txBody>
          <a:bodyPr/>
          <a:lstStyle>
            <a:lvl1pPr>
              <a:defRPr/>
            </a:lvl1pPr>
          </a:lstStyle>
          <a:p>
            <a:pPr lvl="0"/>
            <a:endParaRPr lang="en-US"/>
          </a:p>
        </p:txBody>
      </p:sp>
      <p:sp>
        <p:nvSpPr>
          <p:cNvPr id="9" name="Google Shape;48;p34">
            <a:extLst>
              <a:ext uri="{FF2B5EF4-FFF2-40B4-BE49-F238E27FC236}">
                <a16:creationId xmlns:a16="http://schemas.microsoft.com/office/drawing/2014/main" id="{440DFC65-52F0-7BF6-A3FD-E6B5C0B07D2D}"/>
              </a:ext>
            </a:extLst>
          </p:cNvPr>
          <p:cNvSpPr txBox="1">
            <a:spLocks noGrp="1"/>
          </p:cNvSpPr>
          <p:nvPr>
            <p:ph type="sldNum" sz="quarter" idx="8"/>
          </p:nvPr>
        </p:nvSpPr>
        <p:spPr/>
        <p:txBody>
          <a:bodyPr/>
          <a:lstStyle>
            <a:lvl1pPr>
              <a:defRPr/>
            </a:lvl1pPr>
          </a:lstStyle>
          <a:p>
            <a:pPr lvl="0"/>
            <a:fld id="{227E043A-63EE-FE44-9427-4379CD7081D6}" type="slidenum">
              <a:t>‹#›</a:t>
            </a:fld>
            <a:endParaRPr lang="en-US"/>
          </a:p>
        </p:txBody>
      </p:sp>
    </p:spTree>
    <p:extLst>
      <p:ext uri="{BB962C8B-B14F-4D97-AF65-F5344CB8AC3E}">
        <p14:creationId xmlns:p14="http://schemas.microsoft.com/office/powerpoint/2010/main" val="381770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2" name="Google Shape;50;p35">
            <a:extLst>
              <a:ext uri="{FF2B5EF4-FFF2-40B4-BE49-F238E27FC236}">
                <a16:creationId xmlns:a16="http://schemas.microsoft.com/office/drawing/2014/main" id="{AC6C2EF6-4C5D-2E06-0BAC-5B62BE05BD8A}"/>
              </a:ext>
            </a:extLst>
          </p:cNvPr>
          <p:cNvSpPr txBox="1">
            <a:spLocks noGrp="1"/>
          </p:cNvSpPr>
          <p:nvPr>
            <p:ph type="title"/>
          </p:nvPr>
        </p:nvSpPr>
        <p:spPr/>
        <p:txBody>
          <a:bodyPr/>
          <a:lstStyle>
            <a:lvl1pPr>
              <a:defRPr/>
            </a:lvl1pPr>
          </a:lstStyle>
          <a:p>
            <a:pPr lvl="0"/>
            <a:endParaRPr lang="en-US"/>
          </a:p>
        </p:txBody>
      </p:sp>
      <p:sp>
        <p:nvSpPr>
          <p:cNvPr id="3" name="Google Shape;51;p35">
            <a:extLst>
              <a:ext uri="{FF2B5EF4-FFF2-40B4-BE49-F238E27FC236}">
                <a16:creationId xmlns:a16="http://schemas.microsoft.com/office/drawing/2014/main" id="{CFABA30A-66BE-3CEC-CEC2-DB7A6C0D0DBB}"/>
              </a:ext>
            </a:extLst>
          </p:cNvPr>
          <p:cNvSpPr txBox="1">
            <a:spLocks noGrp="1"/>
          </p:cNvSpPr>
          <p:nvPr>
            <p:ph type="dt" sz="half" idx="7"/>
          </p:nvPr>
        </p:nvSpPr>
        <p:spPr/>
        <p:txBody>
          <a:bodyPr/>
          <a:lstStyle>
            <a:lvl1pPr>
              <a:defRPr/>
            </a:lvl1pPr>
          </a:lstStyle>
          <a:p>
            <a:pPr lvl="0"/>
            <a:endParaRPr lang="en-US"/>
          </a:p>
        </p:txBody>
      </p:sp>
      <p:sp>
        <p:nvSpPr>
          <p:cNvPr id="4" name="Google Shape;52;p35">
            <a:extLst>
              <a:ext uri="{FF2B5EF4-FFF2-40B4-BE49-F238E27FC236}">
                <a16:creationId xmlns:a16="http://schemas.microsoft.com/office/drawing/2014/main" id="{E5ED5687-23BA-6DCD-62B4-EA8ADA1989E7}"/>
              </a:ext>
            </a:extLst>
          </p:cNvPr>
          <p:cNvSpPr txBox="1">
            <a:spLocks noGrp="1"/>
          </p:cNvSpPr>
          <p:nvPr>
            <p:ph type="ftr" sz="quarter" idx="9"/>
          </p:nvPr>
        </p:nvSpPr>
        <p:spPr/>
        <p:txBody>
          <a:bodyPr/>
          <a:lstStyle>
            <a:lvl1pPr>
              <a:defRPr/>
            </a:lvl1pPr>
          </a:lstStyle>
          <a:p>
            <a:pPr lvl="0"/>
            <a:endParaRPr lang="en-US"/>
          </a:p>
        </p:txBody>
      </p:sp>
      <p:sp>
        <p:nvSpPr>
          <p:cNvPr id="5" name="Google Shape;53;p35">
            <a:extLst>
              <a:ext uri="{FF2B5EF4-FFF2-40B4-BE49-F238E27FC236}">
                <a16:creationId xmlns:a16="http://schemas.microsoft.com/office/drawing/2014/main" id="{3985432C-1B91-E1B2-613F-07947C2072BE}"/>
              </a:ext>
            </a:extLst>
          </p:cNvPr>
          <p:cNvSpPr txBox="1">
            <a:spLocks noGrp="1"/>
          </p:cNvSpPr>
          <p:nvPr>
            <p:ph type="sldNum" sz="quarter" idx="8"/>
          </p:nvPr>
        </p:nvSpPr>
        <p:spPr/>
        <p:txBody>
          <a:bodyPr/>
          <a:lstStyle>
            <a:lvl1pPr>
              <a:defRPr/>
            </a:lvl1pPr>
          </a:lstStyle>
          <a:p>
            <a:pPr lvl="0"/>
            <a:fld id="{E8991547-A4D8-2042-90BA-C2C6EC67A2D2}" type="slidenum">
              <a:t>‹#›</a:t>
            </a:fld>
            <a:endParaRPr lang="en-US"/>
          </a:p>
        </p:txBody>
      </p:sp>
    </p:spTree>
    <p:extLst>
      <p:ext uri="{BB962C8B-B14F-4D97-AF65-F5344CB8AC3E}">
        <p14:creationId xmlns:p14="http://schemas.microsoft.com/office/powerpoint/2010/main" val="370985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JECT_WITH_CAPTION_TEXT">
    <p:spTree>
      <p:nvGrpSpPr>
        <p:cNvPr id="1" name=""/>
        <p:cNvGrpSpPr/>
        <p:nvPr/>
      </p:nvGrpSpPr>
      <p:grpSpPr>
        <a:xfrm>
          <a:off x="0" y="0"/>
          <a:ext cx="0" cy="0"/>
          <a:chOff x="0" y="0"/>
          <a:chExt cx="0" cy="0"/>
        </a:xfrm>
      </p:grpSpPr>
      <p:sp>
        <p:nvSpPr>
          <p:cNvPr id="2" name="Google Shape;55;p36">
            <a:extLst>
              <a:ext uri="{FF2B5EF4-FFF2-40B4-BE49-F238E27FC236}">
                <a16:creationId xmlns:a16="http://schemas.microsoft.com/office/drawing/2014/main" id="{1C505A25-30C1-A02A-CC7C-D00BA655D773}"/>
              </a:ext>
            </a:extLst>
          </p:cNvPr>
          <p:cNvSpPr txBox="1">
            <a:spLocks noGrp="1"/>
          </p:cNvSpPr>
          <p:nvPr>
            <p:ph type="title"/>
          </p:nvPr>
        </p:nvSpPr>
        <p:spPr>
          <a:xfrm>
            <a:off x="457200" y="273048"/>
            <a:ext cx="3008311" cy="1162046"/>
          </a:xfrm>
        </p:spPr>
        <p:txBody>
          <a:bodyPr anchor="b" anchorCtr="0"/>
          <a:lstStyle>
            <a:lvl1pPr algn="l">
              <a:defRPr sz="2000" b="1"/>
            </a:lvl1pPr>
          </a:lstStyle>
          <a:p>
            <a:pPr lvl="0"/>
            <a:endParaRPr lang="en-US"/>
          </a:p>
        </p:txBody>
      </p:sp>
      <p:sp>
        <p:nvSpPr>
          <p:cNvPr id="3" name="Google Shape;56;p36">
            <a:extLst>
              <a:ext uri="{FF2B5EF4-FFF2-40B4-BE49-F238E27FC236}">
                <a16:creationId xmlns:a16="http://schemas.microsoft.com/office/drawing/2014/main" id="{34A179DC-7D19-040F-A2F0-494BE56B575C}"/>
              </a:ext>
            </a:extLst>
          </p:cNvPr>
          <p:cNvSpPr txBox="1">
            <a:spLocks noGrp="1"/>
          </p:cNvSpPr>
          <p:nvPr>
            <p:ph type="body" idx="2"/>
          </p:nvPr>
        </p:nvSpPr>
        <p:spPr>
          <a:xfrm>
            <a:off x="3575047" y="273048"/>
            <a:ext cx="5111752" cy="5853110"/>
          </a:xfrm>
        </p:spPr>
        <p:txBody>
          <a:bodyPr/>
          <a:lstStyle>
            <a:lvl1pPr>
              <a:defRPr/>
            </a:lvl1pPr>
          </a:lstStyle>
          <a:p>
            <a:pPr lvl="0"/>
            <a:endParaRPr lang="en-US"/>
          </a:p>
        </p:txBody>
      </p:sp>
      <p:sp>
        <p:nvSpPr>
          <p:cNvPr id="4" name="Google Shape;57;p36">
            <a:extLst>
              <a:ext uri="{FF2B5EF4-FFF2-40B4-BE49-F238E27FC236}">
                <a16:creationId xmlns:a16="http://schemas.microsoft.com/office/drawing/2014/main" id="{92E5E577-C504-C3AA-8500-9E7DD79AED1F}"/>
              </a:ext>
            </a:extLst>
          </p:cNvPr>
          <p:cNvSpPr txBox="1">
            <a:spLocks noGrp="1"/>
          </p:cNvSpPr>
          <p:nvPr>
            <p:ph idx="1"/>
          </p:nvPr>
        </p:nvSpPr>
        <p:spPr>
          <a:xfrm>
            <a:off x="457200" y="1435095"/>
            <a:ext cx="3008311" cy="4691064"/>
          </a:xfrm>
        </p:spPr>
        <p:txBody>
          <a:bodyPr/>
          <a:lstStyle>
            <a:lvl1pPr indent="-228600">
              <a:spcBef>
                <a:spcPts val="280"/>
              </a:spcBef>
              <a:buNone/>
              <a:defRPr sz="1400"/>
            </a:lvl1pPr>
          </a:lstStyle>
          <a:p>
            <a:pPr lvl="0"/>
            <a:endParaRPr lang="en-US"/>
          </a:p>
        </p:txBody>
      </p:sp>
      <p:sp>
        <p:nvSpPr>
          <p:cNvPr id="5" name="Google Shape;58;p36">
            <a:extLst>
              <a:ext uri="{FF2B5EF4-FFF2-40B4-BE49-F238E27FC236}">
                <a16:creationId xmlns:a16="http://schemas.microsoft.com/office/drawing/2014/main" id="{ED507E58-7FC5-9036-154B-04EF78465C3D}"/>
              </a:ext>
            </a:extLst>
          </p:cNvPr>
          <p:cNvSpPr txBox="1">
            <a:spLocks noGrp="1"/>
          </p:cNvSpPr>
          <p:nvPr>
            <p:ph type="dt" sz="half" idx="7"/>
          </p:nvPr>
        </p:nvSpPr>
        <p:spPr/>
        <p:txBody>
          <a:bodyPr/>
          <a:lstStyle>
            <a:lvl1pPr>
              <a:defRPr/>
            </a:lvl1pPr>
          </a:lstStyle>
          <a:p>
            <a:pPr lvl="0"/>
            <a:endParaRPr lang="en-US"/>
          </a:p>
        </p:txBody>
      </p:sp>
      <p:sp>
        <p:nvSpPr>
          <p:cNvPr id="6" name="Google Shape;59;p36">
            <a:extLst>
              <a:ext uri="{FF2B5EF4-FFF2-40B4-BE49-F238E27FC236}">
                <a16:creationId xmlns:a16="http://schemas.microsoft.com/office/drawing/2014/main" id="{BCB93C52-96C4-C8A6-7898-EE4C2190A117}"/>
              </a:ext>
            </a:extLst>
          </p:cNvPr>
          <p:cNvSpPr txBox="1">
            <a:spLocks noGrp="1"/>
          </p:cNvSpPr>
          <p:nvPr>
            <p:ph type="ftr" sz="quarter" idx="9"/>
          </p:nvPr>
        </p:nvSpPr>
        <p:spPr/>
        <p:txBody>
          <a:bodyPr/>
          <a:lstStyle>
            <a:lvl1pPr>
              <a:defRPr/>
            </a:lvl1pPr>
          </a:lstStyle>
          <a:p>
            <a:pPr lvl="0"/>
            <a:endParaRPr lang="en-US"/>
          </a:p>
        </p:txBody>
      </p:sp>
      <p:sp>
        <p:nvSpPr>
          <p:cNvPr id="7" name="Google Shape;60;p36">
            <a:extLst>
              <a:ext uri="{FF2B5EF4-FFF2-40B4-BE49-F238E27FC236}">
                <a16:creationId xmlns:a16="http://schemas.microsoft.com/office/drawing/2014/main" id="{BC71DCEA-D71B-B48A-3C7D-8DEB8495AE24}"/>
              </a:ext>
            </a:extLst>
          </p:cNvPr>
          <p:cNvSpPr txBox="1">
            <a:spLocks noGrp="1"/>
          </p:cNvSpPr>
          <p:nvPr>
            <p:ph type="sldNum" sz="quarter" idx="8"/>
          </p:nvPr>
        </p:nvSpPr>
        <p:spPr/>
        <p:txBody>
          <a:bodyPr/>
          <a:lstStyle>
            <a:lvl1pPr>
              <a:defRPr/>
            </a:lvl1pPr>
          </a:lstStyle>
          <a:p>
            <a:pPr lvl="0"/>
            <a:fld id="{2538FDD7-2B3E-0841-B6D8-D31C5CA583BC}" type="slidenum">
              <a:t>‹#›</a:t>
            </a:fld>
            <a:endParaRPr lang="en-US"/>
          </a:p>
        </p:txBody>
      </p:sp>
    </p:spTree>
    <p:extLst>
      <p:ext uri="{BB962C8B-B14F-4D97-AF65-F5344CB8AC3E}">
        <p14:creationId xmlns:p14="http://schemas.microsoft.com/office/powerpoint/2010/main" val="3752747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_WITH_CAPTION_TEXT">
    <p:spTree>
      <p:nvGrpSpPr>
        <p:cNvPr id="1" name=""/>
        <p:cNvGrpSpPr/>
        <p:nvPr/>
      </p:nvGrpSpPr>
      <p:grpSpPr>
        <a:xfrm>
          <a:off x="0" y="0"/>
          <a:ext cx="0" cy="0"/>
          <a:chOff x="0" y="0"/>
          <a:chExt cx="0" cy="0"/>
        </a:xfrm>
      </p:grpSpPr>
      <p:sp>
        <p:nvSpPr>
          <p:cNvPr id="2" name="Google Shape;62;p37">
            <a:extLst>
              <a:ext uri="{FF2B5EF4-FFF2-40B4-BE49-F238E27FC236}">
                <a16:creationId xmlns:a16="http://schemas.microsoft.com/office/drawing/2014/main" id="{330AB39B-DA04-DF65-BD98-868927BD63FD}"/>
              </a:ext>
            </a:extLst>
          </p:cNvPr>
          <p:cNvSpPr txBox="1">
            <a:spLocks noGrp="1"/>
          </p:cNvSpPr>
          <p:nvPr>
            <p:ph type="title"/>
          </p:nvPr>
        </p:nvSpPr>
        <p:spPr>
          <a:xfrm>
            <a:off x="1792288" y="4800600"/>
            <a:ext cx="5486400" cy="566735"/>
          </a:xfrm>
        </p:spPr>
        <p:txBody>
          <a:bodyPr anchor="b" anchorCtr="0"/>
          <a:lstStyle>
            <a:lvl1pPr algn="l">
              <a:defRPr sz="2000" b="1"/>
            </a:lvl1pPr>
          </a:lstStyle>
          <a:p>
            <a:pPr lvl="0"/>
            <a:endParaRPr lang="en-US"/>
          </a:p>
        </p:txBody>
      </p:sp>
      <p:sp>
        <p:nvSpPr>
          <p:cNvPr id="3" name="Google Shape;64;p37">
            <a:extLst>
              <a:ext uri="{FF2B5EF4-FFF2-40B4-BE49-F238E27FC236}">
                <a16:creationId xmlns:a16="http://schemas.microsoft.com/office/drawing/2014/main" id="{74D24BBC-5816-1F5D-0429-4E3FC68E5844}"/>
              </a:ext>
            </a:extLst>
          </p:cNvPr>
          <p:cNvSpPr txBox="1">
            <a:spLocks noGrp="1"/>
          </p:cNvSpPr>
          <p:nvPr>
            <p:ph type="body" idx="2"/>
          </p:nvPr>
        </p:nvSpPr>
        <p:spPr>
          <a:xfrm>
            <a:off x="1792288" y="5367335"/>
            <a:ext cx="5486400" cy="804864"/>
          </a:xfrm>
        </p:spPr>
        <p:txBody>
          <a:bodyPr/>
          <a:lstStyle>
            <a:lvl1pPr indent="-228600">
              <a:spcBef>
                <a:spcPts val="280"/>
              </a:spcBef>
              <a:buNone/>
              <a:defRPr sz="1400"/>
            </a:lvl1pPr>
          </a:lstStyle>
          <a:p>
            <a:pPr lvl="0"/>
            <a:endParaRPr lang="en-US"/>
          </a:p>
        </p:txBody>
      </p:sp>
      <p:sp>
        <p:nvSpPr>
          <p:cNvPr id="4" name="Google Shape;65;p37">
            <a:extLst>
              <a:ext uri="{FF2B5EF4-FFF2-40B4-BE49-F238E27FC236}">
                <a16:creationId xmlns:a16="http://schemas.microsoft.com/office/drawing/2014/main" id="{ACA87B66-DDF3-CAD3-5923-4104ADD24E62}"/>
              </a:ext>
            </a:extLst>
          </p:cNvPr>
          <p:cNvSpPr txBox="1">
            <a:spLocks noGrp="1"/>
          </p:cNvSpPr>
          <p:nvPr>
            <p:ph type="dt" sz="half" idx="7"/>
          </p:nvPr>
        </p:nvSpPr>
        <p:spPr/>
        <p:txBody>
          <a:bodyPr/>
          <a:lstStyle>
            <a:lvl1pPr>
              <a:defRPr/>
            </a:lvl1pPr>
          </a:lstStyle>
          <a:p>
            <a:pPr lvl="0"/>
            <a:endParaRPr lang="en-US"/>
          </a:p>
        </p:txBody>
      </p:sp>
      <p:sp>
        <p:nvSpPr>
          <p:cNvPr id="5" name="Google Shape;66;p37">
            <a:extLst>
              <a:ext uri="{FF2B5EF4-FFF2-40B4-BE49-F238E27FC236}">
                <a16:creationId xmlns:a16="http://schemas.microsoft.com/office/drawing/2014/main" id="{B54B7906-0098-78CE-E3B3-A5863E0606ED}"/>
              </a:ext>
            </a:extLst>
          </p:cNvPr>
          <p:cNvSpPr txBox="1">
            <a:spLocks noGrp="1"/>
          </p:cNvSpPr>
          <p:nvPr>
            <p:ph type="ftr" sz="quarter" idx="9"/>
          </p:nvPr>
        </p:nvSpPr>
        <p:spPr/>
        <p:txBody>
          <a:bodyPr/>
          <a:lstStyle>
            <a:lvl1pPr>
              <a:defRPr/>
            </a:lvl1pPr>
          </a:lstStyle>
          <a:p>
            <a:pPr lvl="0"/>
            <a:endParaRPr lang="en-US"/>
          </a:p>
        </p:txBody>
      </p:sp>
      <p:sp>
        <p:nvSpPr>
          <p:cNvPr id="6" name="Google Shape;67;p37">
            <a:extLst>
              <a:ext uri="{FF2B5EF4-FFF2-40B4-BE49-F238E27FC236}">
                <a16:creationId xmlns:a16="http://schemas.microsoft.com/office/drawing/2014/main" id="{0A66F90D-5FB4-1749-E6B9-5F2A28658F34}"/>
              </a:ext>
            </a:extLst>
          </p:cNvPr>
          <p:cNvSpPr txBox="1">
            <a:spLocks noGrp="1"/>
          </p:cNvSpPr>
          <p:nvPr>
            <p:ph type="sldNum" sz="quarter" idx="8"/>
          </p:nvPr>
        </p:nvSpPr>
        <p:spPr/>
        <p:txBody>
          <a:bodyPr/>
          <a:lstStyle>
            <a:lvl1pPr>
              <a:defRPr/>
            </a:lvl1pPr>
          </a:lstStyle>
          <a:p>
            <a:pPr lvl="0"/>
            <a:fld id="{D9A01B7E-627A-6B4E-B13E-494C5549F3B3}" type="slidenum">
              <a:t>‹#›</a:t>
            </a:fld>
            <a:endParaRPr lang="en-US"/>
          </a:p>
        </p:txBody>
      </p:sp>
    </p:spTree>
    <p:extLst>
      <p:ext uri="{BB962C8B-B14F-4D97-AF65-F5344CB8AC3E}">
        <p14:creationId xmlns:p14="http://schemas.microsoft.com/office/powerpoint/2010/main" val="3653563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6;p28">
            <a:extLst>
              <a:ext uri="{FF2B5EF4-FFF2-40B4-BE49-F238E27FC236}">
                <a16:creationId xmlns:a16="http://schemas.microsoft.com/office/drawing/2014/main" id="{A92BA267-FE0A-35C8-24E8-4A9E39435921}"/>
              </a:ext>
            </a:extLst>
          </p:cNvPr>
          <p:cNvSpPr txBox="1">
            <a:spLocks noGrp="1"/>
          </p:cNvSpPr>
          <p:nvPr>
            <p:ph type="title"/>
          </p:nvPr>
        </p:nvSpPr>
        <p:spPr>
          <a:xfrm>
            <a:off x="457200" y="274640"/>
            <a:ext cx="8229600" cy="1143000"/>
          </a:xfrm>
          <a:prstGeom prst="rect">
            <a:avLst/>
          </a:prstGeom>
          <a:noFill/>
          <a:ln>
            <a:noFill/>
          </a:ln>
        </p:spPr>
        <p:txBody>
          <a:bodyPr vert="horz" wrap="square" lIns="91421" tIns="45701" rIns="91421" bIns="45701" anchor="ctr" anchorCtr="1" compatLnSpc="1">
            <a:normAutofit/>
          </a:bodyPr>
          <a:lstStyle/>
          <a:p>
            <a:pPr lvl="0"/>
            <a:endParaRPr lang="en-US"/>
          </a:p>
        </p:txBody>
      </p:sp>
      <p:sp>
        <p:nvSpPr>
          <p:cNvPr id="3" name="Google Shape;7;p28">
            <a:extLst>
              <a:ext uri="{FF2B5EF4-FFF2-40B4-BE49-F238E27FC236}">
                <a16:creationId xmlns:a16="http://schemas.microsoft.com/office/drawing/2014/main" id="{108382F4-4CDE-A675-6943-320F9C203B8B}"/>
              </a:ext>
            </a:extLst>
          </p:cNvPr>
          <p:cNvSpPr txBox="1">
            <a:spLocks noGrp="1"/>
          </p:cNvSpPr>
          <p:nvPr>
            <p:ph type="body" idx="1"/>
          </p:nvPr>
        </p:nvSpPr>
        <p:spPr>
          <a:xfrm>
            <a:off x="457200" y="1600200"/>
            <a:ext cx="8229600" cy="4525959"/>
          </a:xfrm>
          <a:prstGeom prst="rect">
            <a:avLst/>
          </a:prstGeom>
          <a:noFill/>
          <a:ln>
            <a:noFill/>
          </a:ln>
        </p:spPr>
        <p:txBody>
          <a:bodyPr vert="horz" wrap="square" lIns="91421" tIns="45701" rIns="91421" bIns="45701"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Google Shape;8;p28">
            <a:extLst>
              <a:ext uri="{FF2B5EF4-FFF2-40B4-BE49-F238E27FC236}">
                <a16:creationId xmlns:a16="http://schemas.microsoft.com/office/drawing/2014/main" id="{E14269DE-220F-2780-8A5C-9E4A5379890E}"/>
              </a:ext>
            </a:extLst>
          </p:cNvPr>
          <p:cNvSpPr txBox="1">
            <a:spLocks noGrp="1"/>
          </p:cNvSpPr>
          <p:nvPr>
            <p:ph type="dt" sz="half" idx="2"/>
          </p:nvPr>
        </p:nvSpPr>
        <p:spPr>
          <a:xfrm>
            <a:off x="457200" y="6356351"/>
            <a:ext cx="2133596" cy="365129"/>
          </a:xfrm>
          <a:prstGeom prst="rect">
            <a:avLst/>
          </a:prstGeom>
          <a:noFill/>
          <a:ln>
            <a:noFill/>
          </a:ln>
        </p:spPr>
        <p:txBody>
          <a:bodyPr vert="horz" wrap="square" lIns="91421" tIns="45701" rIns="91421" bIns="45701"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0" cap="none" spc="0" baseline="0">
                <a:solidFill>
                  <a:srgbClr val="888888"/>
                </a:solidFill>
                <a:uFillTx/>
                <a:latin typeface="Calibri"/>
                <a:ea typeface="Calibri"/>
                <a:cs typeface="Calibri"/>
              </a:defRPr>
            </a:lvl1pPr>
          </a:lstStyle>
          <a:p>
            <a:pPr lvl="0"/>
            <a:endParaRPr lang="en-US"/>
          </a:p>
        </p:txBody>
      </p:sp>
      <p:sp>
        <p:nvSpPr>
          <p:cNvPr id="5" name="Google Shape;9;p28">
            <a:extLst>
              <a:ext uri="{FF2B5EF4-FFF2-40B4-BE49-F238E27FC236}">
                <a16:creationId xmlns:a16="http://schemas.microsoft.com/office/drawing/2014/main" id="{82F9126C-CDDD-2C9E-E9EE-34E7C51817C7}"/>
              </a:ext>
            </a:extLst>
          </p:cNvPr>
          <p:cNvSpPr txBox="1">
            <a:spLocks noGrp="1"/>
          </p:cNvSpPr>
          <p:nvPr>
            <p:ph type="ftr" sz="quarter" idx="3"/>
          </p:nvPr>
        </p:nvSpPr>
        <p:spPr>
          <a:xfrm>
            <a:off x="3124203" y="6356351"/>
            <a:ext cx="2895603" cy="365129"/>
          </a:xfrm>
          <a:prstGeom prst="rect">
            <a:avLst/>
          </a:prstGeom>
          <a:noFill/>
          <a:ln>
            <a:noFill/>
          </a:ln>
        </p:spPr>
        <p:txBody>
          <a:bodyPr vert="horz" wrap="square" lIns="91421" tIns="45701" rIns="91421" bIns="45701"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0" cap="none" spc="0" baseline="0">
                <a:solidFill>
                  <a:srgbClr val="888888"/>
                </a:solidFill>
                <a:uFillTx/>
                <a:latin typeface="Calibri"/>
                <a:ea typeface="Calibri"/>
                <a:cs typeface="Calibri"/>
              </a:defRPr>
            </a:lvl1pPr>
          </a:lstStyle>
          <a:p>
            <a:pPr lvl="0"/>
            <a:endParaRPr lang="en-US"/>
          </a:p>
        </p:txBody>
      </p:sp>
      <p:sp>
        <p:nvSpPr>
          <p:cNvPr id="6" name="Google Shape;10;p28">
            <a:extLst>
              <a:ext uri="{FF2B5EF4-FFF2-40B4-BE49-F238E27FC236}">
                <a16:creationId xmlns:a16="http://schemas.microsoft.com/office/drawing/2014/main" id="{3DE1517F-DBEF-63E6-F92E-DA2685FF5EAB}"/>
              </a:ext>
            </a:extLst>
          </p:cNvPr>
          <p:cNvSpPr txBox="1">
            <a:spLocks noGrp="1"/>
          </p:cNvSpPr>
          <p:nvPr>
            <p:ph type="sldNum" sz="quarter" idx="4"/>
          </p:nvPr>
        </p:nvSpPr>
        <p:spPr>
          <a:xfrm>
            <a:off x="6553203" y="6356351"/>
            <a:ext cx="2133596" cy="365129"/>
          </a:xfrm>
          <a:prstGeom prst="rect">
            <a:avLst/>
          </a:prstGeom>
          <a:noFill/>
          <a:ln>
            <a:noFill/>
          </a:ln>
        </p:spPr>
        <p:txBody>
          <a:bodyPr vert="horz" wrap="square" lIns="91421" tIns="45701" rIns="91421" bIns="45701"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0" cap="none" spc="0" baseline="0">
                <a:solidFill>
                  <a:srgbClr val="888888"/>
                </a:solidFill>
                <a:uFillTx/>
                <a:latin typeface="Calibri"/>
                <a:ea typeface="Calibri"/>
                <a:cs typeface="Calibri"/>
              </a:defRPr>
            </a:lvl1pPr>
          </a:lstStyle>
          <a:p>
            <a:pPr lvl="0"/>
            <a:fld id="{7CFCA972-2B00-2E41-8529-834B9202FA7D}"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ctr" defTabSz="914400" rtl="0" fontAlgn="auto" hangingPunct="1">
        <a:lnSpc>
          <a:spcPct val="100000"/>
        </a:lnSpc>
        <a:spcBef>
          <a:spcPts val="0"/>
        </a:spcBef>
        <a:spcAft>
          <a:spcPts val="0"/>
        </a:spcAft>
        <a:buNone/>
        <a:tabLst/>
        <a:defRPr lang="en-US" sz="4400" b="0" i="0" u="none" strike="noStrike" kern="0" cap="none" spc="0" baseline="0">
          <a:solidFill>
            <a:srgbClr val="000000"/>
          </a:solidFill>
          <a:uFillTx/>
          <a:latin typeface="Calibri"/>
          <a:ea typeface="Calibri"/>
          <a:cs typeface="Calibri"/>
        </a:defRPr>
      </a:lvl1pPr>
    </p:titleStyle>
    <p:bodyStyle>
      <a:lvl1pPr marL="457200" marR="0" lvl="0" indent="-431797" algn="l" defTabSz="914400" rtl="0" fontAlgn="auto" hangingPunct="1">
        <a:lnSpc>
          <a:spcPct val="100000"/>
        </a:lnSpc>
        <a:spcBef>
          <a:spcPts val="640"/>
        </a:spcBef>
        <a:spcAft>
          <a:spcPts val="0"/>
        </a:spcAft>
        <a:buClr>
          <a:srgbClr val="000000"/>
        </a:buClr>
        <a:buSzPts val="3200"/>
        <a:buFont typeface="Arial"/>
        <a:buChar char="•"/>
        <a:tabLst/>
        <a:defRPr lang="en-US" sz="3200" b="0" i="0" u="none" strike="noStrike" kern="0" cap="none" spc="0" baseline="0">
          <a:solidFill>
            <a:srgbClr val="000000"/>
          </a:solidFill>
          <a:uFillTx/>
          <a:latin typeface="Calibri"/>
          <a:ea typeface="Calibri"/>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s://comicbook.com/category/krispy-kreme/" TargetMode="Externa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1.xml"/><Relationship Id="rId7" Type="http://schemas.openxmlformats.org/officeDocument/2006/relationships/hyperlink" Target="https://youtu.be/gmzI9Y4IoFU?si=Mu1FEoLnck7Au51V&amp;t=15" TargetMode="External"/><Relationship Id="rId2" Type="http://schemas.microsoft.com/office/2007/relationships/media" Target="https://www.youtube.com/embed/gmzI9Y4IoFU?start=15&amp;feature=oembed" TargetMode="External"/><Relationship Id="rId1" Type="http://schemas.openxmlformats.org/officeDocument/2006/relationships/video" Target="NULL"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5.png"/><Relationship Id="rId10" Type="http://schemas.openxmlformats.org/officeDocument/2006/relationships/image" Target="../media/image32.png"/><Relationship Id="rId4" Type="http://schemas.openxmlformats.org/officeDocument/2006/relationships/image" Target="../media/image4.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3.png"/><Relationship Id="rId3" Type="http://schemas.openxmlformats.org/officeDocument/2006/relationships/image" Target="../media/image36.jp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notesSlide" Target="../notesSlides/notesSlide26.xml"/><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6.png"/><Relationship Id="rId10" Type="http://schemas.openxmlformats.org/officeDocument/2006/relationships/image" Target="../media/image42.png"/><Relationship Id="rId19"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41.png"/><Relationship Id="rId1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hyperlink" Target="https://usatoday.com/story/money/food/2023/10/09/scooby-doo-krispy-kreme-doughnut-halloween-dozen/71116427007/" TargetMode="External"/><Relationship Id="rId13" Type="http://schemas.openxmlformats.org/officeDocument/2006/relationships/hyperlink" Target="https://today.com/food/restaurants/burger-king-halloween-bucket-ghost-pepper-whopper-rcna118472" TargetMode="External"/><Relationship Id="rId1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hyperlink" Target="https://instacart.com/company/updates/trick-or-treat-trends-mapping-out-halloweens-best-haunts/" TargetMode="External"/><Relationship Id="rId12" Type="http://schemas.openxmlformats.org/officeDocument/2006/relationships/hyperlink" Target="https://nbcboston.com/news/local/dunkin-unveils-100-inflatable-halloween-donut-as-tall-as-a-person/3150731/" TargetMode="External"/><Relationship Id="rId17" Type="http://schemas.openxmlformats.org/officeDocument/2006/relationships/hyperlink" Target="https://comicbook.com/irl/news/halloween-cereals-2023-monster-cereals-halloween-flavors/" TargetMode="External"/><Relationship Id="rId2" Type="http://schemas.openxmlformats.org/officeDocument/2006/relationships/notesSlide" Target="../notesSlides/notesSlide27.xml"/><Relationship Id="rId16" Type="http://schemas.openxmlformats.org/officeDocument/2006/relationships/hyperlink" Target="https://mentalfloss.com/posts/fanta-mystery-flavor-turns-tongue-black" TargetMode="External"/><Relationship Id="rId1" Type="http://schemas.openxmlformats.org/officeDocument/2006/relationships/slideLayout" Target="../slideLayouts/slideLayout1.xml"/><Relationship Id="rId6" Type="http://schemas.openxmlformats.org/officeDocument/2006/relationships/hyperlink" Target="https://nrf.com/topics/holiday-and-seasonal-trends/halloween" TargetMode="External"/><Relationship Id="rId11" Type="http://schemas.openxmlformats.org/officeDocument/2006/relationships/hyperlink" Target="http://thefoodxp.com/chipotle-halloween-menu/" TargetMode="External"/><Relationship Id="rId5" Type="http://schemas.openxmlformats.org/officeDocument/2006/relationships/hyperlink" Target="https://candystore.com/blogs/facts-trivia/halloween-candy-map-popular" TargetMode="External"/><Relationship Id="rId15" Type="http://schemas.openxmlformats.org/officeDocument/2006/relationships/hyperlink" Target="https://foodnetwork.com/fn-dish/news/where-to-buy-tyson-spooky-halloween-chicken-nuggets-2023" TargetMode="External"/><Relationship Id="rId10" Type="http://schemas.openxmlformats.org/officeDocument/2006/relationships/hyperlink" Target="http://comicbook.com/movies/news/the-nightmare-before-christmas-30th-anniversary-fashion-collection-hot-topic-halloween/" TargetMode="External"/><Relationship Id="rId4" Type="http://schemas.openxmlformats.org/officeDocument/2006/relationships/image" Target="../media/image4.png"/><Relationship Id="rId9" Type="http://schemas.openxmlformats.org/officeDocument/2006/relationships/hyperlink" Target="https://about.doordash.com/en-us/news/doordash-partners-with-spirit-halloween" TargetMode="External"/><Relationship Id="rId14" Type="http://schemas.openxmlformats.org/officeDocument/2006/relationships/hyperlink" Target="https://parade.com/food/mcdonalds-boo-buckets-return-how-get-202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candystore.com/blogs/facts-trivia/halloween-candy-map-popula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nrf.com/research-insights/holiday-data-and-trends/halloween/halloween-data-center"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hyperlink" Target="https://infogram.com/1p1j9z93pglry7fmqyrjnzmd51i6g3l0gl1" TargetMode="Externa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hyperlink" Target="https://www.instacart.com/company/updates/trick-or-treat-trends-mapping-out-halloweens-best-haunts/" TargetMode="External"/><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Google Shape;84;p1">
            <a:extLst>
              <a:ext uri="{FF2B5EF4-FFF2-40B4-BE49-F238E27FC236}">
                <a16:creationId xmlns:a16="http://schemas.microsoft.com/office/drawing/2014/main" id="{D2011D95-F97D-E6FF-624C-5DB3CA690443}"/>
              </a:ext>
            </a:extLst>
          </p:cNvPr>
          <p:cNvSpPr/>
          <p:nvPr/>
        </p:nvSpPr>
        <p:spPr>
          <a:xfrm>
            <a:off x="0" y="-462915"/>
            <a:ext cx="19933920" cy="11212830"/>
          </a:xfrm>
          <a:custGeom>
            <a:avLst/>
            <a:gdLst>
              <a:gd name="f0" fmla="val w"/>
              <a:gd name="f1" fmla="val h"/>
              <a:gd name="f2" fmla="val 0"/>
              <a:gd name="f3" fmla="val 18288000"/>
              <a:gd name="f4" fmla="val 10287000"/>
              <a:gd name="f5" fmla="*/ f0 1 18288000"/>
              <a:gd name="f6" fmla="*/ f1 1 10287000"/>
              <a:gd name="f7" fmla="val f2"/>
              <a:gd name="f8" fmla="val f3"/>
              <a:gd name="f9" fmla="val f4"/>
              <a:gd name="f10" fmla="+- f9 0 f7"/>
              <a:gd name="f11" fmla="+- f8 0 f7"/>
              <a:gd name="f12" fmla="*/ f11 1 18288000"/>
              <a:gd name="f13" fmla="*/ f10 1 1028700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8288000" h="10287000">
                <a:moveTo>
                  <a:pt x="f2" y="f2"/>
                </a:moveTo>
                <a:lnTo>
                  <a:pt x="f3" y="f2"/>
                </a:lnTo>
                <a:lnTo>
                  <a:pt x="f3" y="f4"/>
                </a:lnTo>
                <a:lnTo>
                  <a:pt x="f2" y="f4"/>
                </a:lnTo>
                <a:lnTo>
                  <a:pt x="f2" y="f2"/>
                </a:lnTo>
                <a:close/>
              </a:path>
            </a:pathLst>
          </a:custGeom>
          <a:blipFill>
            <a:blip r:embed="rId3">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85;p1">
            <a:extLst>
              <a:ext uri="{FF2B5EF4-FFF2-40B4-BE49-F238E27FC236}">
                <a16:creationId xmlns:a16="http://schemas.microsoft.com/office/drawing/2014/main" id="{A6DB0246-C212-9910-CCF1-A6E9385D8FAF}"/>
              </a:ext>
            </a:extLst>
          </p:cNvPr>
          <p:cNvSpPr/>
          <p:nvPr/>
        </p:nvSpPr>
        <p:spPr>
          <a:xfrm>
            <a:off x="-274082" y="-3828601"/>
            <a:ext cx="14695358" cy="14695358"/>
          </a:xfrm>
          <a:custGeom>
            <a:avLst/>
            <a:gdLst>
              <a:gd name="f0" fmla="val w"/>
              <a:gd name="f1" fmla="val h"/>
              <a:gd name="f2" fmla="val 0"/>
              <a:gd name="f3" fmla="val 14695361"/>
              <a:gd name="f4" fmla="val 14695362"/>
              <a:gd name="f5" fmla="*/ f0 1 14695361"/>
              <a:gd name="f6" fmla="*/ f1 1 14695361"/>
              <a:gd name="f7" fmla="val f2"/>
              <a:gd name="f8" fmla="val f3"/>
              <a:gd name="f9" fmla="+- f8 0 f7"/>
              <a:gd name="f10" fmla="*/ f9 1 14695361"/>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14695361" h="14695361">
                <a:moveTo>
                  <a:pt x="f2" y="f2"/>
                </a:moveTo>
                <a:lnTo>
                  <a:pt x="f4" y="f2"/>
                </a:lnTo>
                <a:lnTo>
                  <a:pt x="f4" y="f4"/>
                </a:lnTo>
                <a:lnTo>
                  <a:pt x="f2" y="f4"/>
                </a:lnTo>
                <a:lnTo>
                  <a:pt x="f2" y="f2"/>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86;p1">
            <a:extLst>
              <a:ext uri="{FF2B5EF4-FFF2-40B4-BE49-F238E27FC236}">
                <a16:creationId xmlns:a16="http://schemas.microsoft.com/office/drawing/2014/main" id="{61BD7FC4-A611-DC3D-B70A-59E69538F615}"/>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5">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87;p1">
            <a:extLst>
              <a:ext uri="{FF2B5EF4-FFF2-40B4-BE49-F238E27FC236}">
                <a16:creationId xmlns:a16="http://schemas.microsoft.com/office/drawing/2014/main" id="{65038C44-6B36-117A-12E6-C3FA81FF5ACE}"/>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6">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88;p1">
            <a:extLst>
              <a:ext uri="{FF2B5EF4-FFF2-40B4-BE49-F238E27FC236}">
                <a16:creationId xmlns:a16="http://schemas.microsoft.com/office/drawing/2014/main" id="{976A18BA-D8CD-6D47-58C6-ACC6AEC37FCE}"/>
              </a:ext>
            </a:extLst>
          </p:cNvPr>
          <p:cNvSpPr/>
          <p:nvPr/>
        </p:nvSpPr>
        <p:spPr>
          <a:xfrm rot="5400013">
            <a:off x="785039" y="1323731"/>
            <a:ext cx="561185" cy="73865"/>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7" name="Google Shape;89;p1">
            <a:extLst>
              <a:ext uri="{FF2B5EF4-FFF2-40B4-BE49-F238E27FC236}">
                <a16:creationId xmlns:a16="http://schemas.microsoft.com/office/drawing/2014/main" id="{D26D40BC-6627-6FC1-A696-81159DC537A2}"/>
              </a:ext>
            </a:extLst>
          </p:cNvPr>
          <p:cNvSpPr/>
          <p:nvPr/>
        </p:nvSpPr>
        <p:spPr>
          <a:xfrm>
            <a:off x="3578806" y="8696181"/>
            <a:ext cx="467002" cy="467002"/>
          </a:xfrm>
          <a:custGeom>
            <a:avLst/>
            <a:gdLst>
              <a:gd name="f0" fmla="val w"/>
              <a:gd name="f1" fmla="val h"/>
              <a:gd name="f2" fmla="val 0"/>
              <a:gd name="f3" fmla="val 6350000"/>
              <a:gd name="f4" fmla="val 3175000"/>
              <a:gd name="f5" fmla="val 1421496"/>
              <a:gd name="f6" fmla="val 4928504"/>
              <a:gd name="f7" fmla="*/ f0 1 6350000"/>
              <a:gd name="f8" fmla="*/ f1 1 6350000"/>
              <a:gd name="f9" fmla="val f2"/>
              <a:gd name="f10" fmla="val f3"/>
              <a:gd name="f11" fmla="+- f10 0 f9"/>
              <a:gd name="f12" fmla="*/ f11 1 63500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6350000" h="63500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090715"/>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8" name="Google Shape;90;p1">
            <a:extLst>
              <a:ext uri="{FF2B5EF4-FFF2-40B4-BE49-F238E27FC236}">
                <a16:creationId xmlns:a16="http://schemas.microsoft.com/office/drawing/2014/main" id="{8F25E052-AE37-2015-317C-67016CA7F735}"/>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7">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9" name="Google Shape;91;p1">
            <a:extLst>
              <a:ext uri="{FF2B5EF4-FFF2-40B4-BE49-F238E27FC236}">
                <a16:creationId xmlns:a16="http://schemas.microsoft.com/office/drawing/2014/main" id="{20FD65CA-8927-0A45-7B51-6CDA57FDEC00}"/>
              </a:ext>
            </a:extLst>
          </p:cNvPr>
          <p:cNvSpPr txBox="1"/>
          <p:nvPr/>
        </p:nvSpPr>
        <p:spPr>
          <a:xfrm>
            <a:off x="1468407" y="2998345"/>
            <a:ext cx="10548052" cy="193776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6"/>
              </a:lnSpc>
              <a:spcBef>
                <a:spcPts val="0"/>
              </a:spcBef>
              <a:spcAft>
                <a:spcPts val="0"/>
              </a:spcAft>
              <a:buNone/>
              <a:tabLst/>
              <a:defRPr sz="1800" b="0" i="0" u="none" strike="noStrike" kern="0" cap="none" spc="0" baseline="0">
                <a:solidFill>
                  <a:srgbClr val="000000"/>
                </a:solidFill>
                <a:uFillTx/>
              </a:defRPr>
            </a:pPr>
            <a:r>
              <a:rPr lang="en-US" sz="14414" b="1" i="0" u="none" strike="noStrike" kern="0" cap="none" spc="0" baseline="0">
                <a:solidFill>
                  <a:srgbClr val="FFFFFF"/>
                </a:solidFill>
                <a:uFillTx/>
                <a:latin typeface="Luckiest Guy"/>
                <a:ea typeface="Luckiest Guy"/>
                <a:cs typeface="Luckiest Guy"/>
              </a:rPr>
              <a:t>SPOOKY</a:t>
            </a:r>
            <a:endParaRPr lang="en-US" sz="1400" b="0" i="0" u="none" strike="noStrike" kern="0" cap="none" spc="0" baseline="0">
              <a:solidFill>
                <a:srgbClr val="000000"/>
              </a:solidFill>
              <a:uFillTx/>
              <a:latin typeface="Arial"/>
              <a:ea typeface="Arial"/>
              <a:cs typeface="Arial"/>
            </a:endParaRPr>
          </a:p>
        </p:txBody>
      </p:sp>
      <p:sp>
        <p:nvSpPr>
          <p:cNvPr id="10" name="Google Shape;92;p1">
            <a:extLst>
              <a:ext uri="{FF2B5EF4-FFF2-40B4-BE49-F238E27FC236}">
                <a16:creationId xmlns:a16="http://schemas.microsoft.com/office/drawing/2014/main" id="{D18C6836-AE51-B767-EBB2-F639C649E522}"/>
              </a:ext>
            </a:extLst>
          </p:cNvPr>
          <p:cNvSpPr txBox="1"/>
          <p:nvPr/>
        </p:nvSpPr>
        <p:spPr>
          <a:xfrm>
            <a:off x="1468407" y="4748332"/>
            <a:ext cx="10548052" cy="193776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6"/>
              </a:lnSpc>
              <a:spcBef>
                <a:spcPts val="0"/>
              </a:spcBef>
              <a:spcAft>
                <a:spcPts val="0"/>
              </a:spcAft>
              <a:buNone/>
              <a:tabLst/>
              <a:defRPr sz="1800" b="0" i="0" u="none" strike="noStrike" kern="0" cap="none" spc="0" baseline="0">
                <a:solidFill>
                  <a:srgbClr val="000000"/>
                </a:solidFill>
                <a:uFillTx/>
              </a:defRPr>
            </a:pPr>
            <a:r>
              <a:rPr lang="en-US" sz="14414" b="1" i="0" u="none" strike="noStrike" kern="0" cap="none" spc="0" baseline="0">
                <a:solidFill>
                  <a:srgbClr val="F26924"/>
                </a:solidFill>
                <a:uFillTx/>
                <a:latin typeface="Luckiest Guy"/>
                <a:ea typeface="Luckiest Guy"/>
                <a:cs typeface="Luckiest Guy"/>
              </a:rPr>
              <a:t>MARKETING</a:t>
            </a:r>
            <a:endParaRPr lang="en-US" sz="1400" b="0" i="0" u="none" strike="noStrike" kern="0" cap="none" spc="0" baseline="0">
              <a:solidFill>
                <a:srgbClr val="000000"/>
              </a:solidFill>
              <a:uFillTx/>
              <a:latin typeface="Arial"/>
              <a:ea typeface="Arial"/>
              <a:cs typeface="Arial"/>
            </a:endParaRPr>
          </a:p>
        </p:txBody>
      </p:sp>
      <p:sp>
        <p:nvSpPr>
          <p:cNvPr id="11" name="Google Shape;93;p1">
            <a:extLst>
              <a:ext uri="{FF2B5EF4-FFF2-40B4-BE49-F238E27FC236}">
                <a16:creationId xmlns:a16="http://schemas.microsoft.com/office/drawing/2014/main" id="{153876CB-98B2-934D-7893-7E915976E70B}"/>
              </a:ext>
            </a:extLst>
          </p:cNvPr>
          <p:cNvSpPr txBox="1"/>
          <p:nvPr/>
        </p:nvSpPr>
        <p:spPr>
          <a:xfrm>
            <a:off x="1468398" y="7182145"/>
            <a:ext cx="10547997" cy="22410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2600" b="0" i="0" u="none" strike="noStrike" kern="0" cap="none" spc="0" baseline="0">
                <a:solidFill>
                  <a:srgbClr val="FFFFFF"/>
                </a:solidFill>
                <a:uFillTx/>
                <a:latin typeface="Montserrat Medium"/>
                <a:ea typeface="Montserrat Medium"/>
                <a:cs typeface="Montserrat Medium"/>
              </a:rPr>
              <a:t>How do businesses and brands leverage Halloween to reach, connect with, and engage consumers?  </a:t>
            </a: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endParaRPr lang="en-US" sz="2600" b="0" i="0" u="none" strike="noStrike" kern="0" cap="none" spc="0" baseline="0">
              <a:solidFill>
                <a:srgbClr val="FFFFFF"/>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2600" b="0" i="0" u="none" strike="noStrike" kern="0" cap="none" spc="0" baseline="0">
                <a:solidFill>
                  <a:srgbClr val="FFFFFF"/>
                </a:solidFill>
                <a:uFillTx/>
                <a:latin typeface="Montserrat Medium"/>
                <a:ea typeface="Montserrat Medium"/>
                <a:cs typeface="Montserrat Medium"/>
              </a:rPr>
              <a:t>Let's look at some of this year's notable Halloween  brand marketing campaigns. </a:t>
            </a:r>
            <a:endParaRPr lang="en-US" sz="2600" b="0" i="0" u="none" strike="noStrike" kern="0" cap="none" spc="0" baseline="0">
              <a:solidFill>
                <a:srgbClr val="000000"/>
              </a:solidFill>
              <a:uFillTx/>
              <a:latin typeface="Montserrat Medium"/>
              <a:ea typeface="Montserrat Medium"/>
              <a:cs typeface="Montserrat Medium"/>
            </a:endParaRPr>
          </a:p>
        </p:txBody>
      </p:sp>
      <p:sp>
        <p:nvSpPr>
          <p:cNvPr id="12" name="Google Shape;94;p1">
            <a:extLst>
              <a:ext uri="{FF2B5EF4-FFF2-40B4-BE49-F238E27FC236}">
                <a16:creationId xmlns:a16="http://schemas.microsoft.com/office/drawing/2014/main" id="{04635A54-CB84-A62D-155D-1FCE762C5CE5}"/>
              </a:ext>
            </a:extLst>
          </p:cNvPr>
          <p:cNvSpPr txBox="1"/>
          <p:nvPr/>
        </p:nvSpPr>
        <p:spPr>
          <a:xfrm>
            <a:off x="1403869" y="951780"/>
            <a:ext cx="4988920" cy="40576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13" name="Google Shape;95;p1">
            <a:extLst>
              <a:ext uri="{FF2B5EF4-FFF2-40B4-BE49-F238E27FC236}">
                <a16:creationId xmlns:a16="http://schemas.microsoft.com/office/drawing/2014/main" id="{85A5C35F-ECF1-EAF2-08F3-F94756D18C78}"/>
              </a:ext>
            </a:extLst>
          </p:cNvPr>
          <p:cNvSpPr txBox="1"/>
          <p:nvPr/>
        </p:nvSpPr>
        <p:spPr>
          <a:xfrm>
            <a:off x="1403869" y="1319451"/>
            <a:ext cx="5338559" cy="3962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0">
    <p:bg>
      <p:bgPr>
        <a:solidFill>
          <a:srgbClr val="090715"/>
        </a:solidFill>
        <a:effectLst/>
      </p:bgPr>
    </p:bg>
    <p:spTree>
      <p:nvGrpSpPr>
        <p:cNvPr id="1" name=""/>
        <p:cNvGrpSpPr/>
        <p:nvPr/>
      </p:nvGrpSpPr>
      <p:grpSpPr>
        <a:xfrm>
          <a:off x="0" y="0"/>
          <a:ext cx="0" cy="0"/>
          <a:chOff x="0" y="0"/>
          <a:chExt cx="0" cy="0"/>
        </a:xfrm>
      </p:grpSpPr>
      <p:sp>
        <p:nvSpPr>
          <p:cNvPr id="2" name="Google Shape;300;p10">
            <a:extLst>
              <a:ext uri="{FF2B5EF4-FFF2-40B4-BE49-F238E27FC236}">
                <a16:creationId xmlns:a16="http://schemas.microsoft.com/office/drawing/2014/main" id="{EF6200F0-E85B-DF94-3FF5-EA215325BF5E}"/>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3">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301;p10">
            <a:extLst>
              <a:ext uri="{FF2B5EF4-FFF2-40B4-BE49-F238E27FC236}">
                <a16:creationId xmlns:a16="http://schemas.microsoft.com/office/drawing/2014/main" id="{083A27F3-B713-59EB-5618-DBD46F1FFB38}"/>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302;p10">
            <a:extLst>
              <a:ext uri="{FF2B5EF4-FFF2-40B4-BE49-F238E27FC236}">
                <a16:creationId xmlns:a16="http://schemas.microsoft.com/office/drawing/2014/main" id="{DC9356D7-C072-A36E-13FF-B87CA7F353DF}"/>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5">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303;p10">
            <a:extLst>
              <a:ext uri="{FF2B5EF4-FFF2-40B4-BE49-F238E27FC236}">
                <a16:creationId xmlns:a16="http://schemas.microsoft.com/office/drawing/2014/main" id="{5DEF9444-DE58-DEC2-D9ED-FCA3D10423B7}"/>
              </a:ext>
            </a:extLst>
          </p:cNvPr>
          <p:cNvSpPr/>
          <p:nvPr/>
        </p:nvSpPr>
        <p:spPr>
          <a:xfrm>
            <a:off x="9520540" y="1610587"/>
            <a:ext cx="7902135" cy="7065824"/>
          </a:xfrm>
          <a:custGeom>
            <a:avLst/>
            <a:gdLst>
              <a:gd name="f0" fmla="val w"/>
              <a:gd name="f1" fmla="val h"/>
              <a:gd name="f2" fmla="val 0"/>
              <a:gd name="f3" fmla="val 7902137"/>
              <a:gd name="f4" fmla="val 7065828"/>
              <a:gd name="f5" fmla="*/ f0 1 7902137"/>
              <a:gd name="f6" fmla="*/ f1 1 7065828"/>
              <a:gd name="f7" fmla="val f2"/>
              <a:gd name="f8" fmla="val f3"/>
              <a:gd name="f9" fmla="val f4"/>
              <a:gd name="f10" fmla="+- f9 0 f7"/>
              <a:gd name="f11" fmla="+- f8 0 f7"/>
              <a:gd name="f12" fmla="*/ f11 1 7902137"/>
              <a:gd name="f13" fmla="*/ f10 1 706582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7902137" h="7065828">
                <a:moveTo>
                  <a:pt x="f2" y="f2"/>
                </a:moveTo>
                <a:lnTo>
                  <a:pt x="f3" y="f2"/>
                </a:lnTo>
                <a:lnTo>
                  <a:pt x="f3" y="f4"/>
                </a:lnTo>
                <a:lnTo>
                  <a:pt x="f2" y="f4"/>
                </a:lnTo>
                <a:lnTo>
                  <a:pt x="f2" y="f2"/>
                </a:lnTo>
                <a:close/>
              </a:path>
            </a:pathLst>
          </a:custGeom>
          <a:blipFill>
            <a:blip r:embed="rId6">
              <a:alphaModFix/>
            </a:blip>
            <a:stretch>
              <a:fillRect/>
            </a:stretch>
          </a:blipFill>
          <a:ln w="38103" cap="sq">
            <a:solidFill>
              <a:srgbClr val="000000"/>
            </a:solidFill>
            <a:prstDash val="solid"/>
            <a:miter/>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304;p10">
            <a:extLst>
              <a:ext uri="{FF2B5EF4-FFF2-40B4-BE49-F238E27FC236}">
                <a16:creationId xmlns:a16="http://schemas.microsoft.com/office/drawing/2014/main" id="{1EF6CAFE-0A0D-3CA4-0847-AA8AF824C0D7}"/>
              </a:ext>
            </a:extLst>
          </p:cNvPr>
          <p:cNvSpPr txBox="1"/>
          <p:nvPr/>
        </p:nvSpPr>
        <p:spPr>
          <a:xfrm>
            <a:off x="1016675" y="4811627"/>
            <a:ext cx="7281303" cy="218879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DoorDash and Spirit Halloween, the world’s No. 1 Halloween retailer, are partnering to provide on-demand access to thousands of Halloween items, from costumes to decorations, just in time for the holiday.</a:t>
            </a:r>
            <a:endParaRPr lang="en-US" sz="1800" b="0" i="0" u="sng" strike="noStrike" kern="0" cap="none" spc="0" baseline="0">
              <a:solidFill>
                <a:srgbClr val="FFFFFF"/>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endParaRPr lang="en-US" sz="1800" b="0" i="0" u="sng" strike="noStrike" kern="0" cap="none" spc="0" baseline="0">
              <a:solidFill>
                <a:srgbClr val="FFFFFF"/>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For the first time ever, over 1,500 Spirit Halloween locations will be available on the DoorDash marketplace nationwide.</a:t>
            </a:r>
            <a:endParaRPr lang="en-US" sz="1400" b="0" i="0" u="none" strike="noStrike" kern="0" cap="none" spc="0" baseline="0">
              <a:solidFill>
                <a:srgbClr val="000000"/>
              </a:solidFill>
              <a:uFillTx/>
              <a:latin typeface="Montserrat Medium"/>
              <a:ea typeface="Montserrat Medium"/>
              <a:cs typeface="Montserrat Medium"/>
            </a:endParaRPr>
          </a:p>
        </p:txBody>
      </p:sp>
      <p:sp>
        <p:nvSpPr>
          <p:cNvPr id="7" name="Google Shape;305;p10">
            <a:extLst>
              <a:ext uri="{FF2B5EF4-FFF2-40B4-BE49-F238E27FC236}">
                <a16:creationId xmlns:a16="http://schemas.microsoft.com/office/drawing/2014/main" id="{045941F2-4BD1-59D3-68D4-4F40AB3A1A73}"/>
              </a:ext>
            </a:extLst>
          </p:cNvPr>
          <p:cNvSpPr txBox="1"/>
          <p:nvPr/>
        </p:nvSpPr>
        <p:spPr>
          <a:xfrm>
            <a:off x="10694484" y="8749262"/>
            <a:ext cx="6728100" cy="277200"/>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a:ea typeface="Montserrat"/>
                <a:cs typeface="Montserrat"/>
              </a:rPr>
              <a:t>SOURCE: Doordash</a:t>
            </a:r>
            <a:endParaRPr lang="en-US" sz="1800" b="0" i="0" u="none" strike="noStrike" kern="0" cap="none" spc="0" baseline="0">
              <a:solidFill>
                <a:srgbClr val="000000"/>
              </a:solidFill>
              <a:uFillTx/>
              <a:latin typeface="Montserrat"/>
              <a:ea typeface="Montserrat"/>
              <a:cs typeface="Montserrat"/>
            </a:endParaRPr>
          </a:p>
        </p:txBody>
      </p:sp>
      <p:sp>
        <p:nvSpPr>
          <p:cNvPr id="8" name="Google Shape;306;p10">
            <a:extLst>
              <a:ext uri="{FF2B5EF4-FFF2-40B4-BE49-F238E27FC236}">
                <a16:creationId xmlns:a16="http://schemas.microsoft.com/office/drawing/2014/main" id="{0E564E26-753F-223A-ACAB-1CF6FBDFD198}"/>
              </a:ext>
            </a:extLst>
          </p:cNvPr>
          <p:cNvSpPr/>
          <p:nvPr/>
        </p:nvSpPr>
        <p:spPr>
          <a:xfrm rot="5400013">
            <a:off x="785039" y="1731179"/>
            <a:ext cx="561185" cy="73865"/>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9" name="Google Shape;307;p10">
            <a:extLst>
              <a:ext uri="{FF2B5EF4-FFF2-40B4-BE49-F238E27FC236}">
                <a16:creationId xmlns:a16="http://schemas.microsoft.com/office/drawing/2014/main" id="{E96EA97F-3C1F-5ADD-A35B-CEA0815E9DAB}"/>
              </a:ext>
            </a:extLst>
          </p:cNvPr>
          <p:cNvSpPr txBox="1"/>
          <p:nvPr/>
        </p:nvSpPr>
        <p:spPr>
          <a:xfrm>
            <a:off x="1403869" y="1359228"/>
            <a:ext cx="4988920" cy="40576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10" name="Google Shape;308;p10">
            <a:extLst>
              <a:ext uri="{FF2B5EF4-FFF2-40B4-BE49-F238E27FC236}">
                <a16:creationId xmlns:a16="http://schemas.microsoft.com/office/drawing/2014/main" id="{CF4B478A-D397-75B6-8FF3-18812ECF1B58}"/>
              </a:ext>
            </a:extLst>
          </p:cNvPr>
          <p:cNvSpPr txBox="1"/>
          <p:nvPr/>
        </p:nvSpPr>
        <p:spPr>
          <a:xfrm>
            <a:off x="1403869" y="1726899"/>
            <a:ext cx="5338559" cy="3962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
        <p:nvSpPr>
          <p:cNvPr id="11" name="Google Shape;309;p10">
            <a:extLst>
              <a:ext uri="{FF2B5EF4-FFF2-40B4-BE49-F238E27FC236}">
                <a16:creationId xmlns:a16="http://schemas.microsoft.com/office/drawing/2014/main" id="{D361DA59-A013-BA3D-DA48-05991120BDBC}"/>
              </a:ext>
            </a:extLst>
          </p:cNvPr>
          <p:cNvSpPr txBox="1"/>
          <p:nvPr/>
        </p:nvSpPr>
        <p:spPr>
          <a:xfrm>
            <a:off x="1016675" y="3817711"/>
            <a:ext cx="7276200" cy="79949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98000"/>
              </a:lnSpc>
              <a:spcBef>
                <a:spcPts val="0"/>
              </a:spcBef>
              <a:spcAft>
                <a:spcPts val="0"/>
              </a:spcAft>
              <a:buNone/>
              <a:tabLst/>
              <a:defRPr sz="1800" b="0" i="0" u="none" strike="noStrike" kern="0" cap="none" spc="0" baseline="0">
                <a:solidFill>
                  <a:srgbClr val="000000"/>
                </a:solidFill>
                <a:uFillTx/>
              </a:defRPr>
            </a:pPr>
            <a:r>
              <a:rPr lang="en-US" sz="5300" b="1" i="0" u="none" strike="noStrike" kern="0" cap="none" spc="0" baseline="0">
                <a:solidFill>
                  <a:srgbClr val="FFFFFF"/>
                </a:solidFill>
                <a:uFillTx/>
                <a:latin typeface="Luckiest Guy"/>
                <a:ea typeface="Luckiest Guy"/>
                <a:cs typeface="Luckiest Guy"/>
              </a:rPr>
              <a:t>Spirit Halloween</a:t>
            </a:r>
            <a:endParaRPr lang="en-US" sz="1400" b="0" i="0" u="none" strike="noStrike" kern="0" cap="none" spc="0" baseline="0">
              <a:solidFill>
                <a:srgbClr val="000000"/>
              </a:solidFill>
              <a:uFillTx/>
              <a:latin typeface="Arial"/>
              <a:ea typeface="Arial"/>
              <a:cs typeface="Arial"/>
            </a:endParaRPr>
          </a:p>
        </p:txBody>
      </p:sp>
      <p:sp>
        <p:nvSpPr>
          <p:cNvPr id="12" name="Google Shape;310;p10">
            <a:extLst>
              <a:ext uri="{FF2B5EF4-FFF2-40B4-BE49-F238E27FC236}">
                <a16:creationId xmlns:a16="http://schemas.microsoft.com/office/drawing/2014/main" id="{EE5D01C4-3796-7DF6-D50B-2165A00FD3B9}"/>
              </a:ext>
            </a:extLst>
          </p:cNvPr>
          <p:cNvSpPr txBox="1"/>
          <p:nvPr/>
        </p:nvSpPr>
        <p:spPr>
          <a:xfrm>
            <a:off x="1016675" y="2837337"/>
            <a:ext cx="8020504" cy="10776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4003"/>
              </a:lnSpc>
              <a:spcBef>
                <a:spcPts val="0"/>
              </a:spcBef>
              <a:spcAft>
                <a:spcPts val="0"/>
              </a:spcAft>
              <a:buNone/>
              <a:tabLst/>
              <a:defRPr sz="1800" b="0" i="0" u="none" strike="noStrike" kern="0" cap="none" spc="0" baseline="0">
                <a:solidFill>
                  <a:srgbClr val="000000"/>
                </a:solidFill>
                <a:uFillTx/>
              </a:defRPr>
            </a:pPr>
            <a:r>
              <a:rPr lang="en-US" sz="7000" b="1" i="0" u="none" strike="noStrike" kern="0" cap="none" spc="0" baseline="0">
                <a:solidFill>
                  <a:srgbClr val="F26924"/>
                </a:solidFill>
                <a:uFillTx/>
                <a:latin typeface="Luckiest Guy"/>
                <a:ea typeface="Luckiest Guy"/>
                <a:cs typeface="Luckiest Guy"/>
              </a:rPr>
              <a:t>Doordash x</a:t>
            </a:r>
            <a:endParaRPr lang="en-US" sz="7000" b="0" i="0" u="none" strike="noStrike" kern="0" cap="none" spc="0" baseline="0">
              <a:solidFill>
                <a:srgbClr val="F26924"/>
              </a:solidFill>
              <a:uFillTx/>
              <a:latin typeface="Luckiest Guy"/>
              <a:ea typeface="Luckiest Guy"/>
              <a:cs typeface="Luckiest Guy"/>
            </a:endParaRPr>
          </a:p>
        </p:txBody>
      </p:sp>
      <p:grpSp>
        <p:nvGrpSpPr>
          <p:cNvPr id="13" name="Google Shape;311;p10">
            <a:extLst>
              <a:ext uri="{FF2B5EF4-FFF2-40B4-BE49-F238E27FC236}">
                <a16:creationId xmlns:a16="http://schemas.microsoft.com/office/drawing/2014/main" id="{04565432-999E-6F0A-060C-A9ACB07952F6}"/>
              </a:ext>
            </a:extLst>
          </p:cNvPr>
          <p:cNvGrpSpPr/>
          <p:nvPr/>
        </p:nvGrpSpPr>
        <p:grpSpPr>
          <a:xfrm>
            <a:off x="1016675" y="8792577"/>
            <a:ext cx="4293300" cy="323103"/>
            <a:chOff x="1016675" y="8792577"/>
            <a:chExt cx="4293300" cy="323103"/>
          </a:xfrm>
        </p:grpSpPr>
        <p:cxnSp>
          <p:nvCxnSpPr>
            <p:cNvPr id="14" name="Google Shape;312;p10">
              <a:extLst>
                <a:ext uri="{FF2B5EF4-FFF2-40B4-BE49-F238E27FC236}">
                  <a16:creationId xmlns:a16="http://schemas.microsoft.com/office/drawing/2014/main" id="{A345B28C-6BC6-666E-FC9C-0F92E0CE92AA}"/>
                </a:ext>
              </a:extLst>
            </p:cNvPr>
            <p:cNvCxnSpPr/>
            <p:nvPr/>
          </p:nvCxnSpPr>
          <p:spPr>
            <a:xfrm>
              <a:off x="1016675" y="8970693"/>
              <a:ext cx="4293300" cy="0"/>
            </a:xfrm>
            <a:prstGeom prst="straightConnector1">
              <a:avLst/>
            </a:prstGeom>
            <a:noFill/>
            <a:ln w="657225" cap="rnd">
              <a:solidFill>
                <a:srgbClr val="666666"/>
              </a:solidFill>
              <a:prstDash val="solid"/>
              <a:round/>
            </a:ln>
          </p:spPr>
        </p:cxnSp>
        <p:sp>
          <p:nvSpPr>
            <p:cNvPr id="15" name="Google Shape;313;p10">
              <a:extLst>
                <a:ext uri="{FF2B5EF4-FFF2-40B4-BE49-F238E27FC236}">
                  <a16:creationId xmlns:a16="http://schemas.microsoft.com/office/drawing/2014/main" id="{886555D2-02D5-9223-5FA0-696E2CCE54A6}"/>
                </a:ext>
              </a:extLst>
            </p:cNvPr>
            <p:cNvSpPr txBox="1"/>
            <p:nvPr/>
          </p:nvSpPr>
          <p:spPr>
            <a:xfrm>
              <a:off x="1041154" y="8792577"/>
              <a:ext cx="4244397" cy="32310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00" b="1" i="0" u="none" strike="noStrike" kern="0" cap="none" spc="0" baseline="0">
                  <a:solidFill>
                    <a:srgbClr val="FFFFFF"/>
                  </a:solidFill>
                  <a:uFillTx/>
                  <a:latin typeface="Montserrat"/>
                  <a:ea typeface="Montserrat"/>
                  <a:cs typeface="Montserrat"/>
                </a:rPr>
                <a:t>M3L2: Brand Building</a:t>
              </a:r>
              <a:endParaRPr lang="en-US" sz="1400" b="0" i="0" u="none" strike="noStrike" kern="0" cap="none" spc="0" baseline="0">
                <a:solidFill>
                  <a:srgbClr val="000000"/>
                </a:solidFill>
                <a:uFillTx/>
                <a:latin typeface="Arial"/>
                <a:ea typeface="Arial"/>
                <a:cs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1">
    <p:bg>
      <p:bgPr>
        <a:solidFill>
          <a:srgbClr val="090715"/>
        </a:solidFill>
        <a:effectLst/>
      </p:bgPr>
    </p:bg>
    <p:spTree>
      <p:nvGrpSpPr>
        <p:cNvPr id="1" name=""/>
        <p:cNvGrpSpPr/>
        <p:nvPr/>
      </p:nvGrpSpPr>
      <p:grpSpPr>
        <a:xfrm>
          <a:off x="0" y="0"/>
          <a:ext cx="0" cy="0"/>
          <a:chOff x="0" y="0"/>
          <a:chExt cx="0" cy="0"/>
        </a:xfrm>
      </p:grpSpPr>
      <p:sp>
        <p:nvSpPr>
          <p:cNvPr id="2" name="Google Shape;318;p11">
            <a:extLst>
              <a:ext uri="{FF2B5EF4-FFF2-40B4-BE49-F238E27FC236}">
                <a16:creationId xmlns:a16="http://schemas.microsoft.com/office/drawing/2014/main" id="{34152A09-D208-3EE4-4FF6-20AB66416FF0}"/>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3">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319;p11">
            <a:extLst>
              <a:ext uri="{FF2B5EF4-FFF2-40B4-BE49-F238E27FC236}">
                <a16:creationId xmlns:a16="http://schemas.microsoft.com/office/drawing/2014/main" id="{6C45BEC1-A861-47C9-1086-E0329C0C709F}"/>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320;p11">
            <a:extLst>
              <a:ext uri="{FF2B5EF4-FFF2-40B4-BE49-F238E27FC236}">
                <a16:creationId xmlns:a16="http://schemas.microsoft.com/office/drawing/2014/main" id="{E275F618-F348-E0EA-E1C7-6B3E630082F7}"/>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5">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321;p11">
            <a:extLst>
              <a:ext uri="{FF2B5EF4-FFF2-40B4-BE49-F238E27FC236}">
                <a16:creationId xmlns:a16="http://schemas.microsoft.com/office/drawing/2014/main" id="{22D16DE6-CA10-ADB1-920F-AF66D5621CAB}"/>
              </a:ext>
            </a:extLst>
          </p:cNvPr>
          <p:cNvSpPr/>
          <p:nvPr/>
        </p:nvSpPr>
        <p:spPr>
          <a:xfrm>
            <a:off x="11836551" y="1233827"/>
            <a:ext cx="5681066" cy="7663248"/>
          </a:xfrm>
          <a:custGeom>
            <a:avLst/>
            <a:gdLst>
              <a:gd name="f0" fmla="val w"/>
              <a:gd name="f1" fmla="val h"/>
              <a:gd name="f2" fmla="val 0"/>
              <a:gd name="f3" fmla="val 5529023"/>
              <a:gd name="f4" fmla="val 7458153"/>
              <a:gd name="f5" fmla="val 5529024"/>
              <a:gd name="f6" fmla="*/ f0 1 5529023"/>
              <a:gd name="f7" fmla="*/ f1 1 7458153"/>
              <a:gd name="f8" fmla="val f2"/>
              <a:gd name="f9" fmla="val f3"/>
              <a:gd name="f10" fmla="val f4"/>
              <a:gd name="f11" fmla="+- f10 0 f8"/>
              <a:gd name="f12" fmla="+- f9 0 f8"/>
              <a:gd name="f13" fmla="*/ f12 1 5529023"/>
              <a:gd name="f14" fmla="*/ f11 1 745815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5529023" h="7458153">
                <a:moveTo>
                  <a:pt x="f2" y="f2"/>
                </a:moveTo>
                <a:lnTo>
                  <a:pt x="f5" y="f2"/>
                </a:lnTo>
                <a:lnTo>
                  <a:pt x="f5" y="f4"/>
                </a:lnTo>
                <a:lnTo>
                  <a:pt x="f2" y="f4"/>
                </a:lnTo>
                <a:lnTo>
                  <a:pt x="f2" y="f2"/>
                </a:lnTo>
                <a:close/>
              </a:path>
            </a:pathLst>
          </a:custGeom>
          <a:blipFill>
            <a:blip r:embed="rId6">
              <a:alphaModFix/>
            </a:blip>
            <a:stretch>
              <a:fillRect/>
            </a:stretch>
          </a:blipFill>
          <a:ln w="38103" cap="flat">
            <a:solidFill>
              <a:srgbClr val="000000"/>
            </a:solidFill>
            <a:prstDash val="solid"/>
            <a:roun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322;p11">
            <a:extLst>
              <a:ext uri="{FF2B5EF4-FFF2-40B4-BE49-F238E27FC236}">
                <a16:creationId xmlns:a16="http://schemas.microsoft.com/office/drawing/2014/main" id="{11BC5035-F7DB-8A9C-CD5B-C1D8F9C9A4D3}"/>
              </a:ext>
            </a:extLst>
          </p:cNvPr>
          <p:cNvSpPr txBox="1"/>
          <p:nvPr/>
        </p:nvSpPr>
        <p:spPr>
          <a:xfrm>
            <a:off x="1016675" y="5703624"/>
            <a:ext cx="8483099" cy="91440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In honor of the 30th anniversary of Tim Burton’s The Nightmare Before Christmas (NBX, for those in the know), Hot Topic is offering new, limited edition NBX licensed apparel, just in time for Halloween.</a:t>
            </a:r>
            <a:endParaRPr lang="en-US" sz="1400" b="0" i="0" u="none" strike="noStrike" kern="0" cap="none" spc="0" baseline="0">
              <a:solidFill>
                <a:srgbClr val="000000"/>
              </a:solidFill>
              <a:uFillTx/>
              <a:latin typeface="Montserrat Medium"/>
              <a:ea typeface="Montserrat Medium"/>
              <a:cs typeface="Montserrat Medium"/>
            </a:endParaRPr>
          </a:p>
        </p:txBody>
      </p:sp>
      <p:sp>
        <p:nvSpPr>
          <p:cNvPr id="7" name="Google Shape;323;p11">
            <a:extLst>
              <a:ext uri="{FF2B5EF4-FFF2-40B4-BE49-F238E27FC236}">
                <a16:creationId xmlns:a16="http://schemas.microsoft.com/office/drawing/2014/main" id="{695F90C2-39FF-7011-6959-38230515173D}"/>
              </a:ext>
            </a:extLst>
          </p:cNvPr>
          <p:cNvSpPr/>
          <p:nvPr/>
        </p:nvSpPr>
        <p:spPr>
          <a:xfrm rot="5400013">
            <a:off x="785039" y="1731179"/>
            <a:ext cx="561185" cy="73865"/>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8" name="Google Shape;324;p11">
            <a:extLst>
              <a:ext uri="{FF2B5EF4-FFF2-40B4-BE49-F238E27FC236}">
                <a16:creationId xmlns:a16="http://schemas.microsoft.com/office/drawing/2014/main" id="{09BF8F6F-6DB4-41DE-B6BC-6AF9FB77C608}"/>
              </a:ext>
            </a:extLst>
          </p:cNvPr>
          <p:cNvSpPr txBox="1"/>
          <p:nvPr/>
        </p:nvSpPr>
        <p:spPr>
          <a:xfrm>
            <a:off x="1403869" y="1359228"/>
            <a:ext cx="4988920" cy="40576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9" name="Google Shape;325;p11">
            <a:extLst>
              <a:ext uri="{FF2B5EF4-FFF2-40B4-BE49-F238E27FC236}">
                <a16:creationId xmlns:a16="http://schemas.microsoft.com/office/drawing/2014/main" id="{A59B5B0C-098E-3F18-BA58-5E8D555732D6}"/>
              </a:ext>
            </a:extLst>
          </p:cNvPr>
          <p:cNvSpPr txBox="1"/>
          <p:nvPr/>
        </p:nvSpPr>
        <p:spPr>
          <a:xfrm>
            <a:off x="1403869" y="1726899"/>
            <a:ext cx="5338559" cy="3962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
        <p:nvSpPr>
          <p:cNvPr id="10" name="Google Shape;326;p11">
            <a:extLst>
              <a:ext uri="{FF2B5EF4-FFF2-40B4-BE49-F238E27FC236}">
                <a16:creationId xmlns:a16="http://schemas.microsoft.com/office/drawing/2014/main" id="{6FD4A05D-EAC6-BCC0-BEAA-AF7B4D9BA40C}"/>
              </a:ext>
            </a:extLst>
          </p:cNvPr>
          <p:cNvSpPr txBox="1"/>
          <p:nvPr/>
        </p:nvSpPr>
        <p:spPr>
          <a:xfrm>
            <a:off x="1016675" y="3817711"/>
            <a:ext cx="9822896" cy="15990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98000"/>
              </a:lnSpc>
              <a:spcBef>
                <a:spcPts val="0"/>
              </a:spcBef>
              <a:spcAft>
                <a:spcPts val="0"/>
              </a:spcAft>
              <a:buNone/>
              <a:tabLst/>
              <a:defRPr sz="1800" b="0" i="0" u="none" strike="noStrike" kern="0" cap="none" spc="0" baseline="0">
                <a:solidFill>
                  <a:srgbClr val="000000"/>
                </a:solidFill>
                <a:uFillTx/>
              </a:defRPr>
            </a:pPr>
            <a:r>
              <a:rPr lang="en-US" sz="5300" b="1" i="0" u="none" strike="noStrike" kern="0" cap="none" spc="0" baseline="0">
                <a:solidFill>
                  <a:srgbClr val="FFFFFF"/>
                </a:solidFill>
                <a:uFillTx/>
                <a:latin typeface="Luckiest Guy"/>
                <a:ea typeface="Luckiest Guy"/>
                <a:cs typeface="Luckiest Guy"/>
              </a:rPr>
              <a:t>Nightmare Before Christmas 30</a:t>
            </a:r>
            <a:r>
              <a:rPr lang="en-US" sz="5300" b="1" i="0" u="none" strike="noStrike" kern="0" cap="none" spc="0" baseline="30000">
                <a:solidFill>
                  <a:srgbClr val="FFFFFF"/>
                </a:solidFill>
                <a:uFillTx/>
                <a:latin typeface="Luckiest Guy"/>
                <a:ea typeface="Luckiest Guy"/>
                <a:cs typeface="Luckiest Guy"/>
              </a:rPr>
              <a:t>th</a:t>
            </a:r>
            <a:r>
              <a:rPr lang="en-US" sz="5300" b="1" i="0" u="none" strike="noStrike" kern="0" cap="none" spc="0" baseline="0">
                <a:solidFill>
                  <a:srgbClr val="FFFFFF"/>
                </a:solidFill>
                <a:uFillTx/>
                <a:latin typeface="Luckiest Guy"/>
                <a:ea typeface="Luckiest Guy"/>
                <a:cs typeface="Luckiest Guy"/>
              </a:rPr>
              <a:t> Anniversary</a:t>
            </a:r>
            <a:endParaRPr lang="en-US" sz="1400" b="0" i="0" u="none" strike="noStrike" kern="0" cap="none" spc="0" baseline="0">
              <a:solidFill>
                <a:srgbClr val="000000"/>
              </a:solidFill>
              <a:uFillTx/>
              <a:latin typeface="Arial"/>
              <a:ea typeface="Arial"/>
              <a:cs typeface="Arial"/>
            </a:endParaRPr>
          </a:p>
        </p:txBody>
      </p:sp>
      <p:sp>
        <p:nvSpPr>
          <p:cNvPr id="11" name="Google Shape;327;p11">
            <a:extLst>
              <a:ext uri="{FF2B5EF4-FFF2-40B4-BE49-F238E27FC236}">
                <a16:creationId xmlns:a16="http://schemas.microsoft.com/office/drawing/2014/main" id="{07660477-916A-ED77-7257-D0A5643B46C9}"/>
              </a:ext>
            </a:extLst>
          </p:cNvPr>
          <p:cNvSpPr txBox="1"/>
          <p:nvPr/>
        </p:nvSpPr>
        <p:spPr>
          <a:xfrm>
            <a:off x="1016675" y="2837337"/>
            <a:ext cx="9608698" cy="10776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4003"/>
              </a:lnSpc>
              <a:spcBef>
                <a:spcPts val="0"/>
              </a:spcBef>
              <a:spcAft>
                <a:spcPts val="0"/>
              </a:spcAft>
              <a:buNone/>
              <a:tabLst/>
              <a:defRPr sz="1800" b="0" i="0" u="none" strike="noStrike" kern="0" cap="none" spc="0" baseline="0">
                <a:solidFill>
                  <a:srgbClr val="000000"/>
                </a:solidFill>
                <a:uFillTx/>
              </a:defRPr>
            </a:pPr>
            <a:r>
              <a:rPr lang="en-US" sz="7000" b="1" i="0" u="none" strike="noStrike" kern="0" cap="none" spc="0" baseline="0">
                <a:solidFill>
                  <a:srgbClr val="F26924"/>
                </a:solidFill>
                <a:uFillTx/>
                <a:latin typeface="Luckiest Guy"/>
                <a:ea typeface="Luckiest Guy"/>
                <a:cs typeface="Luckiest Guy"/>
              </a:rPr>
              <a:t>Hot Topic x Disney</a:t>
            </a:r>
            <a:endParaRPr lang="en-US" sz="7000" b="0" i="0" u="none" strike="noStrike" kern="0" cap="none" spc="0" baseline="0">
              <a:solidFill>
                <a:srgbClr val="F26924"/>
              </a:solidFill>
              <a:uFillTx/>
              <a:latin typeface="Luckiest Guy"/>
              <a:ea typeface="Luckiest Guy"/>
              <a:cs typeface="Luckiest Guy"/>
            </a:endParaRPr>
          </a:p>
        </p:txBody>
      </p:sp>
      <p:grpSp>
        <p:nvGrpSpPr>
          <p:cNvPr id="12" name="Google Shape;328;p11">
            <a:extLst>
              <a:ext uri="{FF2B5EF4-FFF2-40B4-BE49-F238E27FC236}">
                <a16:creationId xmlns:a16="http://schemas.microsoft.com/office/drawing/2014/main" id="{8F0EBD65-0983-415C-DE4B-137D4F9D608A}"/>
              </a:ext>
            </a:extLst>
          </p:cNvPr>
          <p:cNvGrpSpPr/>
          <p:nvPr/>
        </p:nvGrpSpPr>
        <p:grpSpPr>
          <a:xfrm>
            <a:off x="1016675" y="8792577"/>
            <a:ext cx="4293300" cy="323103"/>
            <a:chOff x="1016675" y="8792577"/>
            <a:chExt cx="4293300" cy="323103"/>
          </a:xfrm>
        </p:grpSpPr>
        <p:cxnSp>
          <p:nvCxnSpPr>
            <p:cNvPr id="13" name="Google Shape;329;p11">
              <a:extLst>
                <a:ext uri="{FF2B5EF4-FFF2-40B4-BE49-F238E27FC236}">
                  <a16:creationId xmlns:a16="http://schemas.microsoft.com/office/drawing/2014/main" id="{73DF6C94-F68C-7F79-9DA8-147CB6D8BB5B}"/>
                </a:ext>
              </a:extLst>
            </p:cNvPr>
            <p:cNvCxnSpPr/>
            <p:nvPr/>
          </p:nvCxnSpPr>
          <p:spPr>
            <a:xfrm>
              <a:off x="1016675" y="8970693"/>
              <a:ext cx="4293300" cy="0"/>
            </a:xfrm>
            <a:prstGeom prst="straightConnector1">
              <a:avLst/>
            </a:prstGeom>
            <a:noFill/>
            <a:ln w="657225" cap="rnd">
              <a:solidFill>
                <a:srgbClr val="666666"/>
              </a:solidFill>
              <a:prstDash val="solid"/>
              <a:round/>
            </a:ln>
          </p:spPr>
        </p:cxnSp>
        <p:sp>
          <p:nvSpPr>
            <p:cNvPr id="14" name="Google Shape;330;p11">
              <a:extLst>
                <a:ext uri="{FF2B5EF4-FFF2-40B4-BE49-F238E27FC236}">
                  <a16:creationId xmlns:a16="http://schemas.microsoft.com/office/drawing/2014/main" id="{E4CAD06B-2A20-50A8-F1A6-A8DFE20E5F35}"/>
                </a:ext>
              </a:extLst>
            </p:cNvPr>
            <p:cNvSpPr txBox="1"/>
            <p:nvPr/>
          </p:nvSpPr>
          <p:spPr>
            <a:xfrm>
              <a:off x="1041154" y="8792577"/>
              <a:ext cx="4244397" cy="32310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00" b="1" i="0" u="none" strike="noStrike" kern="0" cap="none" spc="0" baseline="0">
                  <a:solidFill>
                    <a:srgbClr val="FFFFFF"/>
                  </a:solidFill>
                  <a:uFillTx/>
                  <a:latin typeface="Montserrat"/>
                  <a:ea typeface="Montserrat"/>
                  <a:cs typeface="Montserrat"/>
                </a:rPr>
                <a:t>M3L2: Brand Collaboration</a:t>
              </a:r>
              <a:endParaRPr lang="en-US" sz="1400" b="0" i="0" u="none" strike="noStrike" kern="0" cap="none" spc="0" baseline="0">
                <a:solidFill>
                  <a:srgbClr val="000000"/>
                </a:solidFill>
                <a:uFillTx/>
                <a:latin typeface="Arial"/>
                <a:ea typeface="Arial"/>
                <a:cs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12">
    <p:bg>
      <p:bgPr>
        <a:solidFill>
          <a:srgbClr val="090715"/>
        </a:solidFill>
        <a:effectLst/>
      </p:bgPr>
    </p:bg>
    <p:spTree>
      <p:nvGrpSpPr>
        <p:cNvPr id="1" name=""/>
        <p:cNvGrpSpPr/>
        <p:nvPr/>
      </p:nvGrpSpPr>
      <p:grpSpPr>
        <a:xfrm>
          <a:off x="0" y="0"/>
          <a:ext cx="0" cy="0"/>
          <a:chOff x="0" y="0"/>
          <a:chExt cx="0" cy="0"/>
        </a:xfrm>
      </p:grpSpPr>
      <p:sp>
        <p:nvSpPr>
          <p:cNvPr id="2" name="Google Shape;335;p12">
            <a:extLst>
              <a:ext uri="{FF2B5EF4-FFF2-40B4-BE49-F238E27FC236}">
                <a16:creationId xmlns:a16="http://schemas.microsoft.com/office/drawing/2014/main" id="{8F1A31D7-953B-C251-2CD8-3126CF558895}"/>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3">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336;p12">
            <a:extLst>
              <a:ext uri="{FF2B5EF4-FFF2-40B4-BE49-F238E27FC236}">
                <a16:creationId xmlns:a16="http://schemas.microsoft.com/office/drawing/2014/main" id="{A0BC8178-A4DC-8C8E-A575-00CB3CA29FDA}"/>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337;p12">
            <a:extLst>
              <a:ext uri="{FF2B5EF4-FFF2-40B4-BE49-F238E27FC236}">
                <a16:creationId xmlns:a16="http://schemas.microsoft.com/office/drawing/2014/main" id="{7B274D93-B201-E028-00AE-0026A9C388CF}"/>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5">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338;p12">
            <a:extLst>
              <a:ext uri="{FF2B5EF4-FFF2-40B4-BE49-F238E27FC236}">
                <a16:creationId xmlns:a16="http://schemas.microsoft.com/office/drawing/2014/main" id="{2B8DDD78-1FB8-6A21-48D2-FEC58D2B1F33}"/>
              </a:ext>
            </a:extLst>
          </p:cNvPr>
          <p:cNvSpPr txBox="1"/>
          <p:nvPr/>
        </p:nvSpPr>
        <p:spPr>
          <a:xfrm>
            <a:off x="1016675" y="5001978"/>
            <a:ext cx="6410995" cy="250740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Chipotle’s annual “Boorito” promotion will be returning in 2023. </a:t>
            </a:r>
            <a:endParaRPr lang="en-US" sz="14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Since 2000 (except for 2020 and 2021), Chipotle has held their annual Boorito promotion wherein Chipotle Rewards Members can get a FREE burrito by dressing up in a Halloween costume and visiting a participating Chipotle restaurant after 3 p.m.</a:t>
            </a:r>
            <a:endParaRPr lang="en-US" sz="1400" b="0" i="0" u="none" strike="noStrike" kern="0" cap="none" spc="0" baseline="0">
              <a:solidFill>
                <a:srgbClr val="000000"/>
              </a:solidFill>
              <a:uFillTx/>
              <a:latin typeface="Montserrat Medium"/>
              <a:ea typeface="Montserrat Medium"/>
              <a:cs typeface="Montserrat Medium"/>
            </a:endParaRPr>
          </a:p>
        </p:txBody>
      </p:sp>
      <p:sp>
        <p:nvSpPr>
          <p:cNvPr id="6" name="Google Shape;339;p12">
            <a:extLst>
              <a:ext uri="{FF2B5EF4-FFF2-40B4-BE49-F238E27FC236}">
                <a16:creationId xmlns:a16="http://schemas.microsoft.com/office/drawing/2014/main" id="{A8016225-B152-E8B6-C5C9-83A741CD2303}"/>
              </a:ext>
            </a:extLst>
          </p:cNvPr>
          <p:cNvSpPr/>
          <p:nvPr/>
        </p:nvSpPr>
        <p:spPr>
          <a:xfrm>
            <a:off x="8918380" y="2498753"/>
            <a:ext cx="8918179" cy="5289502"/>
          </a:xfrm>
          <a:custGeom>
            <a:avLst/>
            <a:gdLst>
              <a:gd name="f0" fmla="val w"/>
              <a:gd name="f1" fmla="val h"/>
              <a:gd name="f2" fmla="val 0"/>
              <a:gd name="f3" fmla="val 8918182"/>
              <a:gd name="f4" fmla="val 5289498"/>
              <a:gd name="f5" fmla="*/ f0 1 8918182"/>
              <a:gd name="f6" fmla="*/ f1 1 5289498"/>
              <a:gd name="f7" fmla="val f2"/>
              <a:gd name="f8" fmla="val f3"/>
              <a:gd name="f9" fmla="val f4"/>
              <a:gd name="f10" fmla="+- f9 0 f7"/>
              <a:gd name="f11" fmla="+- f8 0 f7"/>
              <a:gd name="f12" fmla="*/ f11 1 8918182"/>
              <a:gd name="f13" fmla="*/ f10 1 528949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8918182" h="5289498">
                <a:moveTo>
                  <a:pt x="f2" y="f2"/>
                </a:moveTo>
                <a:lnTo>
                  <a:pt x="f3" y="f2"/>
                </a:lnTo>
                <a:lnTo>
                  <a:pt x="f3" y="f4"/>
                </a:lnTo>
                <a:lnTo>
                  <a:pt x="f2" y="f4"/>
                </a:lnTo>
                <a:lnTo>
                  <a:pt x="f2" y="f2"/>
                </a:lnTo>
                <a:close/>
              </a:path>
            </a:pathLst>
          </a:custGeom>
          <a:blipFill>
            <a:blip r:embed="rId6">
              <a:alphaModFix/>
            </a:blip>
            <a:stretch>
              <a:fillRect/>
            </a:stretch>
          </a:blipFill>
          <a:ln w="38103" cap="flat">
            <a:solidFill>
              <a:srgbClr val="000000"/>
            </a:solidFill>
            <a:prstDash val="solid"/>
            <a:roun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7" name="Google Shape;340;p12">
            <a:extLst>
              <a:ext uri="{FF2B5EF4-FFF2-40B4-BE49-F238E27FC236}">
                <a16:creationId xmlns:a16="http://schemas.microsoft.com/office/drawing/2014/main" id="{08238913-D885-3349-843E-36729BE425D2}"/>
              </a:ext>
            </a:extLst>
          </p:cNvPr>
          <p:cNvSpPr txBox="1"/>
          <p:nvPr/>
        </p:nvSpPr>
        <p:spPr>
          <a:xfrm>
            <a:off x="11090080" y="7940658"/>
            <a:ext cx="6728100" cy="277200"/>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a:ea typeface="Montserrat"/>
                <a:cs typeface="Montserrat"/>
              </a:rPr>
              <a:t>SOURCE: Chipotle</a:t>
            </a:r>
            <a:endParaRPr lang="en-US" sz="1800" b="0" i="0" u="none" strike="noStrike" kern="0" cap="none" spc="0" baseline="0">
              <a:solidFill>
                <a:srgbClr val="000000"/>
              </a:solidFill>
              <a:uFillTx/>
              <a:latin typeface="Montserrat"/>
              <a:ea typeface="Montserrat"/>
              <a:cs typeface="Montserrat"/>
            </a:endParaRPr>
          </a:p>
        </p:txBody>
      </p:sp>
      <p:sp>
        <p:nvSpPr>
          <p:cNvPr id="8" name="Google Shape;341;p12">
            <a:extLst>
              <a:ext uri="{FF2B5EF4-FFF2-40B4-BE49-F238E27FC236}">
                <a16:creationId xmlns:a16="http://schemas.microsoft.com/office/drawing/2014/main" id="{7241F755-57E3-2D78-1CE0-DA83C697C8A3}"/>
              </a:ext>
            </a:extLst>
          </p:cNvPr>
          <p:cNvSpPr/>
          <p:nvPr/>
        </p:nvSpPr>
        <p:spPr>
          <a:xfrm rot="5400013">
            <a:off x="785039" y="1731179"/>
            <a:ext cx="561185" cy="73865"/>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9" name="Google Shape;342;p12">
            <a:extLst>
              <a:ext uri="{FF2B5EF4-FFF2-40B4-BE49-F238E27FC236}">
                <a16:creationId xmlns:a16="http://schemas.microsoft.com/office/drawing/2014/main" id="{83BC12C1-B57E-99BD-FF6D-0BED2C0C767F}"/>
              </a:ext>
            </a:extLst>
          </p:cNvPr>
          <p:cNvSpPr txBox="1"/>
          <p:nvPr/>
        </p:nvSpPr>
        <p:spPr>
          <a:xfrm>
            <a:off x="1403869" y="1359228"/>
            <a:ext cx="4988920" cy="40576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10" name="Google Shape;343;p12">
            <a:extLst>
              <a:ext uri="{FF2B5EF4-FFF2-40B4-BE49-F238E27FC236}">
                <a16:creationId xmlns:a16="http://schemas.microsoft.com/office/drawing/2014/main" id="{0C61B8BC-7156-7FCE-3638-40CB4BD7B83C}"/>
              </a:ext>
            </a:extLst>
          </p:cNvPr>
          <p:cNvSpPr txBox="1"/>
          <p:nvPr/>
        </p:nvSpPr>
        <p:spPr>
          <a:xfrm>
            <a:off x="1403869" y="1726899"/>
            <a:ext cx="5338559" cy="3962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
        <p:nvSpPr>
          <p:cNvPr id="11" name="Google Shape;344;p12">
            <a:extLst>
              <a:ext uri="{FF2B5EF4-FFF2-40B4-BE49-F238E27FC236}">
                <a16:creationId xmlns:a16="http://schemas.microsoft.com/office/drawing/2014/main" id="{C3CEC2EF-94CF-38B5-F65D-E1718E70EF6E}"/>
              </a:ext>
            </a:extLst>
          </p:cNvPr>
          <p:cNvSpPr txBox="1"/>
          <p:nvPr/>
        </p:nvSpPr>
        <p:spPr>
          <a:xfrm>
            <a:off x="1016675" y="3817711"/>
            <a:ext cx="8291916" cy="79949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98000"/>
              </a:lnSpc>
              <a:spcBef>
                <a:spcPts val="0"/>
              </a:spcBef>
              <a:spcAft>
                <a:spcPts val="0"/>
              </a:spcAft>
              <a:buNone/>
              <a:tabLst/>
              <a:defRPr sz="1800" b="0" i="0" u="none" strike="noStrike" kern="0" cap="none" spc="0" baseline="0">
                <a:solidFill>
                  <a:srgbClr val="000000"/>
                </a:solidFill>
                <a:uFillTx/>
              </a:defRPr>
            </a:pPr>
            <a:r>
              <a:rPr lang="en-US" sz="5300" b="1" i="0" u="none" strike="noStrike" kern="0" cap="none" spc="0" baseline="0">
                <a:solidFill>
                  <a:srgbClr val="FFFFFF"/>
                </a:solidFill>
                <a:uFillTx/>
                <a:latin typeface="Luckiest Guy"/>
                <a:ea typeface="Luckiest Guy"/>
                <a:cs typeface="Luckiest Guy"/>
              </a:rPr>
              <a:t>“BooRito” Promotion</a:t>
            </a:r>
            <a:endParaRPr lang="en-US" sz="1400" b="0" i="0" u="none" strike="noStrike" kern="0" cap="none" spc="0" baseline="0">
              <a:solidFill>
                <a:srgbClr val="000000"/>
              </a:solidFill>
              <a:uFillTx/>
              <a:latin typeface="Arial"/>
              <a:ea typeface="Arial"/>
              <a:cs typeface="Arial"/>
            </a:endParaRPr>
          </a:p>
        </p:txBody>
      </p:sp>
      <p:sp>
        <p:nvSpPr>
          <p:cNvPr id="12" name="Google Shape;345;p12">
            <a:extLst>
              <a:ext uri="{FF2B5EF4-FFF2-40B4-BE49-F238E27FC236}">
                <a16:creationId xmlns:a16="http://schemas.microsoft.com/office/drawing/2014/main" id="{DE3F0695-D28C-876D-37E1-7DABBAED33A2}"/>
              </a:ext>
            </a:extLst>
          </p:cNvPr>
          <p:cNvSpPr txBox="1"/>
          <p:nvPr/>
        </p:nvSpPr>
        <p:spPr>
          <a:xfrm>
            <a:off x="1016675" y="2837337"/>
            <a:ext cx="8020504" cy="10776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4003"/>
              </a:lnSpc>
              <a:spcBef>
                <a:spcPts val="0"/>
              </a:spcBef>
              <a:spcAft>
                <a:spcPts val="0"/>
              </a:spcAft>
              <a:buNone/>
              <a:tabLst/>
              <a:defRPr sz="1800" b="0" i="0" u="none" strike="noStrike" kern="0" cap="none" spc="0" baseline="0">
                <a:solidFill>
                  <a:srgbClr val="000000"/>
                </a:solidFill>
                <a:uFillTx/>
              </a:defRPr>
            </a:pPr>
            <a:r>
              <a:rPr lang="en-US" sz="7000" b="1" i="0" u="none" strike="noStrike" kern="0" cap="none" spc="0" baseline="0">
                <a:solidFill>
                  <a:srgbClr val="F26924"/>
                </a:solidFill>
                <a:uFillTx/>
                <a:latin typeface="Luckiest Guy"/>
                <a:ea typeface="Luckiest Guy"/>
                <a:cs typeface="Luckiest Guy"/>
              </a:rPr>
              <a:t>Chipotle</a:t>
            </a:r>
            <a:endParaRPr lang="en-US" sz="7000" b="0" i="0" u="none" strike="noStrike" kern="0" cap="none" spc="0" baseline="0">
              <a:solidFill>
                <a:srgbClr val="F26924"/>
              </a:solidFill>
              <a:uFillTx/>
              <a:latin typeface="Luckiest Guy"/>
              <a:ea typeface="Luckiest Guy"/>
              <a:cs typeface="Luckiest Guy"/>
            </a:endParaRPr>
          </a:p>
        </p:txBody>
      </p:sp>
      <p:grpSp>
        <p:nvGrpSpPr>
          <p:cNvPr id="13" name="Google Shape;346;p12">
            <a:extLst>
              <a:ext uri="{FF2B5EF4-FFF2-40B4-BE49-F238E27FC236}">
                <a16:creationId xmlns:a16="http://schemas.microsoft.com/office/drawing/2014/main" id="{C6956AF9-D335-6F89-421B-7ECE1FAF8C9A}"/>
              </a:ext>
            </a:extLst>
          </p:cNvPr>
          <p:cNvGrpSpPr/>
          <p:nvPr/>
        </p:nvGrpSpPr>
        <p:grpSpPr>
          <a:xfrm>
            <a:off x="1016675" y="8792577"/>
            <a:ext cx="4293300" cy="323103"/>
            <a:chOff x="1016675" y="8792577"/>
            <a:chExt cx="4293300" cy="323103"/>
          </a:xfrm>
        </p:grpSpPr>
        <p:cxnSp>
          <p:nvCxnSpPr>
            <p:cNvPr id="14" name="Google Shape;347;p12">
              <a:extLst>
                <a:ext uri="{FF2B5EF4-FFF2-40B4-BE49-F238E27FC236}">
                  <a16:creationId xmlns:a16="http://schemas.microsoft.com/office/drawing/2014/main" id="{621A7A07-E0F5-ED3F-5EDD-7D2FD1147EB3}"/>
                </a:ext>
              </a:extLst>
            </p:cNvPr>
            <p:cNvCxnSpPr/>
            <p:nvPr/>
          </p:nvCxnSpPr>
          <p:spPr>
            <a:xfrm>
              <a:off x="1016675" y="8970693"/>
              <a:ext cx="4293300" cy="0"/>
            </a:xfrm>
            <a:prstGeom prst="straightConnector1">
              <a:avLst/>
            </a:prstGeom>
            <a:noFill/>
            <a:ln w="657225" cap="rnd">
              <a:solidFill>
                <a:srgbClr val="666666"/>
              </a:solidFill>
              <a:prstDash val="solid"/>
              <a:round/>
            </a:ln>
          </p:spPr>
        </p:cxnSp>
        <p:sp>
          <p:nvSpPr>
            <p:cNvPr id="15" name="Google Shape;348;p12">
              <a:extLst>
                <a:ext uri="{FF2B5EF4-FFF2-40B4-BE49-F238E27FC236}">
                  <a16:creationId xmlns:a16="http://schemas.microsoft.com/office/drawing/2014/main" id="{34C4A9E5-6AF3-60AC-2F9D-4A027B43AEAF}"/>
                </a:ext>
              </a:extLst>
            </p:cNvPr>
            <p:cNvSpPr txBox="1"/>
            <p:nvPr/>
          </p:nvSpPr>
          <p:spPr>
            <a:xfrm>
              <a:off x="1041154" y="8792577"/>
              <a:ext cx="4244397" cy="32310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00" b="1" i="0" u="none" strike="noStrike" kern="0" cap="none" spc="0" baseline="0">
                  <a:solidFill>
                    <a:srgbClr val="FFFFFF"/>
                  </a:solidFill>
                  <a:uFillTx/>
                  <a:latin typeface="Montserrat"/>
                  <a:ea typeface="Montserrat"/>
                  <a:cs typeface="Montserrat"/>
                </a:rPr>
                <a:t>M3L1: Promotion</a:t>
              </a:r>
              <a:endParaRPr lang="en-US" sz="1400" b="0" i="0" u="none" strike="noStrike" kern="0" cap="none" spc="0" baseline="0">
                <a:solidFill>
                  <a:srgbClr val="000000"/>
                </a:solidFill>
                <a:uFillTx/>
                <a:latin typeface="Arial"/>
                <a:ea typeface="Arial"/>
                <a:cs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13">
    <p:bg>
      <p:bgPr>
        <a:solidFill>
          <a:srgbClr val="090715"/>
        </a:solidFill>
        <a:effectLst/>
      </p:bgPr>
    </p:bg>
    <p:spTree>
      <p:nvGrpSpPr>
        <p:cNvPr id="1" name=""/>
        <p:cNvGrpSpPr/>
        <p:nvPr/>
      </p:nvGrpSpPr>
      <p:grpSpPr>
        <a:xfrm>
          <a:off x="0" y="0"/>
          <a:ext cx="0" cy="0"/>
          <a:chOff x="0" y="0"/>
          <a:chExt cx="0" cy="0"/>
        </a:xfrm>
      </p:grpSpPr>
      <p:sp>
        <p:nvSpPr>
          <p:cNvPr id="2" name="Google Shape;353;p13">
            <a:extLst>
              <a:ext uri="{FF2B5EF4-FFF2-40B4-BE49-F238E27FC236}">
                <a16:creationId xmlns:a16="http://schemas.microsoft.com/office/drawing/2014/main" id="{58A04716-89B5-1CAD-8B70-C3A03C360398}"/>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3">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354;p13">
            <a:extLst>
              <a:ext uri="{FF2B5EF4-FFF2-40B4-BE49-F238E27FC236}">
                <a16:creationId xmlns:a16="http://schemas.microsoft.com/office/drawing/2014/main" id="{457B5239-C97D-250D-977A-AF5226270B65}"/>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355;p13">
            <a:extLst>
              <a:ext uri="{FF2B5EF4-FFF2-40B4-BE49-F238E27FC236}">
                <a16:creationId xmlns:a16="http://schemas.microsoft.com/office/drawing/2014/main" id="{E96F1328-49A3-7FD1-422C-9F371DE87CAD}"/>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5">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7" name="Google Shape;358;p13">
            <a:extLst>
              <a:ext uri="{FF2B5EF4-FFF2-40B4-BE49-F238E27FC236}">
                <a16:creationId xmlns:a16="http://schemas.microsoft.com/office/drawing/2014/main" id="{C4EF9980-8C83-4C3F-52B8-E50C80E5375B}"/>
              </a:ext>
            </a:extLst>
          </p:cNvPr>
          <p:cNvSpPr txBox="1"/>
          <p:nvPr/>
        </p:nvSpPr>
        <p:spPr>
          <a:xfrm>
            <a:off x="1016675" y="5076090"/>
            <a:ext cx="7317897" cy="187020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Spirit Halloween’s costume collaboration with MTN DEW returns for 2023. Spirit Halloween will offer Halloween "flavor" costumes inspired by three fan-favorite MTN DEW flavors (Original, Baja Blast, and Code Red) and the VOO-DEW Grim, the embodiment of the iconic Halloween mystery flavor, MTN DEW VOO-DEW.</a:t>
            </a:r>
            <a:endParaRPr lang="en-US" sz="1400" b="0" i="0" u="none" strike="noStrike" kern="0" cap="none" spc="0" baseline="0">
              <a:solidFill>
                <a:srgbClr val="000000"/>
              </a:solidFill>
              <a:uFillTx/>
              <a:latin typeface="Montserrat Medium"/>
              <a:ea typeface="Montserrat Medium"/>
              <a:cs typeface="Montserrat Medium"/>
            </a:endParaRPr>
          </a:p>
        </p:txBody>
      </p:sp>
      <p:sp>
        <p:nvSpPr>
          <p:cNvPr id="9" name="Google Shape;360;p13">
            <a:extLst>
              <a:ext uri="{FF2B5EF4-FFF2-40B4-BE49-F238E27FC236}">
                <a16:creationId xmlns:a16="http://schemas.microsoft.com/office/drawing/2014/main" id="{8F4B1217-DF26-9749-5C52-EC95EB1EF8B4}"/>
              </a:ext>
            </a:extLst>
          </p:cNvPr>
          <p:cNvSpPr/>
          <p:nvPr/>
        </p:nvSpPr>
        <p:spPr>
          <a:xfrm>
            <a:off x="9857232" y="2743200"/>
            <a:ext cx="8046720" cy="5693410"/>
          </a:xfrm>
          <a:custGeom>
            <a:avLst/>
            <a:gdLst>
              <a:gd name="f0" fmla="val w"/>
              <a:gd name="f1" fmla="val h"/>
              <a:gd name="f2" fmla="val 0"/>
              <a:gd name="f3" fmla="val 3734034"/>
              <a:gd name="f4" fmla="val 7270019"/>
              <a:gd name="f5" fmla="val 3734035"/>
              <a:gd name="f6" fmla="*/ f0 1 3734034"/>
              <a:gd name="f7" fmla="*/ f1 1 7270019"/>
              <a:gd name="f8" fmla="val f2"/>
              <a:gd name="f9" fmla="val f3"/>
              <a:gd name="f10" fmla="val f4"/>
              <a:gd name="f11" fmla="+- f10 0 f8"/>
              <a:gd name="f12" fmla="+- f9 0 f8"/>
              <a:gd name="f13" fmla="*/ f12 1 3734034"/>
              <a:gd name="f14" fmla="*/ f11 1 7270019"/>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3734034" h="7270019">
                <a:moveTo>
                  <a:pt x="f2" y="f2"/>
                </a:moveTo>
                <a:lnTo>
                  <a:pt x="f5" y="f2"/>
                </a:lnTo>
                <a:lnTo>
                  <a:pt x="f5" y="f4"/>
                </a:lnTo>
                <a:lnTo>
                  <a:pt x="f2" y="f4"/>
                </a:lnTo>
                <a:lnTo>
                  <a:pt x="f2" y="f2"/>
                </a:lnTo>
                <a:close/>
              </a:path>
            </a:pathLst>
          </a:custGeom>
          <a:blipFill>
            <a:blip r:embed="rId6">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10" name="Google Shape;361;p13">
            <a:extLst>
              <a:ext uri="{FF2B5EF4-FFF2-40B4-BE49-F238E27FC236}">
                <a16:creationId xmlns:a16="http://schemas.microsoft.com/office/drawing/2014/main" id="{44A59242-4611-4C3B-B7DA-DC2F743E5CFD}"/>
              </a:ext>
            </a:extLst>
          </p:cNvPr>
          <p:cNvSpPr/>
          <p:nvPr/>
        </p:nvSpPr>
        <p:spPr>
          <a:xfrm rot="5400013">
            <a:off x="785039" y="1731179"/>
            <a:ext cx="561185" cy="73865"/>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11" name="Google Shape;362;p13">
            <a:extLst>
              <a:ext uri="{FF2B5EF4-FFF2-40B4-BE49-F238E27FC236}">
                <a16:creationId xmlns:a16="http://schemas.microsoft.com/office/drawing/2014/main" id="{C6513AA9-2134-0EB5-7265-B0B8BF8B3BF6}"/>
              </a:ext>
            </a:extLst>
          </p:cNvPr>
          <p:cNvSpPr txBox="1"/>
          <p:nvPr/>
        </p:nvSpPr>
        <p:spPr>
          <a:xfrm>
            <a:off x="1403869" y="1359228"/>
            <a:ext cx="4988920" cy="40576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12" name="Google Shape;363;p13">
            <a:extLst>
              <a:ext uri="{FF2B5EF4-FFF2-40B4-BE49-F238E27FC236}">
                <a16:creationId xmlns:a16="http://schemas.microsoft.com/office/drawing/2014/main" id="{494F49D5-0E03-FB0C-D6A4-BF37A3CBCBB9}"/>
              </a:ext>
            </a:extLst>
          </p:cNvPr>
          <p:cNvSpPr txBox="1"/>
          <p:nvPr/>
        </p:nvSpPr>
        <p:spPr>
          <a:xfrm>
            <a:off x="1403869" y="1726899"/>
            <a:ext cx="5338559" cy="3962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
        <p:nvSpPr>
          <p:cNvPr id="13" name="Google Shape;364;p13">
            <a:extLst>
              <a:ext uri="{FF2B5EF4-FFF2-40B4-BE49-F238E27FC236}">
                <a16:creationId xmlns:a16="http://schemas.microsoft.com/office/drawing/2014/main" id="{8F3E1473-6F69-E220-2F0F-80E931C6C976}"/>
              </a:ext>
            </a:extLst>
          </p:cNvPr>
          <p:cNvSpPr txBox="1"/>
          <p:nvPr/>
        </p:nvSpPr>
        <p:spPr>
          <a:xfrm>
            <a:off x="1016675" y="3817711"/>
            <a:ext cx="7276200" cy="79949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98000"/>
              </a:lnSpc>
              <a:spcBef>
                <a:spcPts val="0"/>
              </a:spcBef>
              <a:spcAft>
                <a:spcPts val="0"/>
              </a:spcAft>
              <a:buNone/>
              <a:tabLst/>
              <a:defRPr sz="1800" b="0" i="0" u="none" strike="noStrike" kern="0" cap="none" spc="0" baseline="0">
                <a:solidFill>
                  <a:srgbClr val="000000"/>
                </a:solidFill>
                <a:uFillTx/>
              </a:defRPr>
            </a:pPr>
            <a:r>
              <a:rPr lang="en-US" sz="5300" b="1" i="0" u="none" strike="noStrike" kern="0" cap="none" spc="0" baseline="0">
                <a:solidFill>
                  <a:srgbClr val="FFFFFF"/>
                </a:solidFill>
                <a:uFillTx/>
                <a:latin typeface="Luckiest Guy"/>
                <a:ea typeface="Luckiest Guy"/>
                <a:cs typeface="Luckiest Guy"/>
              </a:rPr>
              <a:t>Mountain Dew</a:t>
            </a:r>
            <a:endParaRPr lang="en-US" sz="1400" b="0" i="0" u="none" strike="noStrike" kern="0" cap="none" spc="0" baseline="0">
              <a:solidFill>
                <a:srgbClr val="000000"/>
              </a:solidFill>
              <a:uFillTx/>
              <a:latin typeface="Arial"/>
              <a:ea typeface="Arial"/>
              <a:cs typeface="Arial"/>
            </a:endParaRPr>
          </a:p>
        </p:txBody>
      </p:sp>
      <p:sp>
        <p:nvSpPr>
          <p:cNvPr id="14" name="Google Shape;365;p13">
            <a:extLst>
              <a:ext uri="{FF2B5EF4-FFF2-40B4-BE49-F238E27FC236}">
                <a16:creationId xmlns:a16="http://schemas.microsoft.com/office/drawing/2014/main" id="{41D9529C-86AB-FDEB-7CFB-1BFA4F9BFBF7}"/>
              </a:ext>
            </a:extLst>
          </p:cNvPr>
          <p:cNvSpPr txBox="1"/>
          <p:nvPr/>
        </p:nvSpPr>
        <p:spPr>
          <a:xfrm>
            <a:off x="1016675" y="2837337"/>
            <a:ext cx="8921700" cy="10776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4003"/>
              </a:lnSpc>
              <a:spcBef>
                <a:spcPts val="0"/>
              </a:spcBef>
              <a:spcAft>
                <a:spcPts val="0"/>
              </a:spcAft>
              <a:buNone/>
              <a:tabLst/>
              <a:defRPr sz="1800" b="0" i="0" u="none" strike="noStrike" kern="0" cap="none" spc="0" baseline="0">
                <a:solidFill>
                  <a:srgbClr val="000000"/>
                </a:solidFill>
                <a:uFillTx/>
              </a:defRPr>
            </a:pPr>
            <a:r>
              <a:rPr lang="en-US" sz="7000" b="1" i="0" u="none" strike="noStrike" kern="0" cap="none" spc="0" baseline="0">
                <a:solidFill>
                  <a:srgbClr val="F26924"/>
                </a:solidFill>
                <a:uFillTx/>
                <a:latin typeface="Luckiest Guy"/>
                <a:ea typeface="Luckiest Guy"/>
                <a:cs typeface="Luckiest Guy"/>
              </a:rPr>
              <a:t>Spirit Halloween x</a:t>
            </a:r>
            <a:endParaRPr lang="en-US" sz="7000" b="0" i="0" u="none" strike="noStrike" kern="0" cap="none" spc="0" baseline="0">
              <a:solidFill>
                <a:srgbClr val="F26924"/>
              </a:solidFill>
              <a:uFillTx/>
              <a:latin typeface="Luckiest Guy"/>
              <a:ea typeface="Luckiest Guy"/>
              <a:cs typeface="Luckiest Guy"/>
            </a:endParaRPr>
          </a:p>
        </p:txBody>
      </p:sp>
      <p:grpSp>
        <p:nvGrpSpPr>
          <p:cNvPr id="15" name="Google Shape;366;p13">
            <a:extLst>
              <a:ext uri="{FF2B5EF4-FFF2-40B4-BE49-F238E27FC236}">
                <a16:creationId xmlns:a16="http://schemas.microsoft.com/office/drawing/2014/main" id="{D52DA85B-AEEB-93A0-B11F-7B911B981F10}"/>
              </a:ext>
            </a:extLst>
          </p:cNvPr>
          <p:cNvGrpSpPr/>
          <p:nvPr/>
        </p:nvGrpSpPr>
        <p:grpSpPr>
          <a:xfrm>
            <a:off x="1016675" y="8792577"/>
            <a:ext cx="4293300" cy="323103"/>
            <a:chOff x="1016675" y="8792577"/>
            <a:chExt cx="4293300" cy="323103"/>
          </a:xfrm>
        </p:grpSpPr>
        <p:cxnSp>
          <p:nvCxnSpPr>
            <p:cNvPr id="16" name="Google Shape;367;p13">
              <a:extLst>
                <a:ext uri="{FF2B5EF4-FFF2-40B4-BE49-F238E27FC236}">
                  <a16:creationId xmlns:a16="http://schemas.microsoft.com/office/drawing/2014/main" id="{60B7B231-61CF-6A82-6729-8384719CC3A0}"/>
                </a:ext>
              </a:extLst>
            </p:cNvPr>
            <p:cNvCxnSpPr/>
            <p:nvPr/>
          </p:nvCxnSpPr>
          <p:spPr>
            <a:xfrm>
              <a:off x="1016675" y="8970693"/>
              <a:ext cx="4293300" cy="0"/>
            </a:xfrm>
            <a:prstGeom prst="straightConnector1">
              <a:avLst/>
            </a:prstGeom>
            <a:noFill/>
            <a:ln w="657225" cap="rnd">
              <a:solidFill>
                <a:srgbClr val="666666"/>
              </a:solidFill>
              <a:prstDash val="solid"/>
              <a:round/>
            </a:ln>
          </p:spPr>
        </p:cxnSp>
        <p:sp>
          <p:nvSpPr>
            <p:cNvPr id="17" name="Google Shape;368;p13">
              <a:extLst>
                <a:ext uri="{FF2B5EF4-FFF2-40B4-BE49-F238E27FC236}">
                  <a16:creationId xmlns:a16="http://schemas.microsoft.com/office/drawing/2014/main" id="{13FAA80D-7031-15E1-DAB5-3302ACE438B5}"/>
                </a:ext>
              </a:extLst>
            </p:cNvPr>
            <p:cNvSpPr txBox="1"/>
            <p:nvPr/>
          </p:nvSpPr>
          <p:spPr>
            <a:xfrm>
              <a:off x="1041154" y="8792577"/>
              <a:ext cx="4244397" cy="32310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00" b="1" i="0" u="none" strike="noStrike" kern="0" cap="none" spc="0" baseline="0">
                  <a:solidFill>
                    <a:srgbClr val="FFFFFF"/>
                  </a:solidFill>
                  <a:uFillTx/>
                  <a:latin typeface="Montserrat"/>
                  <a:ea typeface="Montserrat"/>
                  <a:cs typeface="Montserrat"/>
                </a:rPr>
                <a:t>M3L2: Brand Collaboration</a:t>
              </a:r>
              <a:endParaRPr lang="en-US" sz="1400" b="0" i="0" u="none" strike="noStrike" kern="0" cap="none" spc="0" baseline="0">
                <a:solidFill>
                  <a:srgbClr val="000000"/>
                </a:solidFill>
                <a:uFillTx/>
                <a:latin typeface="Arial"/>
                <a:ea typeface="Arial"/>
                <a:cs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4">
    <p:bg>
      <p:bgPr>
        <a:solidFill>
          <a:srgbClr val="090715"/>
        </a:solidFill>
        <a:effectLst/>
      </p:bgPr>
    </p:bg>
    <p:spTree>
      <p:nvGrpSpPr>
        <p:cNvPr id="1" name=""/>
        <p:cNvGrpSpPr/>
        <p:nvPr/>
      </p:nvGrpSpPr>
      <p:grpSpPr>
        <a:xfrm>
          <a:off x="0" y="0"/>
          <a:ext cx="0" cy="0"/>
          <a:chOff x="0" y="0"/>
          <a:chExt cx="0" cy="0"/>
        </a:xfrm>
      </p:grpSpPr>
      <p:sp>
        <p:nvSpPr>
          <p:cNvPr id="2" name="Google Shape;373;p14">
            <a:extLst>
              <a:ext uri="{FF2B5EF4-FFF2-40B4-BE49-F238E27FC236}">
                <a16:creationId xmlns:a16="http://schemas.microsoft.com/office/drawing/2014/main" id="{22869D19-8DAA-C989-3903-4FA5A78392C0}"/>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3">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374;p14">
            <a:extLst>
              <a:ext uri="{FF2B5EF4-FFF2-40B4-BE49-F238E27FC236}">
                <a16:creationId xmlns:a16="http://schemas.microsoft.com/office/drawing/2014/main" id="{39F8C504-53E2-27A4-49E7-289BE7D8FD5A}"/>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375;p14">
            <a:extLst>
              <a:ext uri="{FF2B5EF4-FFF2-40B4-BE49-F238E27FC236}">
                <a16:creationId xmlns:a16="http://schemas.microsoft.com/office/drawing/2014/main" id="{F1421A04-29ED-6E75-F7E6-CDE9329969EF}"/>
              </a:ext>
            </a:extLst>
          </p:cNvPr>
          <p:cNvSpPr txBox="1"/>
          <p:nvPr/>
        </p:nvSpPr>
        <p:spPr>
          <a:xfrm>
            <a:off x="1016675" y="4140924"/>
            <a:ext cx="8127296" cy="282599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Google Frightgeist is an interactive web app that uses Google’s search frequency data and user location to show</a:t>
            </a:r>
            <a:r>
              <a:rPr lang="en-US" sz="1800" b="0" i="0" u="sng" strike="noStrike" kern="0" cap="none" spc="0" baseline="0">
                <a:solidFill>
                  <a:srgbClr val="FFFFFF"/>
                </a:solidFill>
                <a:uFillTx/>
                <a:latin typeface="Montserrat Medium"/>
                <a:ea typeface="Montserrat Medium"/>
                <a:cs typeface="Montserrat Medium"/>
                <a:hlinkClick r:id="rId5"/>
              </a:rPr>
              <a:t> </a:t>
            </a:r>
            <a:r>
              <a:rPr lang="en-US" sz="1800" b="0" i="0" u="none" strike="noStrike" kern="0" cap="none" spc="0" baseline="0">
                <a:solidFill>
                  <a:srgbClr val="FFFFFF"/>
                </a:solidFill>
                <a:uFillTx/>
                <a:latin typeface="Montserrat Medium"/>
                <a:ea typeface="Montserrat Medium"/>
                <a:cs typeface="Montserrat Medium"/>
              </a:rPr>
              <a:t>which costumes are the most popular based on geography.</a:t>
            </a:r>
            <a:endParaRPr lang="en-US" sz="14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The app features tools including “Top Costumes”, “Costume Map” and a “Costume Generator.”</a:t>
            </a:r>
            <a:endParaRPr lang="en-US" sz="14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Montserrat"/>
              <a:ea typeface="Montserrat"/>
              <a:cs typeface="Montserrat"/>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Montserrat"/>
                <a:ea typeface="Montserrat"/>
                <a:cs typeface="Montserrat"/>
              </a:rPr>
              <a:t>How can businesses leverage Google Search information to improve a Halloween marketing campaign?  </a:t>
            </a:r>
            <a:endParaRPr lang="en-US" sz="1400" b="0" i="0" u="none" strike="noStrike" kern="0" cap="none" spc="0" baseline="0">
              <a:solidFill>
                <a:srgbClr val="000000"/>
              </a:solidFill>
              <a:uFillTx/>
              <a:latin typeface="Arial"/>
              <a:ea typeface="Arial"/>
              <a:cs typeface="Arial"/>
            </a:endParaRPr>
          </a:p>
        </p:txBody>
      </p:sp>
      <p:sp>
        <p:nvSpPr>
          <p:cNvPr id="5" name="Google Shape;376;p14">
            <a:extLst>
              <a:ext uri="{FF2B5EF4-FFF2-40B4-BE49-F238E27FC236}">
                <a16:creationId xmlns:a16="http://schemas.microsoft.com/office/drawing/2014/main" id="{7FFA79D2-051B-8FD5-9505-7B84AA2F1948}"/>
              </a:ext>
            </a:extLst>
          </p:cNvPr>
          <p:cNvSpPr/>
          <p:nvPr/>
        </p:nvSpPr>
        <p:spPr>
          <a:xfrm>
            <a:off x="11082582" y="1517904"/>
            <a:ext cx="6582418" cy="7208919"/>
          </a:xfrm>
          <a:custGeom>
            <a:avLst/>
            <a:gdLst>
              <a:gd name="f0" fmla="val w"/>
              <a:gd name="f1" fmla="val h"/>
              <a:gd name="f2" fmla="val 0"/>
              <a:gd name="f3" fmla="val 5903515"/>
              <a:gd name="f4" fmla="val 6465397"/>
              <a:gd name="f5" fmla="*/ f0 1 5903515"/>
              <a:gd name="f6" fmla="*/ f1 1 6465397"/>
              <a:gd name="f7" fmla="val f2"/>
              <a:gd name="f8" fmla="val f3"/>
              <a:gd name="f9" fmla="val f4"/>
              <a:gd name="f10" fmla="+- f9 0 f7"/>
              <a:gd name="f11" fmla="+- f8 0 f7"/>
              <a:gd name="f12" fmla="*/ f11 1 5903515"/>
              <a:gd name="f13" fmla="*/ f10 1 646539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5903515" h="6465397">
                <a:moveTo>
                  <a:pt x="f2" y="f2"/>
                </a:moveTo>
                <a:lnTo>
                  <a:pt x="f3" y="f2"/>
                </a:lnTo>
                <a:lnTo>
                  <a:pt x="f3" y="f4"/>
                </a:lnTo>
                <a:lnTo>
                  <a:pt x="f2" y="f4"/>
                </a:lnTo>
                <a:lnTo>
                  <a:pt x="f2" y="f2"/>
                </a:lnTo>
                <a:close/>
              </a:path>
            </a:pathLst>
          </a:custGeom>
          <a:blipFill>
            <a:blip r:embed="rId6">
              <a:alphaModFix/>
            </a:blip>
            <a:stretch>
              <a:fillRect/>
            </a:stretch>
          </a:blipFill>
          <a:ln w="38103" cap="sq">
            <a:solidFill>
              <a:srgbClr val="000000"/>
            </a:solidFill>
            <a:prstDash val="solid"/>
            <a:miter/>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377;p14">
            <a:extLst>
              <a:ext uri="{FF2B5EF4-FFF2-40B4-BE49-F238E27FC236}">
                <a16:creationId xmlns:a16="http://schemas.microsoft.com/office/drawing/2014/main" id="{2AD8F1E8-D39F-1A2E-3E21-CCB114AF6A5A}"/>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7">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7" name="Google Shape;378;p14">
            <a:extLst>
              <a:ext uri="{FF2B5EF4-FFF2-40B4-BE49-F238E27FC236}">
                <a16:creationId xmlns:a16="http://schemas.microsoft.com/office/drawing/2014/main" id="{C70349E9-FF4C-5910-8072-521FFE30B840}"/>
              </a:ext>
            </a:extLst>
          </p:cNvPr>
          <p:cNvSpPr/>
          <p:nvPr/>
        </p:nvSpPr>
        <p:spPr>
          <a:xfrm rot="5400013">
            <a:off x="785039" y="1731179"/>
            <a:ext cx="561185" cy="73865"/>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8" name="Google Shape;379;p14">
            <a:extLst>
              <a:ext uri="{FF2B5EF4-FFF2-40B4-BE49-F238E27FC236}">
                <a16:creationId xmlns:a16="http://schemas.microsoft.com/office/drawing/2014/main" id="{FDB0A363-9536-E98E-5269-8A60B050F690}"/>
              </a:ext>
            </a:extLst>
          </p:cNvPr>
          <p:cNvSpPr txBox="1"/>
          <p:nvPr/>
        </p:nvSpPr>
        <p:spPr>
          <a:xfrm>
            <a:off x="1403869" y="1359228"/>
            <a:ext cx="4988920" cy="40576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9" name="Google Shape;380;p14">
            <a:extLst>
              <a:ext uri="{FF2B5EF4-FFF2-40B4-BE49-F238E27FC236}">
                <a16:creationId xmlns:a16="http://schemas.microsoft.com/office/drawing/2014/main" id="{C14CA39F-B36B-87AF-DC2A-DEEE39D4A8B9}"/>
              </a:ext>
            </a:extLst>
          </p:cNvPr>
          <p:cNvSpPr txBox="1"/>
          <p:nvPr/>
        </p:nvSpPr>
        <p:spPr>
          <a:xfrm>
            <a:off x="1403869" y="1726899"/>
            <a:ext cx="5338559" cy="3962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
        <p:nvSpPr>
          <p:cNvPr id="10" name="Google Shape;381;p14">
            <a:extLst>
              <a:ext uri="{FF2B5EF4-FFF2-40B4-BE49-F238E27FC236}">
                <a16:creationId xmlns:a16="http://schemas.microsoft.com/office/drawing/2014/main" id="{50C09943-2A2B-289A-A4FB-EDD07625A81E}"/>
              </a:ext>
            </a:extLst>
          </p:cNvPr>
          <p:cNvSpPr txBox="1"/>
          <p:nvPr/>
        </p:nvSpPr>
        <p:spPr>
          <a:xfrm>
            <a:off x="1016675" y="2837337"/>
            <a:ext cx="10065898" cy="10776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4003"/>
              </a:lnSpc>
              <a:spcBef>
                <a:spcPts val="0"/>
              </a:spcBef>
              <a:spcAft>
                <a:spcPts val="0"/>
              </a:spcAft>
              <a:buNone/>
              <a:tabLst/>
              <a:defRPr sz="1800" b="0" i="0" u="none" strike="noStrike" kern="0" cap="none" spc="0" baseline="0">
                <a:solidFill>
                  <a:srgbClr val="000000"/>
                </a:solidFill>
                <a:uFillTx/>
              </a:defRPr>
            </a:pPr>
            <a:r>
              <a:rPr lang="en-US" sz="7000" b="1" i="0" u="none" strike="noStrike" kern="0" cap="none" spc="0" baseline="0">
                <a:solidFill>
                  <a:srgbClr val="F26924"/>
                </a:solidFill>
                <a:uFillTx/>
                <a:latin typeface="Luckiest Guy"/>
                <a:ea typeface="Luckiest Guy"/>
                <a:cs typeface="Luckiest Guy"/>
              </a:rPr>
              <a:t>Google </a:t>
            </a:r>
            <a:r>
              <a:rPr lang="en-US" sz="7000" b="1" i="0" u="none" strike="noStrike" kern="0" cap="none" spc="0" baseline="0">
                <a:solidFill>
                  <a:srgbClr val="FFFFFF"/>
                </a:solidFill>
                <a:uFillTx/>
                <a:latin typeface="Luckiest Guy"/>
                <a:ea typeface="Luckiest Guy"/>
                <a:cs typeface="Luckiest Guy"/>
              </a:rPr>
              <a:t>“Frightgeist”</a:t>
            </a:r>
            <a:endParaRPr lang="en-US" sz="7000" b="0" i="0" u="none" strike="noStrike" kern="0" cap="none" spc="0" baseline="0">
              <a:solidFill>
                <a:srgbClr val="000000"/>
              </a:solidFill>
              <a:uFillTx/>
              <a:latin typeface="Luckiest Guy"/>
              <a:ea typeface="Luckiest Guy"/>
              <a:cs typeface="Luckiest Guy"/>
            </a:endParaRPr>
          </a:p>
        </p:txBody>
      </p:sp>
      <p:grpSp>
        <p:nvGrpSpPr>
          <p:cNvPr id="11" name="Google Shape;382;p14">
            <a:extLst>
              <a:ext uri="{FF2B5EF4-FFF2-40B4-BE49-F238E27FC236}">
                <a16:creationId xmlns:a16="http://schemas.microsoft.com/office/drawing/2014/main" id="{66D35766-70D8-036E-7F16-3A37B30209A8}"/>
              </a:ext>
            </a:extLst>
          </p:cNvPr>
          <p:cNvGrpSpPr/>
          <p:nvPr/>
        </p:nvGrpSpPr>
        <p:grpSpPr>
          <a:xfrm>
            <a:off x="1016675" y="8792577"/>
            <a:ext cx="4293300" cy="323103"/>
            <a:chOff x="1016675" y="8792577"/>
            <a:chExt cx="4293300" cy="323103"/>
          </a:xfrm>
        </p:grpSpPr>
        <p:cxnSp>
          <p:nvCxnSpPr>
            <p:cNvPr id="12" name="Google Shape;383;p14">
              <a:extLst>
                <a:ext uri="{FF2B5EF4-FFF2-40B4-BE49-F238E27FC236}">
                  <a16:creationId xmlns:a16="http://schemas.microsoft.com/office/drawing/2014/main" id="{BBB1F9CF-D0C9-CCB9-004E-BF9B4E28DCB6}"/>
                </a:ext>
              </a:extLst>
            </p:cNvPr>
            <p:cNvCxnSpPr/>
            <p:nvPr/>
          </p:nvCxnSpPr>
          <p:spPr>
            <a:xfrm>
              <a:off x="1016675" y="8970693"/>
              <a:ext cx="4293300" cy="0"/>
            </a:xfrm>
            <a:prstGeom prst="straightConnector1">
              <a:avLst/>
            </a:prstGeom>
            <a:noFill/>
            <a:ln w="657225" cap="rnd">
              <a:solidFill>
                <a:srgbClr val="666666"/>
              </a:solidFill>
              <a:prstDash val="solid"/>
              <a:round/>
            </a:ln>
          </p:spPr>
        </p:cxnSp>
        <p:sp>
          <p:nvSpPr>
            <p:cNvPr id="13" name="Google Shape;384;p14">
              <a:extLst>
                <a:ext uri="{FF2B5EF4-FFF2-40B4-BE49-F238E27FC236}">
                  <a16:creationId xmlns:a16="http://schemas.microsoft.com/office/drawing/2014/main" id="{1FEED3AE-053F-5F3C-5201-CBDA69C76082}"/>
                </a:ext>
              </a:extLst>
            </p:cNvPr>
            <p:cNvSpPr txBox="1"/>
            <p:nvPr/>
          </p:nvSpPr>
          <p:spPr>
            <a:xfrm>
              <a:off x="1041154" y="8792577"/>
              <a:ext cx="4244397" cy="32310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00" b="1" i="0" u="none" strike="noStrike" kern="0" cap="none" spc="0" baseline="0">
                  <a:solidFill>
                    <a:srgbClr val="FFFFFF"/>
                  </a:solidFill>
                  <a:uFillTx/>
                  <a:latin typeface="Montserrat"/>
                  <a:ea typeface="Montserrat"/>
                  <a:cs typeface="Montserrat"/>
                </a:rPr>
                <a:t>M4L2: Advertising</a:t>
              </a:r>
              <a:endParaRPr lang="en-US" sz="1400" b="0" i="0" u="none" strike="noStrike" kern="0" cap="none" spc="0" baseline="0">
                <a:solidFill>
                  <a:srgbClr val="000000"/>
                </a:solidFill>
                <a:uFillTx/>
                <a:latin typeface="Arial"/>
                <a:ea typeface="Arial"/>
                <a:cs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5">
    <p:bg>
      <p:bgPr>
        <a:solidFill>
          <a:srgbClr val="090715"/>
        </a:solidFill>
        <a:effectLst/>
      </p:bgPr>
    </p:bg>
    <p:spTree>
      <p:nvGrpSpPr>
        <p:cNvPr id="1" name=""/>
        <p:cNvGrpSpPr/>
        <p:nvPr/>
      </p:nvGrpSpPr>
      <p:grpSpPr>
        <a:xfrm>
          <a:off x="0" y="0"/>
          <a:ext cx="0" cy="0"/>
          <a:chOff x="0" y="0"/>
          <a:chExt cx="0" cy="0"/>
        </a:xfrm>
      </p:grpSpPr>
      <p:sp>
        <p:nvSpPr>
          <p:cNvPr id="2" name="Google Shape;389;p15">
            <a:extLst>
              <a:ext uri="{FF2B5EF4-FFF2-40B4-BE49-F238E27FC236}">
                <a16:creationId xmlns:a16="http://schemas.microsoft.com/office/drawing/2014/main" id="{A213E412-96D8-7344-FE07-BA283DE187DA}"/>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3">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390;p15">
            <a:extLst>
              <a:ext uri="{FF2B5EF4-FFF2-40B4-BE49-F238E27FC236}">
                <a16:creationId xmlns:a16="http://schemas.microsoft.com/office/drawing/2014/main" id="{338DBDC0-DD09-0BE4-3254-1E968CD64359}"/>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391;p15">
            <a:extLst>
              <a:ext uri="{FF2B5EF4-FFF2-40B4-BE49-F238E27FC236}">
                <a16:creationId xmlns:a16="http://schemas.microsoft.com/office/drawing/2014/main" id="{686F7855-21B3-DCC0-FFB0-6A6B9DA44C09}"/>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5">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392;p15">
            <a:extLst>
              <a:ext uri="{FF2B5EF4-FFF2-40B4-BE49-F238E27FC236}">
                <a16:creationId xmlns:a16="http://schemas.microsoft.com/office/drawing/2014/main" id="{3A115263-BCC6-12AC-A0F2-28C2E6A1FFAF}"/>
              </a:ext>
            </a:extLst>
          </p:cNvPr>
          <p:cNvSpPr/>
          <p:nvPr/>
        </p:nvSpPr>
        <p:spPr>
          <a:xfrm>
            <a:off x="10647895" y="4083975"/>
            <a:ext cx="7169042" cy="4032586"/>
          </a:xfrm>
          <a:custGeom>
            <a:avLst/>
            <a:gdLst>
              <a:gd name="f0" fmla="val w"/>
              <a:gd name="f1" fmla="val h"/>
              <a:gd name="f2" fmla="val 0"/>
              <a:gd name="f3" fmla="val 7169041"/>
              <a:gd name="f4" fmla="val 4032586"/>
              <a:gd name="f5" fmla="val 7169042"/>
              <a:gd name="f6" fmla="*/ f0 1 7169041"/>
              <a:gd name="f7" fmla="*/ f1 1 4032586"/>
              <a:gd name="f8" fmla="val f2"/>
              <a:gd name="f9" fmla="val f3"/>
              <a:gd name="f10" fmla="val f4"/>
              <a:gd name="f11" fmla="+- f10 0 f8"/>
              <a:gd name="f12" fmla="+- f9 0 f8"/>
              <a:gd name="f13" fmla="*/ f12 1 7169041"/>
              <a:gd name="f14" fmla="*/ f11 1 403258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7169041" h="4032586">
                <a:moveTo>
                  <a:pt x="f2" y="f2"/>
                </a:moveTo>
                <a:lnTo>
                  <a:pt x="f5" y="f2"/>
                </a:lnTo>
                <a:lnTo>
                  <a:pt x="f5" y="f4"/>
                </a:lnTo>
                <a:lnTo>
                  <a:pt x="f2" y="f4"/>
                </a:lnTo>
                <a:lnTo>
                  <a:pt x="f2" y="f2"/>
                </a:lnTo>
                <a:close/>
              </a:path>
            </a:pathLst>
          </a:custGeom>
          <a:blipFill>
            <a:blip r:embed="rId6">
              <a:alphaModFix/>
            </a:blip>
            <a:stretch>
              <a:fillRect/>
            </a:stretch>
          </a:blipFill>
          <a:ln w="38103" cap="flat">
            <a:solidFill>
              <a:srgbClr val="000000"/>
            </a:solidFill>
            <a:prstDash val="solid"/>
            <a:roun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393;p15">
            <a:extLst>
              <a:ext uri="{FF2B5EF4-FFF2-40B4-BE49-F238E27FC236}">
                <a16:creationId xmlns:a16="http://schemas.microsoft.com/office/drawing/2014/main" id="{14D654C1-9444-D3A0-7660-64266C1AD6D6}"/>
              </a:ext>
            </a:extLst>
          </p:cNvPr>
          <p:cNvSpPr/>
          <p:nvPr/>
        </p:nvSpPr>
        <p:spPr>
          <a:xfrm>
            <a:off x="13565197" y="920197"/>
            <a:ext cx="4448482" cy="3778428"/>
          </a:xfrm>
          <a:custGeom>
            <a:avLst/>
            <a:gdLst>
              <a:gd name="f0" fmla="val w"/>
              <a:gd name="f1" fmla="val h"/>
              <a:gd name="f2" fmla="val 0"/>
              <a:gd name="f3" fmla="val 4448485"/>
              <a:gd name="f4" fmla="val 3778432"/>
              <a:gd name="f5" fmla="*/ f0 1 4448485"/>
              <a:gd name="f6" fmla="*/ f1 1 3778432"/>
              <a:gd name="f7" fmla="val f2"/>
              <a:gd name="f8" fmla="val f3"/>
              <a:gd name="f9" fmla="val f4"/>
              <a:gd name="f10" fmla="+- f9 0 f7"/>
              <a:gd name="f11" fmla="+- f8 0 f7"/>
              <a:gd name="f12" fmla="*/ f11 1 4448485"/>
              <a:gd name="f13" fmla="*/ f10 1 3778432"/>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4448485" h="3778432">
                <a:moveTo>
                  <a:pt x="f2" y="f2"/>
                </a:moveTo>
                <a:lnTo>
                  <a:pt x="f3" y="f2"/>
                </a:lnTo>
                <a:lnTo>
                  <a:pt x="f3" y="f4"/>
                </a:lnTo>
                <a:lnTo>
                  <a:pt x="f2" y="f4"/>
                </a:lnTo>
                <a:lnTo>
                  <a:pt x="f2" y="f2"/>
                </a:lnTo>
                <a:close/>
              </a:path>
            </a:pathLst>
          </a:custGeom>
          <a:blipFill>
            <a:blip r:embed="rId7">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7" name="Google Shape;394;p15">
            <a:extLst>
              <a:ext uri="{FF2B5EF4-FFF2-40B4-BE49-F238E27FC236}">
                <a16:creationId xmlns:a16="http://schemas.microsoft.com/office/drawing/2014/main" id="{5430DE39-8FDC-490E-5128-104A26A58450}"/>
              </a:ext>
            </a:extLst>
          </p:cNvPr>
          <p:cNvSpPr txBox="1"/>
          <p:nvPr/>
        </p:nvSpPr>
        <p:spPr>
          <a:xfrm>
            <a:off x="952503" y="3996997"/>
            <a:ext cx="8945703" cy="187020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Each year, Dunkin’ fans look forward to its seasonal Halloween products, including the beloved Spider Donut—an orange-frosted doughnut with a chocolate-glazed Munchkin decorated like a spider nestled in the middle.</a:t>
            </a:r>
            <a:endParaRPr lang="en-US" sz="14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In 2023, Dunkin unveiled a giant inflatable Spider Donut yard decoration, available for sale on the company’s website, shopdunkin.com.</a:t>
            </a:r>
            <a:endParaRPr lang="en-US" sz="1400" b="0" i="0" u="none" strike="noStrike" kern="0" cap="none" spc="0" baseline="0">
              <a:solidFill>
                <a:srgbClr val="000000"/>
              </a:solidFill>
              <a:uFillTx/>
              <a:latin typeface="Montserrat Medium"/>
              <a:ea typeface="Montserrat Medium"/>
              <a:cs typeface="Montserrat Medium"/>
            </a:endParaRPr>
          </a:p>
        </p:txBody>
      </p:sp>
      <p:sp>
        <p:nvSpPr>
          <p:cNvPr id="8" name="Google Shape;395;p15">
            <a:extLst>
              <a:ext uri="{FF2B5EF4-FFF2-40B4-BE49-F238E27FC236}">
                <a16:creationId xmlns:a16="http://schemas.microsoft.com/office/drawing/2014/main" id="{04571E14-27CD-FCE4-C53F-DADD00405D66}"/>
              </a:ext>
            </a:extLst>
          </p:cNvPr>
          <p:cNvSpPr txBox="1"/>
          <p:nvPr/>
        </p:nvSpPr>
        <p:spPr>
          <a:xfrm>
            <a:off x="952503" y="6128308"/>
            <a:ext cx="8945703" cy="123300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Montserrat"/>
                <a:ea typeface="Montserrat"/>
                <a:cs typeface="Montserrat"/>
              </a:rPr>
              <a:t>"Every October, we watch our guests celebrate the spooky season with Spider Donuts in hand. This year, we wanted to create a new and out-of-the-donut-box way for Spider Donut superfans to showcase their love for the season with this inflatable masterpiece." </a:t>
            </a:r>
            <a:endParaRPr lang="en-US" sz="1400" b="0" i="0" u="none" strike="noStrike" kern="0" cap="none" spc="0" baseline="0">
              <a:solidFill>
                <a:srgbClr val="000000"/>
              </a:solidFill>
              <a:uFillTx/>
              <a:latin typeface="Arial"/>
              <a:ea typeface="Arial"/>
              <a:cs typeface="Arial"/>
            </a:endParaRPr>
          </a:p>
        </p:txBody>
      </p:sp>
      <p:sp>
        <p:nvSpPr>
          <p:cNvPr id="9" name="Google Shape;396;p15">
            <a:extLst>
              <a:ext uri="{FF2B5EF4-FFF2-40B4-BE49-F238E27FC236}">
                <a16:creationId xmlns:a16="http://schemas.microsoft.com/office/drawing/2014/main" id="{E35D49D5-EE90-C2BF-437D-B88BB007206C}"/>
              </a:ext>
            </a:extLst>
          </p:cNvPr>
          <p:cNvSpPr txBox="1"/>
          <p:nvPr/>
        </p:nvSpPr>
        <p:spPr>
          <a:xfrm>
            <a:off x="10647895" y="8183230"/>
            <a:ext cx="7169097" cy="595795"/>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a:ea typeface="Montserrat"/>
                <a:cs typeface="Montserrat"/>
              </a:rPr>
              <a:t>Dunkin’s inflatable spider doughnut, </a:t>
            </a:r>
            <a:endParaRPr lang="en-US" sz="1400" b="0" i="0" u="none" strike="noStrike" kern="0" cap="none" spc="0" baseline="0">
              <a:solidFill>
                <a:srgbClr val="000000"/>
              </a:solidFill>
              <a:uFillTx/>
              <a:latin typeface="Arial"/>
              <a:ea typeface="Arial"/>
              <a:cs typeface="Arial"/>
            </a:endParaRPr>
          </a:p>
          <a:p>
            <a:pPr marL="0" marR="0" lvl="0" indent="0" algn="r"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a:ea typeface="Montserrat"/>
                <a:cs typeface="Montserrat"/>
              </a:rPr>
              <a:t>on sale for Halloween 2023.</a:t>
            </a:r>
            <a:endParaRPr lang="en-US" sz="1400" b="0" i="0" u="none" strike="noStrike" kern="0" cap="none" spc="0" baseline="0">
              <a:solidFill>
                <a:srgbClr val="000000"/>
              </a:solidFill>
              <a:uFillTx/>
              <a:latin typeface="Arial"/>
              <a:ea typeface="Arial"/>
              <a:cs typeface="Arial"/>
            </a:endParaRPr>
          </a:p>
        </p:txBody>
      </p:sp>
      <p:sp>
        <p:nvSpPr>
          <p:cNvPr id="10" name="Google Shape;397;p15">
            <a:extLst>
              <a:ext uri="{FF2B5EF4-FFF2-40B4-BE49-F238E27FC236}">
                <a16:creationId xmlns:a16="http://schemas.microsoft.com/office/drawing/2014/main" id="{F7A41572-58AD-0EDE-A6C4-3E810BF24F21}"/>
              </a:ext>
            </a:extLst>
          </p:cNvPr>
          <p:cNvSpPr txBox="1"/>
          <p:nvPr/>
        </p:nvSpPr>
        <p:spPr>
          <a:xfrm>
            <a:off x="952503" y="7537700"/>
            <a:ext cx="6272701" cy="687903"/>
          </a:xfrm>
          <a:prstGeom prst="rect">
            <a:avLst/>
          </a:prstGeom>
          <a:noFill/>
          <a:ln cap="flat">
            <a:noFill/>
          </a:ln>
        </p:spPr>
        <p:txBody>
          <a:bodyPr vert="horz" wrap="square" lIns="0" tIns="45701" rIns="0" bIns="45701"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CDA85"/>
                </a:solidFill>
                <a:uFillTx/>
                <a:latin typeface="Montserrat"/>
                <a:ea typeface="Montserrat"/>
                <a:cs typeface="Montserrat"/>
              </a:rPr>
              <a:t>Kemma Kefalas</a:t>
            </a:r>
            <a:endParaRPr lang="en-US" sz="1400" b="0" i="0" u="none" strike="noStrike" kern="0" cap="none" spc="0" baseline="0">
              <a:solidFill>
                <a:srgbClr val="000000"/>
              </a:solidFill>
              <a:uFillTx/>
              <a:latin typeface="Arial"/>
              <a:ea typeface="Arial"/>
              <a:cs typeface="Arial"/>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CDA85"/>
                </a:solidFill>
                <a:uFillTx/>
                <a:latin typeface="Montserrat"/>
                <a:ea typeface="Montserrat"/>
                <a:cs typeface="Montserrat"/>
              </a:rPr>
              <a:t>Dunkin Director of Brand Engagement</a:t>
            </a:r>
            <a:endParaRPr lang="en-US" sz="1400" b="0" i="0" u="none" strike="noStrike" kern="0" cap="none" spc="0" baseline="0">
              <a:solidFill>
                <a:srgbClr val="000000"/>
              </a:solidFill>
              <a:uFillTx/>
              <a:latin typeface="Arial"/>
              <a:ea typeface="Arial"/>
              <a:cs typeface="Arial"/>
            </a:endParaRPr>
          </a:p>
        </p:txBody>
      </p:sp>
      <p:sp>
        <p:nvSpPr>
          <p:cNvPr id="11" name="Google Shape;398;p15">
            <a:extLst>
              <a:ext uri="{FF2B5EF4-FFF2-40B4-BE49-F238E27FC236}">
                <a16:creationId xmlns:a16="http://schemas.microsoft.com/office/drawing/2014/main" id="{87619357-5270-D377-EBBE-978542065CC1}"/>
              </a:ext>
            </a:extLst>
          </p:cNvPr>
          <p:cNvSpPr/>
          <p:nvPr/>
        </p:nvSpPr>
        <p:spPr>
          <a:xfrm rot="5400013">
            <a:off x="785039" y="1731179"/>
            <a:ext cx="561185" cy="73865"/>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12" name="Google Shape;399;p15">
            <a:extLst>
              <a:ext uri="{FF2B5EF4-FFF2-40B4-BE49-F238E27FC236}">
                <a16:creationId xmlns:a16="http://schemas.microsoft.com/office/drawing/2014/main" id="{278BF639-E0AC-6B3B-4B3E-C5D2DF766573}"/>
              </a:ext>
            </a:extLst>
          </p:cNvPr>
          <p:cNvSpPr txBox="1"/>
          <p:nvPr/>
        </p:nvSpPr>
        <p:spPr>
          <a:xfrm>
            <a:off x="1403869" y="1359228"/>
            <a:ext cx="4988920" cy="40576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13" name="Google Shape;400;p15">
            <a:extLst>
              <a:ext uri="{FF2B5EF4-FFF2-40B4-BE49-F238E27FC236}">
                <a16:creationId xmlns:a16="http://schemas.microsoft.com/office/drawing/2014/main" id="{61AE9AF9-7E3F-65E8-0A56-FC74DB883B7A}"/>
              </a:ext>
            </a:extLst>
          </p:cNvPr>
          <p:cNvSpPr txBox="1"/>
          <p:nvPr/>
        </p:nvSpPr>
        <p:spPr>
          <a:xfrm>
            <a:off x="1403869" y="1726899"/>
            <a:ext cx="5338559" cy="3962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
        <p:nvSpPr>
          <p:cNvPr id="14" name="Google Shape;401;p15">
            <a:extLst>
              <a:ext uri="{FF2B5EF4-FFF2-40B4-BE49-F238E27FC236}">
                <a16:creationId xmlns:a16="http://schemas.microsoft.com/office/drawing/2014/main" id="{DB3CEA38-7E00-5350-500A-13C1A31175B4}"/>
              </a:ext>
            </a:extLst>
          </p:cNvPr>
          <p:cNvSpPr txBox="1"/>
          <p:nvPr/>
        </p:nvSpPr>
        <p:spPr>
          <a:xfrm>
            <a:off x="952503" y="2837337"/>
            <a:ext cx="9407402" cy="10776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4003"/>
              </a:lnSpc>
              <a:spcBef>
                <a:spcPts val="0"/>
              </a:spcBef>
              <a:spcAft>
                <a:spcPts val="0"/>
              </a:spcAft>
              <a:buNone/>
              <a:tabLst/>
              <a:defRPr sz="1800" b="0" i="0" u="none" strike="noStrike" kern="0" cap="none" spc="0" baseline="0">
                <a:solidFill>
                  <a:srgbClr val="000000"/>
                </a:solidFill>
                <a:uFillTx/>
              </a:defRPr>
            </a:pPr>
            <a:r>
              <a:rPr lang="en-US" sz="7000" b="1" i="0" u="none" strike="noStrike" kern="0" cap="none" spc="0" baseline="0">
                <a:solidFill>
                  <a:srgbClr val="F26924"/>
                </a:solidFill>
                <a:uFillTx/>
                <a:latin typeface="Luckiest Guy"/>
                <a:ea typeface="Luckiest Guy"/>
                <a:cs typeface="Luckiest Guy"/>
              </a:rPr>
              <a:t>Dunkin </a:t>
            </a:r>
            <a:r>
              <a:rPr lang="en-US" sz="7000" b="1" i="0" u="none" strike="noStrike" kern="0" cap="none" spc="0" baseline="0">
                <a:solidFill>
                  <a:srgbClr val="FFFFFF"/>
                </a:solidFill>
                <a:uFillTx/>
                <a:latin typeface="Luckiest Guy"/>
                <a:ea typeface="Luckiest Guy"/>
                <a:cs typeface="Luckiest Guy"/>
              </a:rPr>
              <a:t>Spider Donut</a:t>
            </a:r>
            <a:endParaRPr lang="en-US" sz="7000" b="0" i="0" u="none" strike="noStrike" kern="0" cap="none" spc="0" baseline="0">
              <a:solidFill>
                <a:srgbClr val="000000"/>
              </a:solidFill>
              <a:uFillTx/>
              <a:latin typeface="Luckiest Guy"/>
              <a:ea typeface="Luckiest Guy"/>
              <a:cs typeface="Luckiest Guy"/>
            </a:endParaRPr>
          </a:p>
        </p:txBody>
      </p:sp>
      <p:grpSp>
        <p:nvGrpSpPr>
          <p:cNvPr id="15" name="Google Shape;402;p15">
            <a:extLst>
              <a:ext uri="{FF2B5EF4-FFF2-40B4-BE49-F238E27FC236}">
                <a16:creationId xmlns:a16="http://schemas.microsoft.com/office/drawing/2014/main" id="{C0836553-467E-E6A2-59B8-8CDCAF61B056}"/>
              </a:ext>
            </a:extLst>
          </p:cNvPr>
          <p:cNvGrpSpPr/>
          <p:nvPr/>
        </p:nvGrpSpPr>
        <p:grpSpPr>
          <a:xfrm>
            <a:off x="1016675" y="8792577"/>
            <a:ext cx="4293300" cy="323103"/>
            <a:chOff x="1016675" y="8792577"/>
            <a:chExt cx="4293300" cy="323103"/>
          </a:xfrm>
        </p:grpSpPr>
        <p:cxnSp>
          <p:nvCxnSpPr>
            <p:cNvPr id="16" name="Google Shape;403;p15">
              <a:extLst>
                <a:ext uri="{FF2B5EF4-FFF2-40B4-BE49-F238E27FC236}">
                  <a16:creationId xmlns:a16="http://schemas.microsoft.com/office/drawing/2014/main" id="{56F2C676-50A3-D759-E720-6CC616392396}"/>
                </a:ext>
              </a:extLst>
            </p:cNvPr>
            <p:cNvCxnSpPr/>
            <p:nvPr/>
          </p:nvCxnSpPr>
          <p:spPr>
            <a:xfrm>
              <a:off x="1016675" y="8970693"/>
              <a:ext cx="4293300" cy="0"/>
            </a:xfrm>
            <a:prstGeom prst="straightConnector1">
              <a:avLst/>
            </a:prstGeom>
            <a:noFill/>
            <a:ln w="657225" cap="rnd">
              <a:solidFill>
                <a:srgbClr val="666666"/>
              </a:solidFill>
              <a:prstDash val="solid"/>
              <a:round/>
            </a:ln>
          </p:spPr>
        </p:cxnSp>
        <p:sp>
          <p:nvSpPr>
            <p:cNvPr id="17" name="Google Shape;404;p15">
              <a:extLst>
                <a:ext uri="{FF2B5EF4-FFF2-40B4-BE49-F238E27FC236}">
                  <a16:creationId xmlns:a16="http://schemas.microsoft.com/office/drawing/2014/main" id="{59E986CE-EF38-324E-F082-BEBAFD42466C}"/>
                </a:ext>
              </a:extLst>
            </p:cNvPr>
            <p:cNvSpPr txBox="1"/>
            <p:nvPr/>
          </p:nvSpPr>
          <p:spPr>
            <a:xfrm>
              <a:off x="1041154" y="8792577"/>
              <a:ext cx="4244397" cy="32310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00" b="1" i="0" u="none" strike="noStrike" kern="0" cap="none" spc="0" baseline="0">
                  <a:solidFill>
                    <a:srgbClr val="FFFFFF"/>
                  </a:solidFill>
                  <a:uFillTx/>
                  <a:latin typeface="Montserrat"/>
                  <a:ea typeface="Montserrat"/>
                  <a:cs typeface="Montserrat"/>
                </a:rPr>
                <a:t>M2L3: Product Life Cycle</a:t>
              </a:r>
              <a:endParaRPr lang="en-US" sz="1400" b="0" i="0" u="none" strike="noStrike" kern="0" cap="none" spc="0" baseline="0">
                <a:solidFill>
                  <a:srgbClr val="000000"/>
                </a:solidFill>
                <a:uFillTx/>
                <a:latin typeface="Arial"/>
                <a:ea typeface="Arial"/>
                <a:cs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6">
    <p:bg>
      <p:bgPr>
        <a:solidFill>
          <a:srgbClr val="090715"/>
        </a:solidFill>
        <a:effectLst/>
      </p:bgPr>
    </p:bg>
    <p:spTree>
      <p:nvGrpSpPr>
        <p:cNvPr id="1" name=""/>
        <p:cNvGrpSpPr/>
        <p:nvPr/>
      </p:nvGrpSpPr>
      <p:grpSpPr>
        <a:xfrm>
          <a:off x="0" y="0"/>
          <a:ext cx="0" cy="0"/>
          <a:chOff x="0" y="0"/>
          <a:chExt cx="0" cy="0"/>
        </a:xfrm>
      </p:grpSpPr>
      <p:sp>
        <p:nvSpPr>
          <p:cNvPr id="2" name="Google Shape;409;p16">
            <a:extLst>
              <a:ext uri="{FF2B5EF4-FFF2-40B4-BE49-F238E27FC236}">
                <a16:creationId xmlns:a16="http://schemas.microsoft.com/office/drawing/2014/main" id="{526AD565-A9B8-7937-DB3D-F28941B4C98F}"/>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3">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410;p16">
            <a:extLst>
              <a:ext uri="{FF2B5EF4-FFF2-40B4-BE49-F238E27FC236}">
                <a16:creationId xmlns:a16="http://schemas.microsoft.com/office/drawing/2014/main" id="{9B413CC3-5807-4907-CA92-97485A2CC2F0}"/>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411;p16">
            <a:extLst>
              <a:ext uri="{FF2B5EF4-FFF2-40B4-BE49-F238E27FC236}">
                <a16:creationId xmlns:a16="http://schemas.microsoft.com/office/drawing/2014/main" id="{B524B7E7-7B55-1862-57C3-C77A0692736C}"/>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5">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412;p16">
            <a:extLst>
              <a:ext uri="{FF2B5EF4-FFF2-40B4-BE49-F238E27FC236}">
                <a16:creationId xmlns:a16="http://schemas.microsoft.com/office/drawing/2014/main" id="{05228F36-F606-687E-42B0-B3910C3116B4}"/>
              </a:ext>
            </a:extLst>
          </p:cNvPr>
          <p:cNvSpPr/>
          <p:nvPr/>
        </p:nvSpPr>
        <p:spPr>
          <a:xfrm>
            <a:off x="8661635" y="2559122"/>
            <a:ext cx="9190625" cy="5168746"/>
          </a:xfrm>
          <a:custGeom>
            <a:avLst/>
            <a:gdLst>
              <a:gd name="f0" fmla="val w"/>
              <a:gd name="f1" fmla="val h"/>
              <a:gd name="f2" fmla="val 0"/>
              <a:gd name="f3" fmla="val 9190621"/>
              <a:gd name="f4" fmla="val 5168750"/>
              <a:gd name="f5" fmla="*/ f0 1 9190621"/>
              <a:gd name="f6" fmla="*/ f1 1 5168750"/>
              <a:gd name="f7" fmla="val f2"/>
              <a:gd name="f8" fmla="val f3"/>
              <a:gd name="f9" fmla="val f4"/>
              <a:gd name="f10" fmla="+- f9 0 f7"/>
              <a:gd name="f11" fmla="+- f8 0 f7"/>
              <a:gd name="f12" fmla="*/ f11 1 9190621"/>
              <a:gd name="f13" fmla="*/ f10 1 516875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9190621" h="5168750">
                <a:moveTo>
                  <a:pt x="f2" y="f2"/>
                </a:moveTo>
                <a:lnTo>
                  <a:pt x="f3" y="f2"/>
                </a:lnTo>
                <a:lnTo>
                  <a:pt x="f3" y="f4"/>
                </a:lnTo>
                <a:lnTo>
                  <a:pt x="f2" y="f4"/>
                </a:lnTo>
                <a:lnTo>
                  <a:pt x="f2" y="f2"/>
                </a:lnTo>
                <a:close/>
              </a:path>
            </a:pathLst>
          </a:custGeom>
          <a:blipFill>
            <a:blip r:embed="rId6">
              <a:alphaModFix/>
            </a:blip>
            <a:stretch>
              <a:fillRect/>
            </a:stretch>
          </a:blipFill>
          <a:ln w="38103" cap="flat">
            <a:solidFill>
              <a:srgbClr val="000000"/>
            </a:solidFill>
            <a:prstDash val="solid"/>
            <a:roun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413;p16">
            <a:extLst>
              <a:ext uri="{FF2B5EF4-FFF2-40B4-BE49-F238E27FC236}">
                <a16:creationId xmlns:a16="http://schemas.microsoft.com/office/drawing/2014/main" id="{AF26B304-128B-AF90-E050-B992990893D3}"/>
              </a:ext>
            </a:extLst>
          </p:cNvPr>
          <p:cNvSpPr txBox="1"/>
          <p:nvPr/>
        </p:nvSpPr>
        <p:spPr>
          <a:xfrm>
            <a:off x="1016675" y="5053843"/>
            <a:ext cx="7276200" cy="218879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In 2023, McDonalds will be bringing back their iconic Boo Buckets, a reboot of a popular Happy Meal that was introduced in 1986. </a:t>
            </a:r>
            <a:endParaRPr lang="en-US" sz="1800" b="0" i="0" u="sng" strike="noStrike" kern="0" cap="none" spc="0" baseline="0">
              <a:solidFill>
                <a:srgbClr val="FFFFFF"/>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endParaRPr lang="en-US" sz="1800" b="0" i="0" u="sng" strike="noStrike" kern="0" cap="none" spc="0" baseline="0">
              <a:solidFill>
                <a:srgbClr val="FFFFFF"/>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For a limited time only (and while supplies last), McDonald's fans can purchase the Happy Meals, served in three Halloween-themed pails: McBoo, McPunk’n and McGoblin.</a:t>
            </a:r>
            <a:endParaRPr lang="en-US" sz="1400" b="0" i="0" u="none" strike="noStrike" kern="0" cap="none" spc="0" baseline="0">
              <a:solidFill>
                <a:srgbClr val="000000"/>
              </a:solidFill>
              <a:uFillTx/>
              <a:latin typeface="Montserrat Medium"/>
              <a:ea typeface="Montserrat Medium"/>
              <a:cs typeface="Montserrat Medium"/>
            </a:endParaRPr>
          </a:p>
        </p:txBody>
      </p:sp>
      <p:sp>
        <p:nvSpPr>
          <p:cNvPr id="7" name="Google Shape;414;p16">
            <a:extLst>
              <a:ext uri="{FF2B5EF4-FFF2-40B4-BE49-F238E27FC236}">
                <a16:creationId xmlns:a16="http://schemas.microsoft.com/office/drawing/2014/main" id="{2D30968E-9656-CAB6-AD5A-FB99225A5F04}"/>
              </a:ext>
            </a:extLst>
          </p:cNvPr>
          <p:cNvSpPr/>
          <p:nvPr/>
        </p:nvSpPr>
        <p:spPr>
          <a:xfrm rot="5400013">
            <a:off x="785039" y="1731179"/>
            <a:ext cx="561185" cy="73865"/>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8" name="Google Shape;415;p16">
            <a:extLst>
              <a:ext uri="{FF2B5EF4-FFF2-40B4-BE49-F238E27FC236}">
                <a16:creationId xmlns:a16="http://schemas.microsoft.com/office/drawing/2014/main" id="{5DD931B9-92FD-39B0-6DFF-9A17910AF8ED}"/>
              </a:ext>
            </a:extLst>
          </p:cNvPr>
          <p:cNvSpPr txBox="1"/>
          <p:nvPr/>
        </p:nvSpPr>
        <p:spPr>
          <a:xfrm>
            <a:off x="1403869" y="1359228"/>
            <a:ext cx="4988920" cy="40576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9" name="Google Shape;416;p16">
            <a:extLst>
              <a:ext uri="{FF2B5EF4-FFF2-40B4-BE49-F238E27FC236}">
                <a16:creationId xmlns:a16="http://schemas.microsoft.com/office/drawing/2014/main" id="{4A10CE4E-B031-6576-3A35-5F9308744D23}"/>
              </a:ext>
            </a:extLst>
          </p:cNvPr>
          <p:cNvSpPr txBox="1"/>
          <p:nvPr/>
        </p:nvSpPr>
        <p:spPr>
          <a:xfrm>
            <a:off x="1403869" y="1726899"/>
            <a:ext cx="5338559" cy="3962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
        <p:nvSpPr>
          <p:cNvPr id="10" name="Google Shape;417;p16">
            <a:extLst>
              <a:ext uri="{FF2B5EF4-FFF2-40B4-BE49-F238E27FC236}">
                <a16:creationId xmlns:a16="http://schemas.microsoft.com/office/drawing/2014/main" id="{8B44B3A4-DC71-7056-F1CC-CC9B86B14560}"/>
              </a:ext>
            </a:extLst>
          </p:cNvPr>
          <p:cNvSpPr txBox="1"/>
          <p:nvPr/>
        </p:nvSpPr>
        <p:spPr>
          <a:xfrm>
            <a:off x="1016675" y="3817711"/>
            <a:ext cx="7276200" cy="79949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98000"/>
              </a:lnSpc>
              <a:spcBef>
                <a:spcPts val="0"/>
              </a:spcBef>
              <a:spcAft>
                <a:spcPts val="0"/>
              </a:spcAft>
              <a:buNone/>
              <a:tabLst/>
              <a:defRPr sz="1800" b="0" i="0" u="none" strike="noStrike" kern="0" cap="none" spc="0" baseline="0">
                <a:solidFill>
                  <a:srgbClr val="000000"/>
                </a:solidFill>
                <a:uFillTx/>
              </a:defRPr>
            </a:pPr>
            <a:r>
              <a:rPr lang="en-US" sz="5300" b="1" i="0" u="none" strike="noStrike" kern="0" cap="none" spc="0" baseline="0">
                <a:solidFill>
                  <a:srgbClr val="FFFFFF"/>
                </a:solidFill>
                <a:uFillTx/>
                <a:latin typeface="Luckiest Guy"/>
                <a:ea typeface="Luckiest Guy"/>
                <a:cs typeface="Luckiest Guy"/>
              </a:rPr>
              <a:t>Boo Buckets</a:t>
            </a:r>
            <a:endParaRPr lang="en-US" sz="1400" b="0" i="0" u="none" strike="noStrike" kern="0" cap="none" spc="0" baseline="0">
              <a:solidFill>
                <a:srgbClr val="000000"/>
              </a:solidFill>
              <a:uFillTx/>
              <a:latin typeface="Arial"/>
              <a:ea typeface="Arial"/>
              <a:cs typeface="Arial"/>
            </a:endParaRPr>
          </a:p>
        </p:txBody>
      </p:sp>
      <p:sp>
        <p:nvSpPr>
          <p:cNvPr id="11" name="Google Shape;418;p16">
            <a:extLst>
              <a:ext uri="{FF2B5EF4-FFF2-40B4-BE49-F238E27FC236}">
                <a16:creationId xmlns:a16="http://schemas.microsoft.com/office/drawing/2014/main" id="{9F93D71A-C68A-9182-241D-186C4623E666}"/>
              </a:ext>
            </a:extLst>
          </p:cNvPr>
          <p:cNvSpPr txBox="1"/>
          <p:nvPr/>
        </p:nvSpPr>
        <p:spPr>
          <a:xfrm>
            <a:off x="1016675" y="2837337"/>
            <a:ext cx="8921700" cy="10776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4003"/>
              </a:lnSpc>
              <a:spcBef>
                <a:spcPts val="0"/>
              </a:spcBef>
              <a:spcAft>
                <a:spcPts val="0"/>
              </a:spcAft>
              <a:buNone/>
              <a:tabLst/>
              <a:defRPr sz="1800" b="0" i="0" u="none" strike="noStrike" kern="0" cap="none" spc="0" baseline="0">
                <a:solidFill>
                  <a:srgbClr val="000000"/>
                </a:solidFill>
                <a:uFillTx/>
              </a:defRPr>
            </a:pPr>
            <a:r>
              <a:rPr lang="en-US" sz="7000" b="1" i="0" u="none" strike="noStrike" kern="0" cap="none" spc="0" baseline="0">
                <a:solidFill>
                  <a:srgbClr val="F26924"/>
                </a:solidFill>
                <a:uFillTx/>
                <a:latin typeface="Luckiest Guy"/>
                <a:ea typeface="Luckiest Guy"/>
                <a:cs typeface="Luckiest Guy"/>
              </a:rPr>
              <a:t>McDonalds</a:t>
            </a:r>
            <a:endParaRPr lang="en-US" sz="7000" b="0" i="0" u="none" strike="noStrike" kern="0" cap="none" spc="0" baseline="0">
              <a:solidFill>
                <a:srgbClr val="F26924"/>
              </a:solidFill>
              <a:uFillTx/>
              <a:latin typeface="Luckiest Guy"/>
              <a:ea typeface="Luckiest Guy"/>
              <a:cs typeface="Luckiest Guy"/>
            </a:endParaRPr>
          </a:p>
        </p:txBody>
      </p:sp>
      <p:sp>
        <p:nvSpPr>
          <p:cNvPr id="12" name="Google Shape;419;p16">
            <a:extLst>
              <a:ext uri="{FF2B5EF4-FFF2-40B4-BE49-F238E27FC236}">
                <a16:creationId xmlns:a16="http://schemas.microsoft.com/office/drawing/2014/main" id="{28C86606-E652-BCF7-04CF-9435FDC37549}"/>
              </a:ext>
            </a:extLst>
          </p:cNvPr>
          <p:cNvSpPr txBox="1"/>
          <p:nvPr/>
        </p:nvSpPr>
        <p:spPr>
          <a:xfrm>
            <a:off x="10647895" y="7799182"/>
            <a:ext cx="7169042" cy="297518"/>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a:ea typeface="Montserrat"/>
                <a:cs typeface="Montserrat"/>
              </a:rPr>
              <a:t>SOURCE: McDonalds</a:t>
            </a:r>
            <a:endParaRPr lang="en-US" sz="1400" b="0" i="0" u="none" strike="noStrike" kern="0" cap="none" spc="0" baseline="0">
              <a:solidFill>
                <a:srgbClr val="000000"/>
              </a:solidFill>
              <a:uFillTx/>
              <a:latin typeface="Arial"/>
              <a:ea typeface="Arial"/>
              <a:cs typeface="Arial"/>
            </a:endParaRPr>
          </a:p>
        </p:txBody>
      </p:sp>
      <p:grpSp>
        <p:nvGrpSpPr>
          <p:cNvPr id="13" name="Google Shape;420;p16">
            <a:extLst>
              <a:ext uri="{FF2B5EF4-FFF2-40B4-BE49-F238E27FC236}">
                <a16:creationId xmlns:a16="http://schemas.microsoft.com/office/drawing/2014/main" id="{114A7185-9AE8-E519-ED89-AE837ABADEE3}"/>
              </a:ext>
            </a:extLst>
          </p:cNvPr>
          <p:cNvGrpSpPr/>
          <p:nvPr/>
        </p:nvGrpSpPr>
        <p:grpSpPr>
          <a:xfrm>
            <a:off x="1016675" y="8792577"/>
            <a:ext cx="4293300" cy="323103"/>
            <a:chOff x="1016675" y="8792577"/>
            <a:chExt cx="4293300" cy="323103"/>
          </a:xfrm>
        </p:grpSpPr>
        <p:cxnSp>
          <p:nvCxnSpPr>
            <p:cNvPr id="14" name="Google Shape;421;p16">
              <a:extLst>
                <a:ext uri="{FF2B5EF4-FFF2-40B4-BE49-F238E27FC236}">
                  <a16:creationId xmlns:a16="http://schemas.microsoft.com/office/drawing/2014/main" id="{BE189A16-C5C6-0A96-ADA7-B212107FFD34}"/>
                </a:ext>
              </a:extLst>
            </p:cNvPr>
            <p:cNvCxnSpPr/>
            <p:nvPr/>
          </p:nvCxnSpPr>
          <p:spPr>
            <a:xfrm>
              <a:off x="1016675" y="8970693"/>
              <a:ext cx="4293300" cy="0"/>
            </a:xfrm>
            <a:prstGeom prst="straightConnector1">
              <a:avLst/>
            </a:prstGeom>
            <a:noFill/>
            <a:ln w="657225" cap="rnd">
              <a:solidFill>
                <a:srgbClr val="666666"/>
              </a:solidFill>
              <a:prstDash val="solid"/>
              <a:round/>
            </a:ln>
          </p:spPr>
        </p:cxnSp>
        <p:sp>
          <p:nvSpPr>
            <p:cNvPr id="15" name="Google Shape;422;p16">
              <a:extLst>
                <a:ext uri="{FF2B5EF4-FFF2-40B4-BE49-F238E27FC236}">
                  <a16:creationId xmlns:a16="http://schemas.microsoft.com/office/drawing/2014/main" id="{6AE40FB4-25BA-C742-FB81-792F74264DAA}"/>
                </a:ext>
              </a:extLst>
            </p:cNvPr>
            <p:cNvSpPr txBox="1"/>
            <p:nvPr/>
          </p:nvSpPr>
          <p:spPr>
            <a:xfrm>
              <a:off x="1041154" y="8792577"/>
              <a:ext cx="4244397" cy="32310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00" b="1" i="0" u="none" strike="noStrike" kern="0" cap="none" spc="0" baseline="0">
                  <a:solidFill>
                    <a:srgbClr val="FFFFFF"/>
                  </a:solidFill>
                  <a:uFillTx/>
                  <a:latin typeface="Montserrat"/>
                  <a:ea typeface="Montserrat"/>
                  <a:cs typeface="Montserrat"/>
                </a:rPr>
                <a:t>M9L1: Nostalgia Marketing</a:t>
              </a:r>
              <a:endParaRPr lang="en-US" sz="1400" b="0" i="0" u="none" strike="noStrike" kern="0" cap="none" spc="0" baseline="0">
                <a:solidFill>
                  <a:srgbClr val="000000"/>
                </a:solidFill>
                <a:uFillTx/>
                <a:latin typeface="Arial"/>
                <a:ea typeface="Arial"/>
                <a:cs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7">
    <p:bg>
      <p:bgPr>
        <a:solidFill>
          <a:srgbClr val="090715"/>
        </a:solidFill>
        <a:effectLst/>
      </p:bgPr>
    </p:bg>
    <p:spTree>
      <p:nvGrpSpPr>
        <p:cNvPr id="1" name=""/>
        <p:cNvGrpSpPr/>
        <p:nvPr/>
      </p:nvGrpSpPr>
      <p:grpSpPr>
        <a:xfrm>
          <a:off x="0" y="0"/>
          <a:ext cx="0" cy="0"/>
          <a:chOff x="0" y="0"/>
          <a:chExt cx="0" cy="0"/>
        </a:xfrm>
      </p:grpSpPr>
      <p:sp>
        <p:nvSpPr>
          <p:cNvPr id="2" name="Google Shape;427;p17">
            <a:extLst>
              <a:ext uri="{FF2B5EF4-FFF2-40B4-BE49-F238E27FC236}">
                <a16:creationId xmlns:a16="http://schemas.microsoft.com/office/drawing/2014/main" id="{AB061CC5-CDA4-E46C-5A1B-9C5D47A14A99}"/>
              </a:ext>
            </a:extLst>
          </p:cNvPr>
          <p:cNvSpPr/>
          <p:nvPr/>
        </p:nvSpPr>
        <p:spPr>
          <a:xfrm>
            <a:off x="15767684" y="4435013"/>
            <a:ext cx="2983230" cy="5851986"/>
          </a:xfrm>
          <a:custGeom>
            <a:avLst/>
            <a:gdLst>
              <a:gd name="f0" fmla="val w"/>
              <a:gd name="f1" fmla="val h"/>
              <a:gd name="f2" fmla="val 0"/>
              <a:gd name="f3" fmla="val 2983226"/>
              <a:gd name="f4" fmla="val 5851988"/>
              <a:gd name="f5" fmla="*/ f0 1 2983226"/>
              <a:gd name="f6" fmla="*/ f1 1 5851988"/>
              <a:gd name="f7" fmla="val f2"/>
              <a:gd name="f8" fmla="val f3"/>
              <a:gd name="f9" fmla="val f4"/>
              <a:gd name="f10" fmla="+- f9 0 f7"/>
              <a:gd name="f11" fmla="+- f8 0 f7"/>
              <a:gd name="f12" fmla="*/ f11 1 2983226"/>
              <a:gd name="f13" fmla="*/ f10 1 585198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983226" h="5851988">
                <a:moveTo>
                  <a:pt x="f2" y="f2"/>
                </a:moveTo>
                <a:lnTo>
                  <a:pt x="f3" y="f2"/>
                </a:lnTo>
                <a:lnTo>
                  <a:pt x="f3" y="f4"/>
                </a:lnTo>
                <a:lnTo>
                  <a:pt x="f2" y="f4"/>
                </a:lnTo>
                <a:lnTo>
                  <a:pt x="f2" y="f2"/>
                </a:lnTo>
                <a:close/>
              </a:path>
            </a:pathLst>
          </a:custGeom>
          <a:blipFill>
            <a:blip r:embed="rId5">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428;p17">
            <a:extLst>
              <a:ext uri="{FF2B5EF4-FFF2-40B4-BE49-F238E27FC236}">
                <a16:creationId xmlns:a16="http://schemas.microsoft.com/office/drawing/2014/main" id="{2F0F7A10-26E0-06A3-ABAD-E45E98375A16}"/>
              </a:ext>
            </a:extLst>
          </p:cNvPr>
          <p:cNvSpPr/>
          <p:nvPr/>
        </p:nvSpPr>
        <p:spPr>
          <a:xfrm>
            <a:off x="-494041" y="-174074"/>
            <a:ext cx="2477621" cy="2236055"/>
          </a:xfrm>
          <a:custGeom>
            <a:avLst/>
            <a:gdLst>
              <a:gd name="f0" fmla="val w"/>
              <a:gd name="f1" fmla="val h"/>
              <a:gd name="f2" fmla="val 0"/>
              <a:gd name="f3" fmla="val 2477625"/>
              <a:gd name="f4" fmla="val 2236057"/>
              <a:gd name="f5" fmla="*/ f0 1 2477625"/>
              <a:gd name="f6" fmla="*/ f1 1 2236057"/>
              <a:gd name="f7" fmla="val f2"/>
              <a:gd name="f8" fmla="val f3"/>
              <a:gd name="f9" fmla="val f4"/>
              <a:gd name="f10" fmla="+- f9 0 f7"/>
              <a:gd name="f11" fmla="+- f8 0 f7"/>
              <a:gd name="f12" fmla="*/ f11 1 2477625"/>
              <a:gd name="f13" fmla="*/ f10 1 223605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477625" h="2236057">
                <a:moveTo>
                  <a:pt x="f2" y="f2"/>
                </a:moveTo>
                <a:lnTo>
                  <a:pt x="f3" y="f2"/>
                </a:lnTo>
                <a:lnTo>
                  <a:pt x="f3" y="f4"/>
                </a:lnTo>
                <a:lnTo>
                  <a:pt x="f2" y="f4"/>
                </a:lnTo>
                <a:lnTo>
                  <a:pt x="f2" y="f2"/>
                </a:lnTo>
                <a:close/>
              </a:path>
            </a:pathLst>
          </a:custGeom>
          <a:blipFill>
            <a:blip r:embed="rId6">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429;p17">
            <a:extLst>
              <a:ext uri="{FF2B5EF4-FFF2-40B4-BE49-F238E27FC236}">
                <a16:creationId xmlns:a16="http://schemas.microsoft.com/office/drawing/2014/main" id="{AE916959-7480-3FF2-DA32-25D905B2BA35}"/>
              </a:ext>
            </a:extLst>
          </p:cNvPr>
          <p:cNvSpPr txBox="1"/>
          <p:nvPr/>
        </p:nvSpPr>
        <p:spPr>
          <a:xfrm>
            <a:off x="1557186" y="970882"/>
            <a:ext cx="15173617" cy="799322"/>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98000"/>
              </a:lnSpc>
              <a:spcBef>
                <a:spcPts val="0"/>
              </a:spcBef>
              <a:spcAft>
                <a:spcPts val="0"/>
              </a:spcAft>
              <a:buNone/>
              <a:tabLst/>
              <a:defRPr sz="1800" b="0" i="0" u="none" strike="noStrike" kern="0" cap="none" spc="0" baseline="0">
                <a:solidFill>
                  <a:srgbClr val="000000"/>
                </a:solidFill>
                <a:uFillTx/>
              </a:defRPr>
            </a:pPr>
            <a:r>
              <a:rPr lang="en-US" sz="5300" b="1" i="0" u="none" strike="noStrike" kern="0" cap="none" spc="0" baseline="0">
                <a:solidFill>
                  <a:srgbClr val="E36C09"/>
                </a:solidFill>
                <a:uFillTx/>
                <a:latin typeface="Luckiest Guy"/>
                <a:ea typeface="Luckiest Guy"/>
                <a:cs typeface="Luckiest Guy"/>
              </a:rPr>
              <a:t>Vintage McDonalds Happy Meal Commercial</a:t>
            </a:r>
            <a:endParaRPr lang="en-US" sz="1400" b="0" i="0" u="none" strike="noStrike" kern="0" cap="none" spc="0" baseline="0">
              <a:solidFill>
                <a:srgbClr val="000000"/>
              </a:solidFill>
              <a:uFillTx/>
              <a:latin typeface="Arial"/>
              <a:ea typeface="Arial"/>
              <a:cs typeface="Arial"/>
            </a:endParaRPr>
          </a:p>
        </p:txBody>
      </p:sp>
      <p:sp>
        <p:nvSpPr>
          <p:cNvPr id="5" name="Google Shape;430;p17">
            <a:extLst>
              <a:ext uri="{FF2B5EF4-FFF2-40B4-BE49-F238E27FC236}">
                <a16:creationId xmlns:a16="http://schemas.microsoft.com/office/drawing/2014/main" id="{1A444565-FFC9-4BDB-AF15-A492A5F93955}"/>
              </a:ext>
            </a:extLst>
          </p:cNvPr>
          <p:cNvSpPr txBox="1"/>
          <p:nvPr/>
        </p:nvSpPr>
        <p:spPr>
          <a:xfrm>
            <a:off x="5052178" y="8480255"/>
            <a:ext cx="10779002" cy="39478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63333"/>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dirty="0">
                <a:solidFill>
                  <a:srgbClr val="FFFFFF"/>
                </a:solidFill>
                <a:uFillTx/>
                <a:latin typeface="Montserrat"/>
                <a:ea typeface="Montserrat"/>
                <a:cs typeface="Montserrat"/>
              </a:rPr>
              <a:t>WATCH NOW: </a:t>
            </a:r>
            <a:r>
              <a:rPr lang="en-US" sz="1800" b="0" i="0" u="sng" strike="noStrike" kern="0" cap="none" spc="0" baseline="0" dirty="0">
                <a:solidFill>
                  <a:schemeClr val="bg1"/>
                </a:solidFill>
                <a:uFillTx/>
                <a:latin typeface="Montserrat"/>
                <a:ea typeface="Montserrat"/>
                <a:cs typeface="Montserrat"/>
                <a:hlinkClick r:id="rId7">
                  <a:extLst>
                    <a:ext uri="{A12FA001-AC4F-418D-AE19-62706E023703}">
                      <ahyp:hlinkClr xmlns:ahyp="http://schemas.microsoft.com/office/drawing/2018/hyperlinkcolor" val="tx"/>
                    </a:ext>
                  </a:extLst>
                </a:hlinkClick>
              </a:rPr>
              <a:t>McDonalds Happy Meal Commercial (1986</a:t>
            </a:r>
            <a:r>
              <a:rPr lang="en-US" sz="1800" b="0" i="0" u="none" strike="noStrike" kern="0" cap="none" spc="0" baseline="0" dirty="0">
                <a:solidFill>
                  <a:srgbClr val="FFFFFF"/>
                </a:solidFill>
                <a:uFillTx/>
                <a:latin typeface="Montserrat"/>
                <a:ea typeface="Montserrat"/>
                <a:cs typeface="Montserrat"/>
              </a:rPr>
              <a:t>)</a:t>
            </a:r>
            <a:endParaRPr lang="en-US" sz="1400" b="0" i="0" u="none" strike="noStrike" kern="0" cap="none" spc="0" baseline="0" dirty="0">
              <a:solidFill>
                <a:srgbClr val="000000"/>
              </a:solidFill>
              <a:uFillTx/>
              <a:latin typeface="Arial"/>
              <a:ea typeface="Arial"/>
              <a:cs typeface="Arial"/>
            </a:endParaRPr>
          </a:p>
        </p:txBody>
      </p:sp>
      <p:pic>
        <p:nvPicPr>
          <p:cNvPr id="6" name="Online Media 1" descr="Original McDonalds Boo Buckets ad from 1986!">
            <a:extLst>
              <a:ext uri="{FF2B5EF4-FFF2-40B4-BE49-F238E27FC236}">
                <a16:creationId xmlns:a16="http://schemas.microsoft.com/office/drawing/2014/main" id="{06AC1BBD-BED5-B959-857A-1320666B6AF9}"/>
              </a:ext>
            </a:extLst>
          </p:cNvPr>
          <p:cNvPicPr>
            <a:picLocks noChangeAspect="1"/>
          </p:cNvPicPr>
          <p:nvPr>
            <a:videoFile r:link="rId1"/>
            <p:extLst>
              <p:ext uri="{DAA4B4D4-6D71-4841-9C94-3DE7FCFB9230}">
                <p14:media xmlns:p14="http://schemas.microsoft.com/office/powerpoint/2010/main" r:link="rId2"/>
              </p:ext>
            </p:extLst>
          </p:nvPr>
        </p:nvPicPr>
        <p:blipFill>
          <a:blip r:embed="rId8"/>
          <a:stretch>
            <a:fillRect/>
          </a:stretch>
        </p:blipFill>
        <p:spPr>
          <a:xfrm>
            <a:off x="4892040" y="1997964"/>
            <a:ext cx="8503920" cy="6377940"/>
          </a:xfrm>
          <a:prstGeom prst="rect">
            <a:avLst/>
          </a:prstGeom>
          <a:noFill/>
          <a:ln cap="flat">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18">
    <p:bg>
      <p:bgPr>
        <a:solidFill>
          <a:srgbClr val="090715"/>
        </a:solidFill>
        <a:effectLst/>
      </p:bgPr>
    </p:bg>
    <p:spTree>
      <p:nvGrpSpPr>
        <p:cNvPr id="1" name=""/>
        <p:cNvGrpSpPr/>
        <p:nvPr/>
      </p:nvGrpSpPr>
      <p:grpSpPr>
        <a:xfrm>
          <a:off x="0" y="0"/>
          <a:ext cx="0" cy="0"/>
          <a:chOff x="0" y="0"/>
          <a:chExt cx="0" cy="0"/>
        </a:xfrm>
      </p:grpSpPr>
      <p:sp>
        <p:nvSpPr>
          <p:cNvPr id="2" name="Google Shape;436;p18">
            <a:extLst>
              <a:ext uri="{FF2B5EF4-FFF2-40B4-BE49-F238E27FC236}">
                <a16:creationId xmlns:a16="http://schemas.microsoft.com/office/drawing/2014/main" id="{0521BF90-9AB2-338C-F0C5-4D16933C4876}"/>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3">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437;p18">
            <a:extLst>
              <a:ext uri="{FF2B5EF4-FFF2-40B4-BE49-F238E27FC236}">
                <a16:creationId xmlns:a16="http://schemas.microsoft.com/office/drawing/2014/main" id="{B4EA20C1-A087-D1C8-4B0A-691728418C69}"/>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438;p18">
            <a:extLst>
              <a:ext uri="{FF2B5EF4-FFF2-40B4-BE49-F238E27FC236}">
                <a16:creationId xmlns:a16="http://schemas.microsoft.com/office/drawing/2014/main" id="{63C8F7BD-8680-AEF6-7740-520BB4F28A33}"/>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5">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439;p18">
            <a:extLst>
              <a:ext uri="{FF2B5EF4-FFF2-40B4-BE49-F238E27FC236}">
                <a16:creationId xmlns:a16="http://schemas.microsoft.com/office/drawing/2014/main" id="{DC008F2B-3736-2562-B10C-EB25BBEDCEEB}"/>
              </a:ext>
            </a:extLst>
          </p:cNvPr>
          <p:cNvSpPr/>
          <p:nvPr/>
        </p:nvSpPr>
        <p:spPr>
          <a:xfrm>
            <a:off x="10661904" y="2531141"/>
            <a:ext cx="7187385" cy="4793732"/>
          </a:xfrm>
          <a:custGeom>
            <a:avLst/>
            <a:gdLst>
              <a:gd name="f0" fmla="val w"/>
              <a:gd name="f1" fmla="val h"/>
              <a:gd name="f2" fmla="val 0"/>
              <a:gd name="f3" fmla="val 6486359"/>
              <a:gd name="f4" fmla="val 4326170"/>
              <a:gd name="f5" fmla="*/ f0 1 6486359"/>
              <a:gd name="f6" fmla="*/ f1 1 4326170"/>
              <a:gd name="f7" fmla="val f2"/>
              <a:gd name="f8" fmla="val f3"/>
              <a:gd name="f9" fmla="val f4"/>
              <a:gd name="f10" fmla="+- f9 0 f7"/>
              <a:gd name="f11" fmla="+- f8 0 f7"/>
              <a:gd name="f12" fmla="*/ f11 1 6486359"/>
              <a:gd name="f13" fmla="*/ f10 1 432617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6486359" h="4326170">
                <a:moveTo>
                  <a:pt x="f2" y="f2"/>
                </a:moveTo>
                <a:lnTo>
                  <a:pt x="f3" y="f2"/>
                </a:lnTo>
                <a:lnTo>
                  <a:pt x="f3" y="f4"/>
                </a:lnTo>
                <a:lnTo>
                  <a:pt x="f2" y="f4"/>
                </a:lnTo>
                <a:lnTo>
                  <a:pt x="f2" y="f2"/>
                </a:lnTo>
                <a:close/>
              </a:path>
            </a:pathLst>
          </a:custGeom>
          <a:blipFill>
            <a:blip r:embed="rId6">
              <a:alphaModFix/>
            </a:blip>
            <a:stretch>
              <a:fillRect/>
            </a:stretch>
          </a:blipFill>
          <a:ln w="38103" cap="flat">
            <a:solidFill>
              <a:srgbClr val="000000"/>
            </a:solidFill>
            <a:prstDash val="solid"/>
            <a:roun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440;p18">
            <a:extLst>
              <a:ext uri="{FF2B5EF4-FFF2-40B4-BE49-F238E27FC236}">
                <a16:creationId xmlns:a16="http://schemas.microsoft.com/office/drawing/2014/main" id="{DF7C2776-ADD2-C3A6-89B3-543F598CD30B}"/>
              </a:ext>
            </a:extLst>
          </p:cNvPr>
          <p:cNvSpPr/>
          <p:nvPr/>
        </p:nvSpPr>
        <p:spPr>
          <a:xfrm>
            <a:off x="10563871" y="6241804"/>
            <a:ext cx="4865522" cy="4238426"/>
          </a:xfrm>
          <a:custGeom>
            <a:avLst/>
            <a:gdLst>
              <a:gd name="f0" fmla="val w"/>
              <a:gd name="f1" fmla="val h"/>
              <a:gd name="f2" fmla="val 0"/>
              <a:gd name="f3" fmla="val 4865523"/>
              <a:gd name="f4" fmla="val 4238425"/>
              <a:gd name="f5" fmla="*/ f0 1 4865523"/>
              <a:gd name="f6" fmla="*/ f1 1 4238425"/>
              <a:gd name="f7" fmla="val f2"/>
              <a:gd name="f8" fmla="val f3"/>
              <a:gd name="f9" fmla="val f4"/>
              <a:gd name="f10" fmla="+- f9 0 f7"/>
              <a:gd name="f11" fmla="+- f8 0 f7"/>
              <a:gd name="f12" fmla="*/ f11 1 4865523"/>
              <a:gd name="f13" fmla="*/ f10 1 4238425"/>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4865523" h="4238425">
                <a:moveTo>
                  <a:pt x="f2" y="f2"/>
                </a:moveTo>
                <a:lnTo>
                  <a:pt x="f3" y="f2"/>
                </a:lnTo>
                <a:lnTo>
                  <a:pt x="f3" y="f4"/>
                </a:lnTo>
                <a:lnTo>
                  <a:pt x="f2" y="f4"/>
                </a:lnTo>
                <a:lnTo>
                  <a:pt x="f2" y="f2"/>
                </a:lnTo>
                <a:close/>
              </a:path>
            </a:pathLst>
          </a:custGeom>
          <a:blipFill>
            <a:blip r:embed="rId7">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7" name="Google Shape;441;p18">
            <a:extLst>
              <a:ext uri="{FF2B5EF4-FFF2-40B4-BE49-F238E27FC236}">
                <a16:creationId xmlns:a16="http://schemas.microsoft.com/office/drawing/2014/main" id="{FF5F1F5E-ECFD-914F-3C22-8DA20A08A317}"/>
              </a:ext>
            </a:extLst>
          </p:cNvPr>
          <p:cNvSpPr txBox="1"/>
          <p:nvPr/>
        </p:nvSpPr>
        <p:spPr>
          <a:xfrm>
            <a:off x="1016675" y="5517078"/>
            <a:ext cx="9237597" cy="250740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For Halloween 2023, Burger King is bringing back their limited edition, Ghost Pepper Whopper—an extra spicy Whopper served on a Halloween-themed, orange and black bun. And this year, they are introducing a Ghost Pepper version of their iconic Chicken Fries.</a:t>
            </a:r>
            <a:endParaRPr lang="en-US" sz="14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Also new for 2023, Burger King is offering a limited edition, “Trick-or-Heat” bucket. Designed to compete with McDonalds’ Boo Bucket, Burger King’s “Trick-or-Heat” buckets will be available in only a few metro areas. </a:t>
            </a:r>
            <a:endParaRPr lang="en-US" sz="1400" b="0" i="0" u="none" strike="noStrike" kern="0" cap="none" spc="0" baseline="0">
              <a:solidFill>
                <a:srgbClr val="000000"/>
              </a:solidFill>
              <a:uFillTx/>
              <a:latin typeface="Montserrat Medium"/>
              <a:ea typeface="Montserrat Medium"/>
              <a:cs typeface="Montserrat Medium"/>
            </a:endParaRPr>
          </a:p>
        </p:txBody>
      </p:sp>
      <p:sp>
        <p:nvSpPr>
          <p:cNvPr id="8" name="Google Shape;442;p18">
            <a:extLst>
              <a:ext uri="{FF2B5EF4-FFF2-40B4-BE49-F238E27FC236}">
                <a16:creationId xmlns:a16="http://schemas.microsoft.com/office/drawing/2014/main" id="{9DC52A3D-5D51-71DD-BC2D-26F193F21BA6}"/>
              </a:ext>
            </a:extLst>
          </p:cNvPr>
          <p:cNvSpPr/>
          <p:nvPr/>
        </p:nvSpPr>
        <p:spPr>
          <a:xfrm rot="5400013">
            <a:off x="785039" y="1731179"/>
            <a:ext cx="561185" cy="73865"/>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9" name="Google Shape;443;p18">
            <a:extLst>
              <a:ext uri="{FF2B5EF4-FFF2-40B4-BE49-F238E27FC236}">
                <a16:creationId xmlns:a16="http://schemas.microsoft.com/office/drawing/2014/main" id="{1B8FC4FA-0C1F-149E-F5B9-DFE8C87CDE7F}"/>
              </a:ext>
            </a:extLst>
          </p:cNvPr>
          <p:cNvSpPr txBox="1"/>
          <p:nvPr/>
        </p:nvSpPr>
        <p:spPr>
          <a:xfrm>
            <a:off x="1403869" y="1359228"/>
            <a:ext cx="4988920" cy="40576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10" name="Google Shape;444;p18">
            <a:extLst>
              <a:ext uri="{FF2B5EF4-FFF2-40B4-BE49-F238E27FC236}">
                <a16:creationId xmlns:a16="http://schemas.microsoft.com/office/drawing/2014/main" id="{5924211F-32FF-755B-6AC5-0C0E6C88AF13}"/>
              </a:ext>
            </a:extLst>
          </p:cNvPr>
          <p:cNvSpPr txBox="1"/>
          <p:nvPr/>
        </p:nvSpPr>
        <p:spPr>
          <a:xfrm>
            <a:off x="1403869" y="1726899"/>
            <a:ext cx="5338559" cy="3962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
        <p:nvSpPr>
          <p:cNvPr id="11" name="Google Shape;445;p18">
            <a:extLst>
              <a:ext uri="{FF2B5EF4-FFF2-40B4-BE49-F238E27FC236}">
                <a16:creationId xmlns:a16="http://schemas.microsoft.com/office/drawing/2014/main" id="{2E5FC676-07EE-8B6B-35F4-9E964F30C80C}"/>
              </a:ext>
            </a:extLst>
          </p:cNvPr>
          <p:cNvSpPr txBox="1"/>
          <p:nvPr/>
        </p:nvSpPr>
        <p:spPr>
          <a:xfrm>
            <a:off x="1016675" y="4000591"/>
            <a:ext cx="9608698" cy="122341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75000"/>
              </a:lnSpc>
              <a:spcBef>
                <a:spcPts val="0"/>
              </a:spcBef>
              <a:spcAft>
                <a:spcPts val="0"/>
              </a:spcAft>
              <a:buNone/>
              <a:tabLst/>
              <a:defRPr sz="1800" b="0" i="0" u="none" strike="noStrike" kern="0" cap="none" spc="0" baseline="0">
                <a:solidFill>
                  <a:srgbClr val="000000"/>
                </a:solidFill>
                <a:uFillTx/>
              </a:defRPr>
            </a:pPr>
            <a:r>
              <a:rPr lang="en-US" sz="5300" b="1" i="0" u="none" strike="noStrike" kern="0" cap="none" spc="0" baseline="0">
                <a:solidFill>
                  <a:srgbClr val="FFFFFF"/>
                </a:solidFill>
                <a:uFillTx/>
                <a:latin typeface="Luckiest Guy"/>
                <a:ea typeface="Luckiest Guy"/>
                <a:cs typeface="Luckiest Guy"/>
              </a:rPr>
              <a:t>Ghost Pepper Menu Items &amp;</a:t>
            </a:r>
            <a:endParaRPr lang="en-US" sz="1400" b="0" i="0" u="none" strike="noStrike" kern="0" cap="none" spc="0" baseline="0">
              <a:solidFill>
                <a:srgbClr val="000000"/>
              </a:solidFill>
              <a:uFillTx/>
              <a:latin typeface="Arial"/>
              <a:ea typeface="Arial"/>
              <a:cs typeface="Arial"/>
            </a:endParaRPr>
          </a:p>
          <a:p>
            <a:pPr marL="0" marR="0" lvl="0" indent="0" algn="l" defTabSz="914400" rtl="0" fontAlgn="auto" hangingPunct="1">
              <a:lnSpc>
                <a:spcPct val="75000"/>
              </a:lnSpc>
              <a:spcBef>
                <a:spcPts val="0"/>
              </a:spcBef>
              <a:spcAft>
                <a:spcPts val="0"/>
              </a:spcAft>
              <a:buNone/>
              <a:tabLst/>
              <a:defRPr sz="1800" b="0" i="0" u="none" strike="noStrike" kern="0" cap="none" spc="0" baseline="0">
                <a:solidFill>
                  <a:srgbClr val="000000"/>
                </a:solidFill>
                <a:uFillTx/>
              </a:defRPr>
            </a:pPr>
            <a:r>
              <a:rPr lang="en-US" sz="5300" b="1" i="0" u="none" strike="noStrike" kern="0" cap="none" spc="0" baseline="0">
                <a:solidFill>
                  <a:srgbClr val="FFFFFF"/>
                </a:solidFill>
                <a:uFillTx/>
                <a:latin typeface="Luckiest Guy"/>
                <a:ea typeface="Luckiest Guy"/>
                <a:cs typeface="Luckiest Guy"/>
              </a:rPr>
              <a:t>“Trick-Or-Heat” Bucket</a:t>
            </a:r>
            <a:endParaRPr lang="en-US" sz="1400" b="0" i="0" u="none" strike="noStrike" kern="0" cap="none" spc="0" baseline="0">
              <a:solidFill>
                <a:srgbClr val="000000"/>
              </a:solidFill>
              <a:uFillTx/>
              <a:latin typeface="Arial"/>
              <a:ea typeface="Arial"/>
              <a:cs typeface="Arial"/>
            </a:endParaRPr>
          </a:p>
        </p:txBody>
      </p:sp>
      <p:sp>
        <p:nvSpPr>
          <p:cNvPr id="12" name="Google Shape;446;p18">
            <a:extLst>
              <a:ext uri="{FF2B5EF4-FFF2-40B4-BE49-F238E27FC236}">
                <a16:creationId xmlns:a16="http://schemas.microsoft.com/office/drawing/2014/main" id="{F64AE135-E5F7-AEBA-DDDA-257810B97F11}"/>
              </a:ext>
            </a:extLst>
          </p:cNvPr>
          <p:cNvSpPr txBox="1"/>
          <p:nvPr/>
        </p:nvSpPr>
        <p:spPr>
          <a:xfrm>
            <a:off x="1016675" y="2837337"/>
            <a:ext cx="8921700" cy="10776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4003"/>
              </a:lnSpc>
              <a:spcBef>
                <a:spcPts val="0"/>
              </a:spcBef>
              <a:spcAft>
                <a:spcPts val="0"/>
              </a:spcAft>
              <a:buNone/>
              <a:tabLst/>
              <a:defRPr sz="1800" b="0" i="0" u="none" strike="noStrike" kern="0" cap="none" spc="0" baseline="0">
                <a:solidFill>
                  <a:srgbClr val="000000"/>
                </a:solidFill>
                <a:uFillTx/>
              </a:defRPr>
            </a:pPr>
            <a:r>
              <a:rPr lang="en-US" sz="7000" b="1" i="0" u="none" strike="noStrike" kern="0" cap="none" spc="0" baseline="0">
                <a:solidFill>
                  <a:srgbClr val="F26924"/>
                </a:solidFill>
                <a:uFillTx/>
                <a:latin typeface="Luckiest Guy"/>
                <a:ea typeface="Luckiest Guy"/>
                <a:cs typeface="Luckiest Guy"/>
              </a:rPr>
              <a:t>Burger King</a:t>
            </a:r>
            <a:endParaRPr lang="en-US" sz="7000" b="0" i="0" u="none" strike="noStrike" kern="0" cap="none" spc="0" baseline="0">
              <a:solidFill>
                <a:srgbClr val="F26924"/>
              </a:solidFill>
              <a:uFillTx/>
              <a:latin typeface="Luckiest Guy"/>
              <a:ea typeface="Luckiest Guy"/>
              <a:cs typeface="Luckiest Guy"/>
            </a:endParaRPr>
          </a:p>
        </p:txBody>
      </p:sp>
      <p:sp>
        <p:nvSpPr>
          <p:cNvPr id="13" name="Google Shape;447;p18">
            <a:extLst>
              <a:ext uri="{FF2B5EF4-FFF2-40B4-BE49-F238E27FC236}">
                <a16:creationId xmlns:a16="http://schemas.microsoft.com/office/drawing/2014/main" id="{A5DEF017-FF55-4BCD-B451-CC0900E755C8}"/>
              </a:ext>
            </a:extLst>
          </p:cNvPr>
          <p:cNvSpPr txBox="1"/>
          <p:nvPr/>
        </p:nvSpPr>
        <p:spPr>
          <a:xfrm>
            <a:off x="10647895" y="7433422"/>
            <a:ext cx="7169042" cy="297518"/>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a:ea typeface="Montserrat"/>
                <a:cs typeface="Montserrat"/>
              </a:rPr>
              <a:t>SOURCE:  Burger King</a:t>
            </a:r>
            <a:endParaRPr lang="en-US" sz="1400" b="0" i="0" u="none" strike="noStrike" kern="0" cap="none" spc="0" baseline="0">
              <a:solidFill>
                <a:srgbClr val="000000"/>
              </a:solidFill>
              <a:uFillTx/>
              <a:latin typeface="Arial"/>
              <a:ea typeface="Arial"/>
              <a:cs typeface="Arial"/>
            </a:endParaRPr>
          </a:p>
        </p:txBody>
      </p:sp>
      <p:grpSp>
        <p:nvGrpSpPr>
          <p:cNvPr id="14" name="Google Shape;448;p18">
            <a:extLst>
              <a:ext uri="{FF2B5EF4-FFF2-40B4-BE49-F238E27FC236}">
                <a16:creationId xmlns:a16="http://schemas.microsoft.com/office/drawing/2014/main" id="{EDF807CD-FC92-948C-72F8-D2A527E4210F}"/>
              </a:ext>
            </a:extLst>
          </p:cNvPr>
          <p:cNvGrpSpPr/>
          <p:nvPr/>
        </p:nvGrpSpPr>
        <p:grpSpPr>
          <a:xfrm>
            <a:off x="1016675" y="8792577"/>
            <a:ext cx="4293300" cy="323103"/>
            <a:chOff x="1016675" y="8792577"/>
            <a:chExt cx="4293300" cy="323103"/>
          </a:xfrm>
        </p:grpSpPr>
        <p:cxnSp>
          <p:nvCxnSpPr>
            <p:cNvPr id="15" name="Google Shape;449;p18">
              <a:extLst>
                <a:ext uri="{FF2B5EF4-FFF2-40B4-BE49-F238E27FC236}">
                  <a16:creationId xmlns:a16="http://schemas.microsoft.com/office/drawing/2014/main" id="{5842B74A-2343-198D-CC58-D94A86B479AF}"/>
                </a:ext>
              </a:extLst>
            </p:cNvPr>
            <p:cNvCxnSpPr/>
            <p:nvPr/>
          </p:nvCxnSpPr>
          <p:spPr>
            <a:xfrm>
              <a:off x="1016675" y="8970693"/>
              <a:ext cx="4293300" cy="0"/>
            </a:xfrm>
            <a:prstGeom prst="straightConnector1">
              <a:avLst/>
            </a:prstGeom>
            <a:noFill/>
            <a:ln w="657225" cap="rnd">
              <a:solidFill>
                <a:srgbClr val="666666"/>
              </a:solidFill>
              <a:prstDash val="solid"/>
              <a:round/>
            </a:ln>
          </p:spPr>
        </p:cxnSp>
        <p:sp>
          <p:nvSpPr>
            <p:cNvPr id="16" name="Google Shape;450;p18">
              <a:extLst>
                <a:ext uri="{FF2B5EF4-FFF2-40B4-BE49-F238E27FC236}">
                  <a16:creationId xmlns:a16="http://schemas.microsoft.com/office/drawing/2014/main" id="{41C9034D-210B-5CD0-20B6-544070AD51FF}"/>
                </a:ext>
              </a:extLst>
            </p:cNvPr>
            <p:cNvSpPr txBox="1"/>
            <p:nvPr/>
          </p:nvSpPr>
          <p:spPr>
            <a:xfrm>
              <a:off x="1041154" y="8792577"/>
              <a:ext cx="4244397" cy="32310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00" b="1" i="0" u="none" strike="noStrike" kern="0" cap="none" spc="0" baseline="0">
                  <a:solidFill>
                    <a:srgbClr val="FFFFFF"/>
                  </a:solidFill>
                  <a:uFillTx/>
                  <a:latin typeface="Montserrat"/>
                  <a:ea typeface="Montserrat"/>
                  <a:cs typeface="Montserrat"/>
                </a:rPr>
                <a:t>M6L3: Brand Loyalty</a:t>
              </a:r>
              <a:endParaRPr lang="en-US" sz="1400" b="0" i="0" u="none" strike="noStrike" kern="0" cap="none" spc="0" baseline="0">
                <a:solidFill>
                  <a:srgbClr val="000000"/>
                </a:solidFill>
                <a:uFillTx/>
                <a:latin typeface="Arial"/>
                <a:ea typeface="Arial"/>
                <a:cs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9">
    <p:bg>
      <p:bgPr>
        <a:solidFill>
          <a:srgbClr val="090715"/>
        </a:solidFill>
        <a:effectLst/>
      </p:bgPr>
    </p:bg>
    <p:spTree>
      <p:nvGrpSpPr>
        <p:cNvPr id="1" name=""/>
        <p:cNvGrpSpPr/>
        <p:nvPr/>
      </p:nvGrpSpPr>
      <p:grpSpPr>
        <a:xfrm>
          <a:off x="0" y="0"/>
          <a:ext cx="0" cy="0"/>
          <a:chOff x="0" y="0"/>
          <a:chExt cx="0" cy="0"/>
        </a:xfrm>
      </p:grpSpPr>
      <p:sp>
        <p:nvSpPr>
          <p:cNvPr id="2" name="Google Shape;455;p19">
            <a:extLst>
              <a:ext uri="{FF2B5EF4-FFF2-40B4-BE49-F238E27FC236}">
                <a16:creationId xmlns:a16="http://schemas.microsoft.com/office/drawing/2014/main" id="{FDAC7C6C-F394-DA21-1639-2EDEA0E4D90F}"/>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3">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456;p19">
            <a:extLst>
              <a:ext uri="{FF2B5EF4-FFF2-40B4-BE49-F238E27FC236}">
                <a16:creationId xmlns:a16="http://schemas.microsoft.com/office/drawing/2014/main" id="{C358CA2A-9652-FE49-FF95-B895A71FADD6}"/>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457;p19">
            <a:extLst>
              <a:ext uri="{FF2B5EF4-FFF2-40B4-BE49-F238E27FC236}">
                <a16:creationId xmlns:a16="http://schemas.microsoft.com/office/drawing/2014/main" id="{48C8482C-17AC-1F47-899D-3DBAF78C8BD8}"/>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5">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458;p19">
            <a:extLst>
              <a:ext uri="{FF2B5EF4-FFF2-40B4-BE49-F238E27FC236}">
                <a16:creationId xmlns:a16="http://schemas.microsoft.com/office/drawing/2014/main" id="{6F72C62D-D8C1-B35A-8088-F85E65D42D14}"/>
              </a:ext>
            </a:extLst>
          </p:cNvPr>
          <p:cNvSpPr txBox="1"/>
          <p:nvPr/>
        </p:nvSpPr>
        <p:spPr>
          <a:xfrm>
            <a:off x="1028700" y="4916171"/>
            <a:ext cx="8008498" cy="28669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In 2023, Tyson Foods will be bringing back Spooky Nuggets, a limited edition, Halloween-themed version of their popular chicken nuggets in three shapes: pumpkins, bats, and ghosts.  </a:t>
            </a:r>
            <a:endParaRPr lang="en-US" sz="1800" b="0" i="0" u="sng" strike="noStrike" kern="0" cap="none" spc="0" baseline="0">
              <a:solidFill>
                <a:srgbClr val="FFFFFF"/>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endParaRPr lang="en-US" sz="1800" b="0" i="0" u="sng" strike="noStrike" kern="0" cap="none" spc="0" baseline="0">
              <a:solidFill>
                <a:srgbClr val="FFFFFF"/>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In previous years, Spooky Nuggets were in limited supply and only available via an Instagram sweepstakes, meaning  only a lucky few were able to get their hands on them before they vanished. This year Spooky Nuggets will be available to nugget fans nationwide, in their</a:t>
            </a:r>
            <a:br>
              <a:rPr lang="en-US" sz="1800" b="0" i="0" u="none" strike="noStrike" kern="0" cap="none" spc="0" baseline="0">
                <a:solidFill>
                  <a:srgbClr val="FFFFFF"/>
                </a:solidFill>
                <a:uFillTx/>
                <a:latin typeface="Montserrat Medium"/>
                <a:ea typeface="Montserrat Medium"/>
                <a:cs typeface="Montserrat Medium"/>
              </a:rPr>
            </a:br>
            <a:r>
              <a:rPr lang="en-US" sz="1800" b="0" i="0" u="none" strike="noStrike" kern="0" cap="none" spc="0" baseline="0">
                <a:solidFill>
                  <a:srgbClr val="FFFFFF"/>
                </a:solidFill>
                <a:uFillTx/>
                <a:latin typeface="Montserrat Medium"/>
                <a:ea typeface="Montserrat Medium"/>
                <a:cs typeface="Montserrat Medium"/>
              </a:rPr>
              <a:t>local grocery store.</a:t>
            </a:r>
            <a:endParaRPr lang="en-US" sz="1800" b="0" i="0" u="none" strike="noStrike" kern="0" cap="none" spc="0" baseline="0">
              <a:solidFill>
                <a:srgbClr val="000000"/>
              </a:solidFill>
              <a:uFillTx/>
              <a:latin typeface="Montserrat Medium"/>
              <a:ea typeface="Montserrat Medium"/>
              <a:cs typeface="Montserrat Medium"/>
            </a:endParaRPr>
          </a:p>
        </p:txBody>
      </p:sp>
      <p:sp>
        <p:nvSpPr>
          <p:cNvPr id="6" name="Google Shape;459;p19">
            <a:extLst>
              <a:ext uri="{FF2B5EF4-FFF2-40B4-BE49-F238E27FC236}">
                <a16:creationId xmlns:a16="http://schemas.microsoft.com/office/drawing/2014/main" id="{59D43BF7-2801-138B-B5D5-1AF930302AF5}"/>
              </a:ext>
            </a:extLst>
          </p:cNvPr>
          <p:cNvSpPr/>
          <p:nvPr/>
        </p:nvSpPr>
        <p:spPr>
          <a:xfrm>
            <a:off x="9765792" y="2406856"/>
            <a:ext cx="8063325" cy="5473287"/>
          </a:xfrm>
          <a:custGeom>
            <a:avLst/>
            <a:gdLst>
              <a:gd name="f0" fmla="val w"/>
              <a:gd name="f1" fmla="val h"/>
              <a:gd name="f2" fmla="val 0"/>
              <a:gd name="f3" fmla="val 7330597"/>
              <a:gd name="f4" fmla="val 4975920"/>
              <a:gd name="f5" fmla="val 7330596"/>
              <a:gd name="f6" fmla="*/ f0 1 7330597"/>
              <a:gd name="f7" fmla="*/ f1 1 4975920"/>
              <a:gd name="f8" fmla="val f2"/>
              <a:gd name="f9" fmla="val f3"/>
              <a:gd name="f10" fmla="val f4"/>
              <a:gd name="f11" fmla="+- f10 0 f8"/>
              <a:gd name="f12" fmla="+- f9 0 f8"/>
              <a:gd name="f13" fmla="*/ f12 1 7330597"/>
              <a:gd name="f14" fmla="*/ f11 1 497592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7330597" h="4975920">
                <a:moveTo>
                  <a:pt x="f2" y="f2"/>
                </a:moveTo>
                <a:lnTo>
                  <a:pt x="f5" y="f2"/>
                </a:lnTo>
                <a:lnTo>
                  <a:pt x="f5" y="f4"/>
                </a:lnTo>
                <a:lnTo>
                  <a:pt x="f2" y="f4"/>
                </a:lnTo>
                <a:lnTo>
                  <a:pt x="f2" y="f2"/>
                </a:lnTo>
                <a:close/>
              </a:path>
            </a:pathLst>
          </a:custGeom>
          <a:blipFill>
            <a:blip r:embed="rId6">
              <a:alphaModFix/>
            </a:blip>
            <a:stretch>
              <a:fillRect/>
            </a:stretch>
          </a:blipFill>
          <a:ln w="38103" cap="flat">
            <a:solidFill>
              <a:srgbClr val="000000"/>
            </a:solidFill>
            <a:prstDash val="solid"/>
            <a:roun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7" name="Google Shape;460;p19">
            <a:extLst>
              <a:ext uri="{FF2B5EF4-FFF2-40B4-BE49-F238E27FC236}">
                <a16:creationId xmlns:a16="http://schemas.microsoft.com/office/drawing/2014/main" id="{34EA8D69-4511-B89A-C8C8-5FE8E78CADAD}"/>
              </a:ext>
            </a:extLst>
          </p:cNvPr>
          <p:cNvSpPr/>
          <p:nvPr/>
        </p:nvSpPr>
        <p:spPr>
          <a:xfrm rot="5400013">
            <a:off x="785039" y="1731179"/>
            <a:ext cx="561185" cy="73865"/>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8" name="Google Shape;461;p19">
            <a:extLst>
              <a:ext uri="{FF2B5EF4-FFF2-40B4-BE49-F238E27FC236}">
                <a16:creationId xmlns:a16="http://schemas.microsoft.com/office/drawing/2014/main" id="{77B77299-8DD3-5E4B-953B-16516023847D}"/>
              </a:ext>
            </a:extLst>
          </p:cNvPr>
          <p:cNvSpPr txBox="1"/>
          <p:nvPr/>
        </p:nvSpPr>
        <p:spPr>
          <a:xfrm>
            <a:off x="1403869" y="1359228"/>
            <a:ext cx="4988920" cy="40576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9" name="Google Shape;462;p19">
            <a:extLst>
              <a:ext uri="{FF2B5EF4-FFF2-40B4-BE49-F238E27FC236}">
                <a16:creationId xmlns:a16="http://schemas.microsoft.com/office/drawing/2014/main" id="{AA0DF0E0-5478-7999-1EA0-3E011A375DDF}"/>
              </a:ext>
            </a:extLst>
          </p:cNvPr>
          <p:cNvSpPr txBox="1"/>
          <p:nvPr/>
        </p:nvSpPr>
        <p:spPr>
          <a:xfrm>
            <a:off x="1403869" y="1726899"/>
            <a:ext cx="5338559" cy="3962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
        <p:nvSpPr>
          <p:cNvPr id="10" name="Google Shape;463;p19">
            <a:extLst>
              <a:ext uri="{FF2B5EF4-FFF2-40B4-BE49-F238E27FC236}">
                <a16:creationId xmlns:a16="http://schemas.microsoft.com/office/drawing/2014/main" id="{47F7DBB9-6554-D810-5910-9152A7C7EC5A}"/>
              </a:ext>
            </a:extLst>
          </p:cNvPr>
          <p:cNvSpPr txBox="1"/>
          <p:nvPr/>
        </p:nvSpPr>
        <p:spPr>
          <a:xfrm>
            <a:off x="1016675" y="3817711"/>
            <a:ext cx="9608698" cy="79949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98000"/>
              </a:lnSpc>
              <a:spcBef>
                <a:spcPts val="0"/>
              </a:spcBef>
              <a:spcAft>
                <a:spcPts val="0"/>
              </a:spcAft>
              <a:buNone/>
              <a:tabLst/>
              <a:defRPr sz="1800" b="0" i="0" u="none" strike="noStrike" kern="0" cap="none" spc="0" baseline="0">
                <a:solidFill>
                  <a:srgbClr val="000000"/>
                </a:solidFill>
                <a:uFillTx/>
              </a:defRPr>
            </a:pPr>
            <a:r>
              <a:rPr lang="en-US" sz="5300" b="1" i="0" u="none" strike="noStrike" kern="0" cap="none" spc="0" baseline="0">
                <a:solidFill>
                  <a:srgbClr val="FFFFFF"/>
                </a:solidFill>
                <a:uFillTx/>
                <a:latin typeface="Luckiest Guy"/>
                <a:ea typeface="Luckiest Guy"/>
                <a:cs typeface="Luckiest Guy"/>
              </a:rPr>
              <a:t>Spooky Nuggets</a:t>
            </a:r>
            <a:endParaRPr lang="en-US" sz="1400" b="0" i="0" u="none" strike="noStrike" kern="0" cap="none" spc="0" baseline="0">
              <a:solidFill>
                <a:srgbClr val="000000"/>
              </a:solidFill>
              <a:uFillTx/>
              <a:latin typeface="Arial"/>
              <a:ea typeface="Arial"/>
              <a:cs typeface="Arial"/>
            </a:endParaRPr>
          </a:p>
        </p:txBody>
      </p:sp>
      <p:sp>
        <p:nvSpPr>
          <p:cNvPr id="11" name="Google Shape;464;p19">
            <a:extLst>
              <a:ext uri="{FF2B5EF4-FFF2-40B4-BE49-F238E27FC236}">
                <a16:creationId xmlns:a16="http://schemas.microsoft.com/office/drawing/2014/main" id="{99F0CE49-1E65-25CA-2A2B-D1C03A8C5AC0}"/>
              </a:ext>
            </a:extLst>
          </p:cNvPr>
          <p:cNvSpPr txBox="1"/>
          <p:nvPr/>
        </p:nvSpPr>
        <p:spPr>
          <a:xfrm>
            <a:off x="1016675" y="2837337"/>
            <a:ext cx="8921700" cy="10776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4003"/>
              </a:lnSpc>
              <a:spcBef>
                <a:spcPts val="0"/>
              </a:spcBef>
              <a:spcAft>
                <a:spcPts val="0"/>
              </a:spcAft>
              <a:buNone/>
              <a:tabLst/>
              <a:defRPr sz="1800" b="0" i="0" u="none" strike="noStrike" kern="0" cap="none" spc="0" baseline="0">
                <a:solidFill>
                  <a:srgbClr val="000000"/>
                </a:solidFill>
                <a:uFillTx/>
              </a:defRPr>
            </a:pPr>
            <a:r>
              <a:rPr lang="en-US" sz="7000" b="1" i="0" u="none" strike="noStrike" kern="0" cap="none" spc="0" baseline="0">
                <a:solidFill>
                  <a:srgbClr val="F26924"/>
                </a:solidFill>
                <a:uFillTx/>
                <a:latin typeface="Luckiest Guy"/>
                <a:ea typeface="Luckiest Guy"/>
                <a:cs typeface="Luckiest Guy"/>
              </a:rPr>
              <a:t>Tyson Foods</a:t>
            </a:r>
            <a:endParaRPr lang="en-US" sz="7000" b="0" i="0" u="none" strike="noStrike" kern="0" cap="none" spc="0" baseline="0">
              <a:solidFill>
                <a:srgbClr val="F26924"/>
              </a:solidFill>
              <a:uFillTx/>
              <a:latin typeface="Luckiest Guy"/>
              <a:ea typeface="Luckiest Guy"/>
              <a:cs typeface="Luckiest Guy"/>
            </a:endParaRPr>
          </a:p>
        </p:txBody>
      </p:sp>
      <p:sp>
        <p:nvSpPr>
          <p:cNvPr id="12" name="Google Shape;465;p19">
            <a:extLst>
              <a:ext uri="{FF2B5EF4-FFF2-40B4-BE49-F238E27FC236}">
                <a16:creationId xmlns:a16="http://schemas.microsoft.com/office/drawing/2014/main" id="{AF218C2F-3F45-4846-7719-3B3F4D831DB7}"/>
              </a:ext>
            </a:extLst>
          </p:cNvPr>
          <p:cNvSpPr txBox="1"/>
          <p:nvPr/>
        </p:nvSpPr>
        <p:spPr>
          <a:xfrm>
            <a:off x="10647895" y="8000350"/>
            <a:ext cx="7169042" cy="297518"/>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a:ea typeface="Montserrat"/>
                <a:cs typeface="Montserrat"/>
              </a:rPr>
              <a:t>SOURCE:  Tyson</a:t>
            </a:r>
            <a:endParaRPr lang="en-US" sz="1400" b="0" i="0" u="none" strike="noStrike" kern="0" cap="none" spc="0" baseline="0">
              <a:solidFill>
                <a:srgbClr val="000000"/>
              </a:solidFill>
              <a:uFillTx/>
              <a:latin typeface="Arial"/>
              <a:ea typeface="Arial"/>
              <a:cs typeface="Arial"/>
            </a:endParaRPr>
          </a:p>
        </p:txBody>
      </p:sp>
      <p:grpSp>
        <p:nvGrpSpPr>
          <p:cNvPr id="13" name="Google Shape;466;p19">
            <a:extLst>
              <a:ext uri="{FF2B5EF4-FFF2-40B4-BE49-F238E27FC236}">
                <a16:creationId xmlns:a16="http://schemas.microsoft.com/office/drawing/2014/main" id="{A42EEDFE-F9F6-87FA-1BEA-5CA32E1A3FFC}"/>
              </a:ext>
            </a:extLst>
          </p:cNvPr>
          <p:cNvGrpSpPr/>
          <p:nvPr/>
        </p:nvGrpSpPr>
        <p:grpSpPr>
          <a:xfrm>
            <a:off x="1016675" y="8792577"/>
            <a:ext cx="4293300" cy="323103"/>
            <a:chOff x="1016675" y="8792577"/>
            <a:chExt cx="4293300" cy="323103"/>
          </a:xfrm>
        </p:grpSpPr>
        <p:cxnSp>
          <p:nvCxnSpPr>
            <p:cNvPr id="14" name="Google Shape;467;p19">
              <a:extLst>
                <a:ext uri="{FF2B5EF4-FFF2-40B4-BE49-F238E27FC236}">
                  <a16:creationId xmlns:a16="http://schemas.microsoft.com/office/drawing/2014/main" id="{DD935A69-0655-7F06-200A-E4E23CBD225A}"/>
                </a:ext>
              </a:extLst>
            </p:cNvPr>
            <p:cNvCxnSpPr/>
            <p:nvPr/>
          </p:nvCxnSpPr>
          <p:spPr>
            <a:xfrm>
              <a:off x="1016675" y="8970693"/>
              <a:ext cx="4293300" cy="0"/>
            </a:xfrm>
            <a:prstGeom prst="straightConnector1">
              <a:avLst/>
            </a:prstGeom>
            <a:noFill/>
            <a:ln w="657225" cap="rnd">
              <a:solidFill>
                <a:srgbClr val="666666"/>
              </a:solidFill>
              <a:prstDash val="solid"/>
              <a:round/>
            </a:ln>
          </p:spPr>
        </p:cxnSp>
        <p:sp>
          <p:nvSpPr>
            <p:cNvPr id="15" name="Google Shape;468;p19">
              <a:extLst>
                <a:ext uri="{FF2B5EF4-FFF2-40B4-BE49-F238E27FC236}">
                  <a16:creationId xmlns:a16="http://schemas.microsoft.com/office/drawing/2014/main" id="{E9D208A7-FEA9-0C35-7CAB-2117ECE0DB02}"/>
                </a:ext>
              </a:extLst>
            </p:cNvPr>
            <p:cNvSpPr txBox="1"/>
            <p:nvPr/>
          </p:nvSpPr>
          <p:spPr>
            <a:xfrm>
              <a:off x="1041154" y="8792577"/>
              <a:ext cx="4244397" cy="32310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00" b="1" i="0" u="none" strike="noStrike" kern="0" cap="none" spc="0" baseline="0">
                  <a:solidFill>
                    <a:srgbClr val="FFFFFF"/>
                  </a:solidFill>
                  <a:uFillTx/>
                  <a:latin typeface="Montserrat"/>
                  <a:ea typeface="Montserrat"/>
                  <a:cs typeface="Montserrat"/>
                </a:rPr>
                <a:t>M6L1: Consumer Engagement</a:t>
              </a:r>
              <a:endParaRPr lang="en-US" sz="1400" b="0" i="0" u="none" strike="noStrike" kern="0" cap="none" spc="0" baseline="0">
                <a:solidFill>
                  <a:srgbClr val="000000"/>
                </a:solidFill>
                <a:uFillTx/>
                <a:latin typeface="Arial"/>
                <a:ea typeface="Arial"/>
                <a:cs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Google Shape;100;p2">
            <a:extLst>
              <a:ext uri="{FF2B5EF4-FFF2-40B4-BE49-F238E27FC236}">
                <a16:creationId xmlns:a16="http://schemas.microsoft.com/office/drawing/2014/main" id="{1282EF2C-E9EF-E4A1-BE6C-E8E9E6EA9F47}"/>
              </a:ext>
            </a:extLst>
          </p:cNvPr>
          <p:cNvSpPr/>
          <p:nvPr/>
        </p:nvSpPr>
        <p:spPr>
          <a:xfrm>
            <a:off x="0" y="-462915"/>
            <a:ext cx="19933920" cy="11212830"/>
          </a:xfrm>
          <a:custGeom>
            <a:avLst/>
            <a:gdLst>
              <a:gd name="f0" fmla="val w"/>
              <a:gd name="f1" fmla="val h"/>
              <a:gd name="f2" fmla="val 0"/>
              <a:gd name="f3" fmla="val 18288000"/>
              <a:gd name="f4" fmla="val 10287000"/>
              <a:gd name="f5" fmla="*/ f0 1 18288000"/>
              <a:gd name="f6" fmla="*/ f1 1 10287000"/>
              <a:gd name="f7" fmla="val f2"/>
              <a:gd name="f8" fmla="val f3"/>
              <a:gd name="f9" fmla="val f4"/>
              <a:gd name="f10" fmla="+- f9 0 f7"/>
              <a:gd name="f11" fmla="+- f8 0 f7"/>
              <a:gd name="f12" fmla="*/ f11 1 18288000"/>
              <a:gd name="f13" fmla="*/ f10 1 1028700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8288000" h="10287000">
                <a:moveTo>
                  <a:pt x="f2" y="f2"/>
                </a:moveTo>
                <a:lnTo>
                  <a:pt x="f3" y="f2"/>
                </a:lnTo>
                <a:lnTo>
                  <a:pt x="f3" y="f4"/>
                </a:lnTo>
                <a:lnTo>
                  <a:pt x="f2" y="f4"/>
                </a:lnTo>
                <a:lnTo>
                  <a:pt x="f2" y="f2"/>
                </a:lnTo>
                <a:close/>
              </a:path>
            </a:pathLst>
          </a:custGeom>
          <a:blipFill>
            <a:blip r:embed="rId3">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101;p2">
            <a:extLst>
              <a:ext uri="{FF2B5EF4-FFF2-40B4-BE49-F238E27FC236}">
                <a16:creationId xmlns:a16="http://schemas.microsoft.com/office/drawing/2014/main" id="{394FBAE8-C93C-5036-0F81-5FC64B216581}"/>
              </a:ext>
            </a:extLst>
          </p:cNvPr>
          <p:cNvSpPr/>
          <p:nvPr/>
        </p:nvSpPr>
        <p:spPr>
          <a:xfrm>
            <a:off x="-274082" y="-3828601"/>
            <a:ext cx="14695358" cy="14695358"/>
          </a:xfrm>
          <a:custGeom>
            <a:avLst/>
            <a:gdLst>
              <a:gd name="f0" fmla="val w"/>
              <a:gd name="f1" fmla="val h"/>
              <a:gd name="f2" fmla="val 0"/>
              <a:gd name="f3" fmla="val 14695361"/>
              <a:gd name="f4" fmla="val 14695362"/>
              <a:gd name="f5" fmla="*/ f0 1 14695361"/>
              <a:gd name="f6" fmla="*/ f1 1 14695361"/>
              <a:gd name="f7" fmla="val f2"/>
              <a:gd name="f8" fmla="val f3"/>
              <a:gd name="f9" fmla="+- f8 0 f7"/>
              <a:gd name="f10" fmla="*/ f9 1 14695361"/>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14695361" h="14695361">
                <a:moveTo>
                  <a:pt x="f2" y="f2"/>
                </a:moveTo>
                <a:lnTo>
                  <a:pt x="f4" y="f2"/>
                </a:lnTo>
                <a:lnTo>
                  <a:pt x="f4" y="f4"/>
                </a:lnTo>
                <a:lnTo>
                  <a:pt x="f2" y="f4"/>
                </a:lnTo>
                <a:lnTo>
                  <a:pt x="f2" y="f2"/>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102;p2">
            <a:extLst>
              <a:ext uri="{FF2B5EF4-FFF2-40B4-BE49-F238E27FC236}">
                <a16:creationId xmlns:a16="http://schemas.microsoft.com/office/drawing/2014/main" id="{48E975B8-DC21-FD43-E133-D735BEBE4FF3}"/>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5">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103;p2">
            <a:extLst>
              <a:ext uri="{FF2B5EF4-FFF2-40B4-BE49-F238E27FC236}">
                <a16:creationId xmlns:a16="http://schemas.microsoft.com/office/drawing/2014/main" id="{969D8302-27CF-ADFB-BFBB-A9444AB8ED4F}"/>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6">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104;p2">
            <a:extLst>
              <a:ext uri="{FF2B5EF4-FFF2-40B4-BE49-F238E27FC236}">
                <a16:creationId xmlns:a16="http://schemas.microsoft.com/office/drawing/2014/main" id="{3CBC9DF3-81A0-FF10-0C34-534A6C52D385}"/>
              </a:ext>
            </a:extLst>
          </p:cNvPr>
          <p:cNvSpPr/>
          <p:nvPr/>
        </p:nvSpPr>
        <p:spPr>
          <a:xfrm rot="5400013">
            <a:off x="785039" y="1323731"/>
            <a:ext cx="561185" cy="73865"/>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7" name="Google Shape;105;p2">
            <a:extLst>
              <a:ext uri="{FF2B5EF4-FFF2-40B4-BE49-F238E27FC236}">
                <a16:creationId xmlns:a16="http://schemas.microsoft.com/office/drawing/2014/main" id="{F9EB0519-2FE9-BA7D-22F1-D1D17A388057}"/>
              </a:ext>
            </a:extLst>
          </p:cNvPr>
          <p:cNvSpPr/>
          <p:nvPr/>
        </p:nvSpPr>
        <p:spPr>
          <a:xfrm>
            <a:off x="3578806" y="8696181"/>
            <a:ext cx="467002" cy="467002"/>
          </a:xfrm>
          <a:custGeom>
            <a:avLst/>
            <a:gdLst>
              <a:gd name="f0" fmla="val w"/>
              <a:gd name="f1" fmla="val h"/>
              <a:gd name="f2" fmla="val 0"/>
              <a:gd name="f3" fmla="val 6350000"/>
              <a:gd name="f4" fmla="val 3175000"/>
              <a:gd name="f5" fmla="val 1421496"/>
              <a:gd name="f6" fmla="val 4928504"/>
              <a:gd name="f7" fmla="*/ f0 1 6350000"/>
              <a:gd name="f8" fmla="*/ f1 1 6350000"/>
              <a:gd name="f9" fmla="val f2"/>
              <a:gd name="f10" fmla="val f3"/>
              <a:gd name="f11" fmla="+- f10 0 f9"/>
              <a:gd name="f12" fmla="*/ f11 1 63500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6350000" h="63500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090715"/>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8" name="Google Shape;106;p2">
            <a:extLst>
              <a:ext uri="{FF2B5EF4-FFF2-40B4-BE49-F238E27FC236}">
                <a16:creationId xmlns:a16="http://schemas.microsoft.com/office/drawing/2014/main" id="{00B363DC-BC44-BF75-4616-0CE292F6E6F1}"/>
              </a:ext>
            </a:extLst>
          </p:cNvPr>
          <p:cNvSpPr txBox="1"/>
          <p:nvPr/>
        </p:nvSpPr>
        <p:spPr>
          <a:xfrm>
            <a:off x="7073606" y="2919980"/>
            <a:ext cx="9858941" cy="160972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0" b="1" i="0" u="none" strike="noStrike" kern="0" cap="none" spc="0" baseline="0">
                <a:solidFill>
                  <a:srgbClr val="FFFFFF"/>
                </a:solidFill>
                <a:uFillTx/>
                <a:latin typeface="Luckiest Guy"/>
                <a:ea typeface="Luckiest Guy"/>
                <a:cs typeface="Luckiest Guy"/>
              </a:rPr>
              <a:t>MARKETING?</a:t>
            </a:r>
            <a:endParaRPr lang="en-US" sz="1400" b="0" i="0" u="none" strike="noStrike" kern="0" cap="none" spc="0" baseline="0">
              <a:solidFill>
                <a:srgbClr val="000000"/>
              </a:solidFill>
              <a:uFillTx/>
              <a:latin typeface="Arial"/>
              <a:ea typeface="Arial"/>
              <a:cs typeface="Arial"/>
            </a:endParaRPr>
          </a:p>
        </p:txBody>
      </p:sp>
      <p:sp>
        <p:nvSpPr>
          <p:cNvPr id="9" name="Google Shape;107;p2">
            <a:extLst>
              <a:ext uri="{FF2B5EF4-FFF2-40B4-BE49-F238E27FC236}">
                <a16:creationId xmlns:a16="http://schemas.microsoft.com/office/drawing/2014/main" id="{FDF4B441-C459-C4A1-774C-7DEF00FD3319}"/>
              </a:ext>
            </a:extLst>
          </p:cNvPr>
          <p:cNvSpPr txBox="1"/>
          <p:nvPr/>
        </p:nvSpPr>
        <p:spPr>
          <a:xfrm>
            <a:off x="1028700" y="2919980"/>
            <a:ext cx="7863702" cy="160972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0" b="1" i="0" u="none" strike="noStrike" kern="0" cap="none" spc="0" baseline="0">
                <a:solidFill>
                  <a:srgbClr val="F26924"/>
                </a:solidFill>
                <a:uFillTx/>
                <a:latin typeface="Luckiest Guy"/>
                <a:ea typeface="Luckiest Guy"/>
                <a:cs typeface="Luckiest Guy"/>
              </a:rPr>
              <a:t>WHAT IS</a:t>
            </a:r>
            <a:endParaRPr lang="en-US" sz="1400" b="0" i="0" u="none" strike="noStrike" kern="0" cap="none" spc="0" baseline="0">
              <a:solidFill>
                <a:srgbClr val="000000"/>
              </a:solidFill>
              <a:uFillTx/>
              <a:latin typeface="Arial"/>
              <a:ea typeface="Arial"/>
              <a:cs typeface="Arial"/>
            </a:endParaRPr>
          </a:p>
        </p:txBody>
      </p:sp>
      <p:sp>
        <p:nvSpPr>
          <p:cNvPr id="10" name="Google Shape;108;p2">
            <a:extLst>
              <a:ext uri="{FF2B5EF4-FFF2-40B4-BE49-F238E27FC236}">
                <a16:creationId xmlns:a16="http://schemas.microsoft.com/office/drawing/2014/main" id="{C06772E5-B2F9-B95F-E0A7-F89123A81B94}"/>
              </a:ext>
            </a:extLst>
          </p:cNvPr>
          <p:cNvSpPr txBox="1"/>
          <p:nvPr/>
        </p:nvSpPr>
        <p:spPr>
          <a:xfrm>
            <a:off x="1102565" y="4813511"/>
            <a:ext cx="11820302" cy="270150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2600" b="0" i="0" u="none" strike="noStrike" kern="0" cap="none" spc="0" baseline="0">
                <a:solidFill>
                  <a:srgbClr val="FFFFFF"/>
                </a:solidFill>
                <a:uFillTx/>
                <a:latin typeface="Montserrat Medium"/>
                <a:ea typeface="Montserrat Medium"/>
                <a:cs typeface="Montserrat Medium"/>
              </a:rPr>
              <a:t>As you review this year's Halloween marketing campaigns, you will see a specific business or marketing concept identified on each slide.  For each example, take a moment to discuss how each campaign provides an example of the business and marketing concepts discussed in class and in your Marketing Insights from SCC modules and lessons.</a:t>
            </a:r>
            <a:endParaRPr lang="en-US" sz="2600" b="0" i="0" u="none" strike="noStrike" kern="0" cap="none" spc="0" baseline="0">
              <a:solidFill>
                <a:srgbClr val="000000"/>
              </a:solidFill>
              <a:uFillTx/>
              <a:latin typeface="Montserrat Medium"/>
              <a:ea typeface="Montserrat Medium"/>
              <a:cs typeface="Montserrat Medium"/>
            </a:endParaRPr>
          </a:p>
        </p:txBody>
      </p:sp>
      <p:sp>
        <p:nvSpPr>
          <p:cNvPr id="11" name="Google Shape;109;p2">
            <a:extLst>
              <a:ext uri="{FF2B5EF4-FFF2-40B4-BE49-F238E27FC236}">
                <a16:creationId xmlns:a16="http://schemas.microsoft.com/office/drawing/2014/main" id="{AF470606-413F-5A4C-1C40-B156A2B866B5}"/>
              </a:ext>
            </a:extLst>
          </p:cNvPr>
          <p:cNvSpPr txBox="1"/>
          <p:nvPr/>
        </p:nvSpPr>
        <p:spPr>
          <a:xfrm>
            <a:off x="1403869" y="951780"/>
            <a:ext cx="4988920" cy="40576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12" name="Google Shape;110;p2">
            <a:extLst>
              <a:ext uri="{FF2B5EF4-FFF2-40B4-BE49-F238E27FC236}">
                <a16:creationId xmlns:a16="http://schemas.microsoft.com/office/drawing/2014/main" id="{73F1B90B-C410-66DA-3FA8-71CCB83DE342}"/>
              </a:ext>
            </a:extLst>
          </p:cNvPr>
          <p:cNvSpPr txBox="1"/>
          <p:nvPr/>
        </p:nvSpPr>
        <p:spPr>
          <a:xfrm>
            <a:off x="1403869" y="1319451"/>
            <a:ext cx="5338559" cy="3962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
        <p:nvSpPr>
          <p:cNvPr id="13" name="Google Shape;111;p2">
            <a:extLst>
              <a:ext uri="{FF2B5EF4-FFF2-40B4-BE49-F238E27FC236}">
                <a16:creationId xmlns:a16="http://schemas.microsoft.com/office/drawing/2014/main" id="{6C8338F2-DE5C-47F3-7DAD-62D9CC43E28F}"/>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7">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20">
    <p:bg>
      <p:bgPr>
        <a:solidFill>
          <a:srgbClr val="090715"/>
        </a:solidFill>
        <a:effectLst/>
      </p:bgPr>
    </p:bg>
    <p:spTree>
      <p:nvGrpSpPr>
        <p:cNvPr id="1" name=""/>
        <p:cNvGrpSpPr/>
        <p:nvPr/>
      </p:nvGrpSpPr>
      <p:grpSpPr>
        <a:xfrm>
          <a:off x="0" y="0"/>
          <a:ext cx="0" cy="0"/>
          <a:chOff x="0" y="0"/>
          <a:chExt cx="0" cy="0"/>
        </a:xfrm>
      </p:grpSpPr>
      <p:sp>
        <p:nvSpPr>
          <p:cNvPr id="2" name="Google Shape;473;p20">
            <a:extLst>
              <a:ext uri="{FF2B5EF4-FFF2-40B4-BE49-F238E27FC236}">
                <a16:creationId xmlns:a16="http://schemas.microsoft.com/office/drawing/2014/main" id="{9A88D35B-A8E6-B592-04CA-A88841A02984}"/>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3">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474;p20">
            <a:extLst>
              <a:ext uri="{FF2B5EF4-FFF2-40B4-BE49-F238E27FC236}">
                <a16:creationId xmlns:a16="http://schemas.microsoft.com/office/drawing/2014/main" id="{91DC224D-553E-163A-16FD-7F3ECF5129F3}"/>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475;p20">
            <a:extLst>
              <a:ext uri="{FF2B5EF4-FFF2-40B4-BE49-F238E27FC236}">
                <a16:creationId xmlns:a16="http://schemas.microsoft.com/office/drawing/2014/main" id="{9321D800-BA46-A572-A518-2F94293C37F5}"/>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5">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476;p20">
            <a:extLst>
              <a:ext uri="{FF2B5EF4-FFF2-40B4-BE49-F238E27FC236}">
                <a16:creationId xmlns:a16="http://schemas.microsoft.com/office/drawing/2014/main" id="{20A64CE0-523E-C701-C960-CBA19BC2B0F6}"/>
              </a:ext>
            </a:extLst>
          </p:cNvPr>
          <p:cNvSpPr/>
          <p:nvPr/>
        </p:nvSpPr>
        <p:spPr>
          <a:xfrm>
            <a:off x="11840894" y="463171"/>
            <a:ext cx="4539739" cy="8481965"/>
          </a:xfrm>
          <a:custGeom>
            <a:avLst/>
            <a:gdLst>
              <a:gd name="f0" fmla="val w"/>
              <a:gd name="f1" fmla="val h"/>
              <a:gd name="f2" fmla="val 0"/>
              <a:gd name="f3" fmla="val 4127038"/>
              <a:gd name="f4" fmla="val 7710876"/>
              <a:gd name="f5" fmla="*/ f0 1 4127038"/>
              <a:gd name="f6" fmla="*/ f1 1 7710876"/>
              <a:gd name="f7" fmla="val f2"/>
              <a:gd name="f8" fmla="val f3"/>
              <a:gd name="f9" fmla="val f4"/>
              <a:gd name="f10" fmla="+- f9 0 f7"/>
              <a:gd name="f11" fmla="+- f8 0 f7"/>
              <a:gd name="f12" fmla="*/ f11 1 4127038"/>
              <a:gd name="f13" fmla="*/ f10 1 7710876"/>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4127038" h="7710876">
                <a:moveTo>
                  <a:pt x="f2" y="f2"/>
                </a:moveTo>
                <a:lnTo>
                  <a:pt x="f3" y="f2"/>
                </a:lnTo>
                <a:lnTo>
                  <a:pt x="f3" y="f4"/>
                </a:lnTo>
                <a:lnTo>
                  <a:pt x="f2" y="f4"/>
                </a:lnTo>
                <a:lnTo>
                  <a:pt x="f2" y="f2"/>
                </a:lnTo>
                <a:close/>
              </a:path>
            </a:pathLst>
          </a:custGeom>
          <a:blipFill>
            <a:blip r:embed="rId6">
              <a:alphaModFix/>
            </a:blip>
            <a:stretch>
              <a:fillRect/>
            </a:stretch>
          </a:blipFill>
          <a:ln w="38103" cap="flat">
            <a:solidFill>
              <a:srgbClr val="000000"/>
            </a:solidFill>
            <a:prstDash val="solid"/>
            <a:roun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477;p20">
            <a:extLst>
              <a:ext uri="{FF2B5EF4-FFF2-40B4-BE49-F238E27FC236}">
                <a16:creationId xmlns:a16="http://schemas.microsoft.com/office/drawing/2014/main" id="{23DFF4FA-C0E6-6D53-C58D-24C7C819E31E}"/>
              </a:ext>
            </a:extLst>
          </p:cNvPr>
          <p:cNvSpPr txBox="1"/>
          <p:nvPr/>
        </p:nvSpPr>
        <p:spPr>
          <a:xfrm>
            <a:off x="1028700" y="4681471"/>
            <a:ext cx="9315001" cy="282599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In 2023, Coca-Cola released a new, limited edition mystery flavor of their popular soft drink, Fanta with a special surprise—a few sips will turn your tongue black! </a:t>
            </a:r>
            <a:endParaRPr lang="en-US" sz="18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Fanta is keeping the flavor a mystery on purpose. Customers will have to sample it for themselves to figure it out. As long as the special soda is available, the brand is inviting fans to guess the flavor on social media through weekly events. </a:t>
            </a:r>
            <a:endParaRPr lang="en-US" sz="18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The promotion is part of Fanta’s “What the Fanta” campaign, which debuted last year.</a:t>
            </a:r>
            <a:endParaRPr lang="en-US" sz="1800" b="0" i="0" u="none" strike="noStrike" kern="0" cap="none" spc="0" baseline="0">
              <a:solidFill>
                <a:srgbClr val="000000"/>
              </a:solidFill>
              <a:uFillTx/>
              <a:latin typeface="Montserrat Medium"/>
              <a:ea typeface="Montserrat Medium"/>
              <a:cs typeface="Montserrat Medium"/>
            </a:endParaRPr>
          </a:p>
        </p:txBody>
      </p:sp>
      <p:sp>
        <p:nvSpPr>
          <p:cNvPr id="7" name="Google Shape;478;p20">
            <a:extLst>
              <a:ext uri="{FF2B5EF4-FFF2-40B4-BE49-F238E27FC236}">
                <a16:creationId xmlns:a16="http://schemas.microsoft.com/office/drawing/2014/main" id="{8C50ED55-CFA2-0C76-CFC8-FFF09E4A2EC5}"/>
              </a:ext>
            </a:extLst>
          </p:cNvPr>
          <p:cNvSpPr/>
          <p:nvPr/>
        </p:nvSpPr>
        <p:spPr>
          <a:xfrm rot="5400013">
            <a:off x="785039" y="1731179"/>
            <a:ext cx="561185" cy="73865"/>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8" name="Google Shape;479;p20">
            <a:extLst>
              <a:ext uri="{FF2B5EF4-FFF2-40B4-BE49-F238E27FC236}">
                <a16:creationId xmlns:a16="http://schemas.microsoft.com/office/drawing/2014/main" id="{950E1EAE-D673-194C-A6AB-7972846091D2}"/>
              </a:ext>
            </a:extLst>
          </p:cNvPr>
          <p:cNvSpPr txBox="1"/>
          <p:nvPr/>
        </p:nvSpPr>
        <p:spPr>
          <a:xfrm>
            <a:off x="1403869" y="1359228"/>
            <a:ext cx="4988920" cy="40576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9" name="Google Shape;480;p20">
            <a:extLst>
              <a:ext uri="{FF2B5EF4-FFF2-40B4-BE49-F238E27FC236}">
                <a16:creationId xmlns:a16="http://schemas.microsoft.com/office/drawing/2014/main" id="{2FC21B85-B6C9-023A-133A-A67C7CDEBE1B}"/>
              </a:ext>
            </a:extLst>
          </p:cNvPr>
          <p:cNvSpPr txBox="1"/>
          <p:nvPr/>
        </p:nvSpPr>
        <p:spPr>
          <a:xfrm>
            <a:off x="1403869" y="1726899"/>
            <a:ext cx="5338559" cy="3962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
        <p:nvSpPr>
          <p:cNvPr id="10" name="Google Shape;481;p20">
            <a:extLst>
              <a:ext uri="{FF2B5EF4-FFF2-40B4-BE49-F238E27FC236}">
                <a16:creationId xmlns:a16="http://schemas.microsoft.com/office/drawing/2014/main" id="{78E1DD5B-620F-41D6-8A02-2311D0231296}"/>
              </a:ext>
            </a:extLst>
          </p:cNvPr>
          <p:cNvSpPr txBox="1"/>
          <p:nvPr/>
        </p:nvSpPr>
        <p:spPr>
          <a:xfrm>
            <a:off x="1016675" y="3817711"/>
            <a:ext cx="9608698" cy="79949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98000"/>
              </a:lnSpc>
              <a:spcBef>
                <a:spcPts val="0"/>
              </a:spcBef>
              <a:spcAft>
                <a:spcPts val="0"/>
              </a:spcAft>
              <a:buNone/>
              <a:tabLst/>
              <a:defRPr sz="1800" b="0" i="0" u="none" strike="noStrike" kern="0" cap="none" spc="0" baseline="0">
                <a:solidFill>
                  <a:srgbClr val="000000"/>
                </a:solidFill>
                <a:uFillTx/>
              </a:defRPr>
            </a:pPr>
            <a:r>
              <a:rPr lang="en-US" sz="5300" b="1" i="0" u="none" strike="noStrike" kern="0" cap="none" spc="0" baseline="0">
                <a:solidFill>
                  <a:srgbClr val="FFFFFF"/>
                </a:solidFill>
                <a:uFillTx/>
                <a:latin typeface="Luckiest Guy"/>
                <a:ea typeface="Luckiest Guy"/>
                <a:cs typeface="Luckiest Guy"/>
              </a:rPr>
              <a:t>Halloween Mystery Flavor</a:t>
            </a:r>
            <a:endParaRPr lang="en-US" sz="1400" b="0" i="0" u="none" strike="noStrike" kern="0" cap="none" spc="0" baseline="0">
              <a:solidFill>
                <a:srgbClr val="000000"/>
              </a:solidFill>
              <a:uFillTx/>
              <a:latin typeface="Arial"/>
              <a:ea typeface="Arial"/>
              <a:cs typeface="Arial"/>
            </a:endParaRPr>
          </a:p>
        </p:txBody>
      </p:sp>
      <p:sp>
        <p:nvSpPr>
          <p:cNvPr id="11" name="Google Shape;482;p20">
            <a:extLst>
              <a:ext uri="{FF2B5EF4-FFF2-40B4-BE49-F238E27FC236}">
                <a16:creationId xmlns:a16="http://schemas.microsoft.com/office/drawing/2014/main" id="{A36D96B7-BA07-AE86-5CC4-5246F6910F4A}"/>
              </a:ext>
            </a:extLst>
          </p:cNvPr>
          <p:cNvSpPr txBox="1"/>
          <p:nvPr/>
        </p:nvSpPr>
        <p:spPr>
          <a:xfrm>
            <a:off x="1016675" y="2837337"/>
            <a:ext cx="8921700" cy="10776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4003"/>
              </a:lnSpc>
              <a:spcBef>
                <a:spcPts val="0"/>
              </a:spcBef>
              <a:spcAft>
                <a:spcPts val="0"/>
              </a:spcAft>
              <a:buNone/>
              <a:tabLst/>
              <a:defRPr sz="1800" b="0" i="0" u="none" strike="noStrike" kern="0" cap="none" spc="0" baseline="0">
                <a:solidFill>
                  <a:srgbClr val="000000"/>
                </a:solidFill>
                <a:uFillTx/>
              </a:defRPr>
            </a:pPr>
            <a:r>
              <a:rPr lang="en-US" sz="7000" b="1" i="0" u="none" strike="noStrike" kern="0" cap="none" spc="0" baseline="0">
                <a:solidFill>
                  <a:srgbClr val="F26924"/>
                </a:solidFill>
                <a:uFillTx/>
                <a:latin typeface="Luckiest Guy"/>
                <a:ea typeface="Luckiest Guy"/>
                <a:cs typeface="Luckiest Guy"/>
              </a:rPr>
              <a:t>Fanta</a:t>
            </a:r>
            <a:endParaRPr lang="en-US" sz="7000" b="0" i="0" u="none" strike="noStrike" kern="0" cap="none" spc="0" baseline="0">
              <a:solidFill>
                <a:srgbClr val="F26924"/>
              </a:solidFill>
              <a:uFillTx/>
              <a:latin typeface="Luckiest Guy"/>
              <a:ea typeface="Luckiest Guy"/>
              <a:cs typeface="Luckiest Guy"/>
            </a:endParaRPr>
          </a:p>
        </p:txBody>
      </p:sp>
      <p:grpSp>
        <p:nvGrpSpPr>
          <p:cNvPr id="12" name="Google Shape;483;p20">
            <a:extLst>
              <a:ext uri="{FF2B5EF4-FFF2-40B4-BE49-F238E27FC236}">
                <a16:creationId xmlns:a16="http://schemas.microsoft.com/office/drawing/2014/main" id="{E9866615-1015-3C15-620F-2E558ED4055A}"/>
              </a:ext>
            </a:extLst>
          </p:cNvPr>
          <p:cNvGrpSpPr/>
          <p:nvPr/>
        </p:nvGrpSpPr>
        <p:grpSpPr>
          <a:xfrm>
            <a:off x="1016675" y="8792577"/>
            <a:ext cx="4293300" cy="323103"/>
            <a:chOff x="1016675" y="8792577"/>
            <a:chExt cx="4293300" cy="323103"/>
          </a:xfrm>
        </p:grpSpPr>
        <p:cxnSp>
          <p:nvCxnSpPr>
            <p:cNvPr id="13" name="Google Shape;484;p20">
              <a:extLst>
                <a:ext uri="{FF2B5EF4-FFF2-40B4-BE49-F238E27FC236}">
                  <a16:creationId xmlns:a16="http://schemas.microsoft.com/office/drawing/2014/main" id="{4E85E97A-2BF1-A37C-CFEB-8AE264C6B87B}"/>
                </a:ext>
              </a:extLst>
            </p:cNvPr>
            <p:cNvCxnSpPr/>
            <p:nvPr/>
          </p:nvCxnSpPr>
          <p:spPr>
            <a:xfrm>
              <a:off x="1016675" y="8970693"/>
              <a:ext cx="4293300" cy="0"/>
            </a:xfrm>
            <a:prstGeom prst="straightConnector1">
              <a:avLst/>
            </a:prstGeom>
            <a:noFill/>
            <a:ln w="657225" cap="rnd">
              <a:solidFill>
                <a:srgbClr val="666666"/>
              </a:solidFill>
              <a:prstDash val="solid"/>
              <a:round/>
            </a:ln>
          </p:spPr>
        </p:cxnSp>
        <p:sp>
          <p:nvSpPr>
            <p:cNvPr id="14" name="Google Shape;485;p20">
              <a:extLst>
                <a:ext uri="{FF2B5EF4-FFF2-40B4-BE49-F238E27FC236}">
                  <a16:creationId xmlns:a16="http://schemas.microsoft.com/office/drawing/2014/main" id="{D7C63A05-8D8E-FEB9-A011-7379559313F1}"/>
                </a:ext>
              </a:extLst>
            </p:cNvPr>
            <p:cNvSpPr txBox="1"/>
            <p:nvPr/>
          </p:nvSpPr>
          <p:spPr>
            <a:xfrm>
              <a:off x="1041154" y="8792577"/>
              <a:ext cx="4244397" cy="32310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00" b="1" i="0" u="none" strike="noStrike" kern="0" cap="none" spc="0" baseline="0">
                  <a:solidFill>
                    <a:srgbClr val="FFFFFF"/>
                  </a:solidFill>
                  <a:uFillTx/>
                  <a:latin typeface="Montserrat"/>
                  <a:ea typeface="Montserrat"/>
                  <a:cs typeface="Montserrat"/>
                </a:rPr>
                <a:t>M6L1: Consumer Engagement</a:t>
              </a:r>
              <a:endParaRPr lang="en-US" sz="1400" b="0" i="0" u="none" strike="noStrike" kern="0" cap="none" spc="0" baseline="0">
                <a:solidFill>
                  <a:srgbClr val="000000"/>
                </a:solidFill>
                <a:uFillTx/>
                <a:latin typeface="Arial"/>
                <a:ea typeface="Arial"/>
                <a:cs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21">
    <p:bg>
      <p:bgPr>
        <a:solidFill>
          <a:srgbClr val="090715"/>
        </a:solidFill>
        <a:effectLst/>
      </p:bgPr>
    </p:bg>
    <p:spTree>
      <p:nvGrpSpPr>
        <p:cNvPr id="1" name=""/>
        <p:cNvGrpSpPr/>
        <p:nvPr/>
      </p:nvGrpSpPr>
      <p:grpSpPr>
        <a:xfrm>
          <a:off x="0" y="0"/>
          <a:ext cx="0" cy="0"/>
          <a:chOff x="0" y="0"/>
          <a:chExt cx="0" cy="0"/>
        </a:xfrm>
      </p:grpSpPr>
      <p:sp>
        <p:nvSpPr>
          <p:cNvPr id="2" name="Google Shape;490;p21">
            <a:extLst>
              <a:ext uri="{FF2B5EF4-FFF2-40B4-BE49-F238E27FC236}">
                <a16:creationId xmlns:a16="http://schemas.microsoft.com/office/drawing/2014/main" id="{CC86A2B8-EDB7-13E2-106C-2A52C1DCA349}"/>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3">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491;p21">
            <a:extLst>
              <a:ext uri="{FF2B5EF4-FFF2-40B4-BE49-F238E27FC236}">
                <a16:creationId xmlns:a16="http://schemas.microsoft.com/office/drawing/2014/main" id="{690E6039-24C7-5307-FBF8-6422F286B6BE}"/>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492;p21">
            <a:extLst>
              <a:ext uri="{FF2B5EF4-FFF2-40B4-BE49-F238E27FC236}">
                <a16:creationId xmlns:a16="http://schemas.microsoft.com/office/drawing/2014/main" id="{0B887C25-20D3-CC3B-A97F-FAB95794DBA3}"/>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5">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493;p21">
            <a:extLst>
              <a:ext uri="{FF2B5EF4-FFF2-40B4-BE49-F238E27FC236}">
                <a16:creationId xmlns:a16="http://schemas.microsoft.com/office/drawing/2014/main" id="{88546545-316A-A3CD-85D2-B584CA202883}"/>
              </a:ext>
            </a:extLst>
          </p:cNvPr>
          <p:cNvSpPr/>
          <p:nvPr/>
        </p:nvSpPr>
        <p:spPr>
          <a:xfrm>
            <a:off x="8544153" y="1359228"/>
            <a:ext cx="8073347" cy="4592546"/>
          </a:xfrm>
          <a:custGeom>
            <a:avLst/>
            <a:gdLst>
              <a:gd name="f0" fmla="val w"/>
              <a:gd name="f1" fmla="val h"/>
              <a:gd name="f2" fmla="val 0"/>
              <a:gd name="f3" fmla="val 5037970"/>
              <a:gd name="f4" fmla="val 2796073"/>
              <a:gd name="f5" fmla="val 2796074"/>
              <a:gd name="f6" fmla="*/ f0 1 5037970"/>
              <a:gd name="f7" fmla="*/ f1 1 2796073"/>
              <a:gd name="f8" fmla="val f2"/>
              <a:gd name="f9" fmla="val f3"/>
              <a:gd name="f10" fmla="val f4"/>
              <a:gd name="f11" fmla="+- f10 0 f8"/>
              <a:gd name="f12" fmla="+- f9 0 f8"/>
              <a:gd name="f13" fmla="*/ f12 1 5037970"/>
              <a:gd name="f14" fmla="*/ f11 1 279607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5037970" h="2796073">
                <a:moveTo>
                  <a:pt x="f2" y="f2"/>
                </a:moveTo>
                <a:lnTo>
                  <a:pt x="f3" y="f2"/>
                </a:lnTo>
                <a:lnTo>
                  <a:pt x="f3" y="f5"/>
                </a:lnTo>
                <a:lnTo>
                  <a:pt x="f2" y="f5"/>
                </a:lnTo>
                <a:lnTo>
                  <a:pt x="f2" y="f2"/>
                </a:lnTo>
                <a:close/>
              </a:path>
            </a:pathLst>
          </a:custGeom>
          <a:blipFill>
            <a:blip r:embed="rId6">
              <a:alphaModFix/>
            </a:blip>
            <a:stretch>
              <a:fillRect/>
            </a:stretch>
          </a:blipFill>
          <a:ln w="38103" cap="flat">
            <a:solidFill>
              <a:srgbClr val="000000"/>
            </a:solidFill>
            <a:prstDash val="solid"/>
            <a:roun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494;p21">
            <a:extLst>
              <a:ext uri="{FF2B5EF4-FFF2-40B4-BE49-F238E27FC236}">
                <a16:creationId xmlns:a16="http://schemas.microsoft.com/office/drawing/2014/main" id="{CFA4EC10-1DD1-287D-86C1-E186AAAB544D}"/>
              </a:ext>
            </a:extLst>
          </p:cNvPr>
          <p:cNvSpPr txBox="1"/>
          <p:nvPr/>
        </p:nvSpPr>
        <p:spPr>
          <a:xfrm>
            <a:off x="1016675" y="5111496"/>
            <a:ext cx="5725799" cy="91440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Several companies, including Kellogg’s, Post and Quaker are offering limited-edition Halloween flavors of their classic cereals.</a:t>
            </a:r>
            <a:endParaRPr lang="en-US" sz="1800" b="0" i="0" u="none" strike="noStrike" kern="0" cap="none" spc="0" baseline="0">
              <a:solidFill>
                <a:srgbClr val="000000"/>
              </a:solidFill>
              <a:uFillTx/>
              <a:latin typeface="Montserrat Medium"/>
              <a:ea typeface="Montserrat Medium"/>
              <a:cs typeface="Montserrat Medium"/>
            </a:endParaRPr>
          </a:p>
        </p:txBody>
      </p:sp>
      <p:sp>
        <p:nvSpPr>
          <p:cNvPr id="7" name="Google Shape;495;p21">
            <a:extLst>
              <a:ext uri="{FF2B5EF4-FFF2-40B4-BE49-F238E27FC236}">
                <a16:creationId xmlns:a16="http://schemas.microsoft.com/office/drawing/2014/main" id="{1815FAAE-9DAD-2171-E938-C05502ECA4D5}"/>
              </a:ext>
            </a:extLst>
          </p:cNvPr>
          <p:cNvSpPr/>
          <p:nvPr/>
        </p:nvSpPr>
        <p:spPr>
          <a:xfrm rot="5400013">
            <a:off x="785039" y="1731179"/>
            <a:ext cx="561185" cy="73865"/>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8" name="Google Shape;496;p21">
            <a:extLst>
              <a:ext uri="{FF2B5EF4-FFF2-40B4-BE49-F238E27FC236}">
                <a16:creationId xmlns:a16="http://schemas.microsoft.com/office/drawing/2014/main" id="{CD4DDB31-4D4D-F7E4-C5A3-EEB8EAF11D57}"/>
              </a:ext>
            </a:extLst>
          </p:cNvPr>
          <p:cNvSpPr txBox="1"/>
          <p:nvPr/>
        </p:nvSpPr>
        <p:spPr>
          <a:xfrm>
            <a:off x="1403869" y="1359228"/>
            <a:ext cx="4988920" cy="40576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9" name="Google Shape;497;p21">
            <a:extLst>
              <a:ext uri="{FF2B5EF4-FFF2-40B4-BE49-F238E27FC236}">
                <a16:creationId xmlns:a16="http://schemas.microsoft.com/office/drawing/2014/main" id="{C14A933C-9505-D33F-7FDE-04EADF86877D}"/>
              </a:ext>
            </a:extLst>
          </p:cNvPr>
          <p:cNvSpPr txBox="1"/>
          <p:nvPr/>
        </p:nvSpPr>
        <p:spPr>
          <a:xfrm>
            <a:off x="1403869" y="1726899"/>
            <a:ext cx="5338559" cy="3962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
        <p:nvSpPr>
          <p:cNvPr id="10" name="Google Shape;498;p21">
            <a:extLst>
              <a:ext uri="{FF2B5EF4-FFF2-40B4-BE49-F238E27FC236}">
                <a16:creationId xmlns:a16="http://schemas.microsoft.com/office/drawing/2014/main" id="{435BFCEF-6A5F-9249-ACAA-69CC7DFD14A0}"/>
              </a:ext>
            </a:extLst>
          </p:cNvPr>
          <p:cNvSpPr txBox="1"/>
          <p:nvPr/>
        </p:nvSpPr>
        <p:spPr>
          <a:xfrm>
            <a:off x="1016675" y="3817711"/>
            <a:ext cx="9608698" cy="79949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98000"/>
              </a:lnSpc>
              <a:spcBef>
                <a:spcPts val="0"/>
              </a:spcBef>
              <a:spcAft>
                <a:spcPts val="0"/>
              </a:spcAft>
              <a:buNone/>
              <a:tabLst/>
              <a:defRPr sz="1800" b="0" i="0" u="none" strike="noStrike" kern="0" cap="none" spc="0" baseline="0">
                <a:solidFill>
                  <a:srgbClr val="000000"/>
                </a:solidFill>
                <a:uFillTx/>
              </a:defRPr>
            </a:pPr>
            <a:r>
              <a:rPr lang="en-US" sz="5300" b="1" i="0" u="none" strike="noStrike" kern="0" cap="none" spc="0" baseline="0">
                <a:solidFill>
                  <a:srgbClr val="FFFFFF"/>
                </a:solidFill>
                <a:uFillTx/>
                <a:latin typeface="Luckiest Guy"/>
                <a:ea typeface="Luckiest Guy"/>
                <a:cs typeface="Luckiest Guy"/>
              </a:rPr>
              <a:t>Cereals</a:t>
            </a:r>
            <a:endParaRPr lang="en-US" sz="1400" b="0" i="0" u="none" strike="noStrike" kern="0" cap="none" spc="0" baseline="0">
              <a:solidFill>
                <a:srgbClr val="000000"/>
              </a:solidFill>
              <a:uFillTx/>
              <a:latin typeface="Arial"/>
              <a:ea typeface="Arial"/>
              <a:cs typeface="Arial"/>
            </a:endParaRPr>
          </a:p>
        </p:txBody>
      </p:sp>
      <p:sp>
        <p:nvSpPr>
          <p:cNvPr id="11" name="Google Shape;499;p21">
            <a:extLst>
              <a:ext uri="{FF2B5EF4-FFF2-40B4-BE49-F238E27FC236}">
                <a16:creationId xmlns:a16="http://schemas.microsoft.com/office/drawing/2014/main" id="{48EC963F-7C4B-7C81-ACD8-E5FA079FD9EA}"/>
              </a:ext>
            </a:extLst>
          </p:cNvPr>
          <p:cNvSpPr txBox="1"/>
          <p:nvPr/>
        </p:nvSpPr>
        <p:spPr>
          <a:xfrm>
            <a:off x="1016675" y="2837337"/>
            <a:ext cx="8921700" cy="10776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4003"/>
              </a:lnSpc>
              <a:spcBef>
                <a:spcPts val="0"/>
              </a:spcBef>
              <a:spcAft>
                <a:spcPts val="0"/>
              </a:spcAft>
              <a:buNone/>
              <a:tabLst/>
              <a:defRPr sz="1800" b="0" i="0" u="none" strike="noStrike" kern="0" cap="none" spc="0" baseline="0">
                <a:solidFill>
                  <a:srgbClr val="000000"/>
                </a:solidFill>
                <a:uFillTx/>
              </a:defRPr>
            </a:pPr>
            <a:r>
              <a:rPr lang="en-US" sz="7000" b="1" i="0" u="none" strike="noStrike" kern="0" cap="none" spc="0" baseline="0">
                <a:solidFill>
                  <a:srgbClr val="F26924"/>
                </a:solidFill>
                <a:uFillTx/>
                <a:latin typeface="Luckiest Guy"/>
                <a:ea typeface="Luckiest Guy"/>
                <a:cs typeface="Luckiest Guy"/>
              </a:rPr>
              <a:t>Halloween</a:t>
            </a:r>
            <a:endParaRPr lang="en-US" sz="7000" b="0" i="0" u="none" strike="noStrike" kern="0" cap="none" spc="0" baseline="0">
              <a:solidFill>
                <a:srgbClr val="F26924"/>
              </a:solidFill>
              <a:uFillTx/>
              <a:latin typeface="Luckiest Guy"/>
              <a:ea typeface="Luckiest Guy"/>
              <a:cs typeface="Luckiest Guy"/>
            </a:endParaRPr>
          </a:p>
        </p:txBody>
      </p:sp>
      <p:grpSp>
        <p:nvGrpSpPr>
          <p:cNvPr id="12" name="Google Shape;500;p21">
            <a:extLst>
              <a:ext uri="{FF2B5EF4-FFF2-40B4-BE49-F238E27FC236}">
                <a16:creationId xmlns:a16="http://schemas.microsoft.com/office/drawing/2014/main" id="{745A02EC-A93C-5238-CF79-0B2B4DD8ACE3}"/>
              </a:ext>
            </a:extLst>
          </p:cNvPr>
          <p:cNvGrpSpPr/>
          <p:nvPr/>
        </p:nvGrpSpPr>
        <p:grpSpPr>
          <a:xfrm>
            <a:off x="7339577" y="5699226"/>
            <a:ext cx="10477900" cy="2809183"/>
            <a:chOff x="7339577" y="5699226"/>
            <a:chExt cx="10477900" cy="2809183"/>
          </a:xfrm>
        </p:grpSpPr>
        <p:pic>
          <p:nvPicPr>
            <p:cNvPr id="13" name="Google Shape;501;p21">
              <a:extLst>
                <a:ext uri="{FF2B5EF4-FFF2-40B4-BE49-F238E27FC236}">
                  <a16:creationId xmlns:a16="http://schemas.microsoft.com/office/drawing/2014/main" id="{2A406CDF-A3D6-6715-6763-F77B025F9F08}"/>
                </a:ext>
              </a:extLst>
            </p:cNvPr>
            <p:cNvPicPr>
              <a:picLocks noChangeAspect="1"/>
            </p:cNvPicPr>
            <p:nvPr/>
          </p:nvPicPr>
          <p:blipFill>
            <a:blip r:embed="rId7">
              <a:alphaModFix/>
            </a:blip>
            <a:srcRect/>
            <a:stretch>
              <a:fillRect/>
            </a:stretch>
          </p:blipFill>
          <p:spPr>
            <a:xfrm>
              <a:off x="16210666" y="5706596"/>
              <a:ext cx="1606811" cy="2794452"/>
            </a:xfrm>
            <a:prstGeom prst="rect">
              <a:avLst/>
            </a:prstGeom>
            <a:noFill/>
            <a:ln cap="flat">
              <a:noFill/>
            </a:ln>
          </p:spPr>
        </p:pic>
        <p:pic>
          <p:nvPicPr>
            <p:cNvPr id="14" name="Google Shape;502;p21">
              <a:extLst>
                <a:ext uri="{FF2B5EF4-FFF2-40B4-BE49-F238E27FC236}">
                  <a16:creationId xmlns:a16="http://schemas.microsoft.com/office/drawing/2014/main" id="{7EFAE047-F5BC-91AD-B2E0-B07E4AB6AD29}"/>
                </a:ext>
              </a:extLst>
            </p:cNvPr>
            <p:cNvPicPr>
              <a:picLocks noChangeAspect="1"/>
            </p:cNvPicPr>
            <p:nvPr/>
          </p:nvPicPr>
          <p:blipFill>
            <a:blip r:embed="rId8">
              <a:alphaModFix/>
            </a:blip>
            <a:srcRect/>
            <a:stretch>
              <a:fillRect/>
            </a:stretch>
          </p:blipFill>
          <p:spPr>
            <a:xfrm>
              <a:off x="9115900" y="5702628"/>
              <a:ext cx="1710275" cy="2802379"/>
            </a:xfrm>
            <a:prstGeom prst="rect">
              <a:avLst/>
            </a:prstGeom>
            <a:noFill/>
            <a:ln cap="flat">
              <a:noFill/>
            </a:ln>
          </p:spPr>
        </p:pic>
        <p:pic>
          <p:nvPicPr>
            <p:cNvPr id="15" name="Google Shape;503;p21">
              <a:extLst>
                <a:ext uri="{FF2B5EF4-FFF2-40B4-BE49-F238E27FC236}">
                  <a16:creationId xmlns:a16="http://schemas.microsoft.com/office/drawing/2014/main" id="{7DA7F4F9-8675-81AC-526F-F0509781207D}"/>
                </a:ext>
              </a:extLst>
            </p:cNvPr>
            <p:cNvPicPr>
              <a:picLocks noChangeAspect="1"/>
            </p:cNvPicPr>
            <p:nvPr/>
          </p:nvPicPr>
          <p:blipFill>
            <a:blip r:embed="rId9">
              <a:alphaModFix/>
            </a:blip>
            <a:srcRect/>
            <a:stretch>
              <a:fillRect/>
            </a:stretch>
          </p:blipFill>
          <p:spPr>
            <a:xfrm>
              <a:off x="14454103" y="5703112"/>
              <a:ext cx="1640845" cy="2801410"/>
            </a:xfrm>
            <a:prstGeom prst="rect">
              <a:avLst/>
            </a:prstGeom>
            <a:noFill/>
            <a:ln cap="flat">
              <a:noFill/>
            </a:ln>
          </p:spPr>
        </p:pic>
        <p:pic>
          <p:nvPicPr>
            <p:cNvPr id="16" name="Google Shape;504;p21">
              <a:extLst>
                <a:ext uri="{FF2B5EF4-FFF2-40B4-BE49-F238E27FC236}">
                  <a16:creationId xmlns:a16="http://schemas.microsoft.com/office/drawing/2014/main" id="{DBAC08D0-689D-45D2-BE5E-EAD4A9A18AC4}"/>
                </a:ext>
              </a:extLst>
            </p:cNvPr>
            <p:cNvPicPr>
              <a:picLocks noChangeAspect="1"/>
            </p:cNvPicPr>
            <p:nvPr/>
          </p:nvPicPr>
          <p:blipFill>
            <a:blip r:embed="rId10">
              <a:alphaModFix/>
            </a:blip>
            <a:srcRect/>
            <a:stretch>
              <a:fillRect/>
            </a:stretch>
          </p:blipFill>
          <p:spPr>
            <a:xfrm>
              <a:off x="7339577" y="5699226"/>
              <a:ext cx="1660614" cy="2809183"/>
            </a:xfrm>
            <a:prstGeom prst="rect">
              <a:avLst/>
            </a:prstGeom>
            <a:noFill/>
            <a:ln cap="flat">
              <a:noFill/>
            </a:ln>
          </p:spPr>
        </p:pic>
        <p:pic>
          <p:nvPicPr>
            <p:cNvPr id="17" name="Google Shape;505;p21">
              <a:extLst>
                <a:ext uri="{FF2B5EF4-FFF2-40B4-BE49-F238E27FC236}">
                  <a16:creationId xmlns:a16="http://schemas.microsoft.com/office/drawing/2014/main" id="{5B42BC83-0AD1-7914-8BDC-E0D4A147BA99}"/>
                </a:ext>
              </a:extLst>
            </p:cNvPr>
            <p:cNvPicPr>
              <a:picLocks noChangeAspect="1"/>
            </p:cNvPicPr>
            <p:nvPr/>
          </p:nvPicPr>
          <p:blipFill>
            <a:blip r:embed="rId11">
              <a:alphaModFix/>
            </a:blip>
            <a:srcRect/>
            <a:stretch>
              <a:fillRect/>
            </a:stretch>
          </p:blipFill>
          <p:spPr>
            <a:xfrm>
              <a:off x="10941893" y="5703112"/>
              <a:ext cx="1640387" cy="2801410"/>
            </a:xfrm>
            <a:prstGeom prst="rect">
              <a:avLst/>
            </a:prstGeom>
            <a:noFill/>
            <a:ln cap="flat">
              <a:noFill/>
            </a:ln>
          </p:spPr>
        </p:pic>
        <p:pic>
          <p:nvPicPr>
            <p:cNvPr id="18" name="Google Shape;506;p21">
              <a:extLst>
                <a:ext uri="{FF2B5EF4-FFF2-40B4-BE49-F238E27FC236}">
                  <a16:creationId xmlns:a16="http://schemas.microsoft.com/office/drawing/2014/main" id="{6323CCDA-D706-7467-5FBD-246E5516892F}"/>
                </a:ext>
              </a:extLst>
            </p:cNvPr>
            <p:cNvPicPr>
              <a:picLocks noChangeAspect="1"/>
            </p:cNvPicPr>
            <p:nvPr/>
          </p:nvPicPr>
          <p:blipFill>
            <a:blip r:embed="rId12">
              <a:alphaModFix/>
            </a:blip>
            <a:srcRect/>
            <a:stretch>
              <a:fillRect/>
            </a:stretch>
          </p:blipFill>
          <p:spPr>
            <a:xfrm>
              <a:off x="12697998" y="5703112"/>
              <a:ext cx="1640387" cy="2801410"/>
            </a:xfrm>
            <a:prstGeom prst="rect">
              <a:avLst/>
            </a:prstGeom>
            <a:noFill/>
            <a:ln cap="flat">
              <a:noFill/>
            </a:ln>
          </p:spPr>
        </p:pic>
      </p:grpSp>
      <p:grpSp>
        <p:nvGrpSpPr>
          <p:cNvPr id="19" name="Google Shape;507;p21">
            <a:extLst>
              <a:ext uri="{FF2B5EF4-FFF2-40B4-BE49-F238E27FC236}">
                <a16:creationId xmlns:a16="http://schemas.microsoft.com/office/drawing/2014/main" id="{DA10B23E-3165-CDD4-1A49-2A126EDE0C9E}"/>
              </a:ext>
            </a:extLst>
          </p:cNvPr>
          <p:cNvGrpSpPr/>
          <p:nvPr/>
        </p:nvGrpSpPr>
        <p:grpSpPr>
          <a:xfrm>
            <a:off x="1016675" y="8792577"/>
            <a:ext cx="4293300" cy="323103"/>
            <a:chOff x="1016675" y="8792577"/>
            <a:chExt cx="4293300" cy="323103"/>
          </a:xfrm>
        </p:grpSpPr>
        <p:cxnSp>
          <p:nvCxnSpPr>
            <p:cNvPr id="20" name="Google Shape;508;p21">
              <a:extLst>
                <a:ext uri="{FF2B5EF4-FFF2-40B4-BE49-F238E27FC236}">
                  <a16:creationId xmlns:a16="http://schemas.microsoft.com/office/drawing/2014/main" id="{49C93DF7-E39A-1B72-7A64-01B7F226860C}"/>
                </a:ext>
              </a:extLst>
            </p:cNvPr>
            <p:cNvCxnSpPr/>
            <p:nvPr/>
          </p:nvCxnSpPr>
          <p:spPr>
            <a:xfrm>
              <a:off x="1016675" y="8970693"/>
              <a:ext cx="4293300" cy="0"/>
            </a:xfrm>
            <a:prstGeom prst="straightConnector1">
              <a:avLst/>
            </a:prstGeom>
            <a:noFill/>
            <a:ln w="657225" cap="rnd">
              <a:solidFill>
                <a:srgbClr val="666666"/>
              </a:solidFill>
              <a:prstDash val="solid"/>
              <a:round/>
            </a:ln>
          </p:spPr>
        </p:cxnSp>
        <p:sp>
          <p:nvSpPr>
            <p:cNvPr id="21" name="Google Shape;509;p21">
              <a:extLst>
                <a:ext uri="{FF2B5EF4-FFF2-40B4-BE49-F238E27FC236}">
                  <a16:creationId xmlns:a16="http://schemas.microsoft.com/office/drawing/2014/main" id="{6C5B54E5-2869-890D-203E-1D810044A519}"/>
                </a:ext>
              </a:extLst>
            </p:cNvPr>
            <p:cNvSpPr txBox="1"/>
            <p:nvPr/>
          </p:nvSpPr>
          <p:spPr>
            <a:xfrm>
              <a:off x="1041154" y="8792577"/>
              <a:ext cx="4244397" cy="32310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00" b="1" i="0" u="none" strike="noStrike" kern="0" cap="none" spc="0" baseline="0">
                  <a:solidFill>
                    <a:srgbClr val="FFFFFF"/>
                  </a:solidFill>
                  <a:uFillTx/>
                  <a:latin typeface="Montserrat"/>
                  <a:ea typeface="Montserrat"/>
                  <a:cs typeface="Montserrat"/>
                </a:rPr>
                <a:t>M6L1: Consumer Engagement</a:t>
              </a:r>
              <a:endParaRPr lang="en-US" sz="1400" b="0" i="0" u="none" strike="noStrike" kern="0" cap="none" spc="0" baseline="0">
                <a:solidFill>
                  <a:srgbClr val="000000"/>
                </a:solidFill>
                <a:uFillTx/>
                <a:latin typeface="Arial"/>
                <a:ea typeface="Arial"/>
                <a:cs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Google Shape;514;p22">
            <a:extLst>
              <a:ext uri="{FF2B5EF4-FFF2-40B4-BE49-F238E27FC236}">
                <a16:creationId xmlns:a16="http://schemas.microsoft.com/office/drawing/2014/main" id="{57671FA0-73EE-A3A0-AADD-9D073F955A70}"/>
              </a:ext>
            </a:extLst>
          </p:cNvPr>
          <p:cNvSpPr/>
          <p:nvPr/>
        </p:nvSpPr>
        <p:spPr>
          <a:xfrm>
            <a:off x="0" y="-462915"/>
            <a:ext cx="19933920" cy="11212830"/>
          </a:xfrm>
          <a:custGeom>
            <a:avLst/>
            <a:gdLst>
              <a:gd name="f0" fmla="val w"/>
              <a:gd name="f1" fmla="val h"/>
              <a:gd name="f2" fmla="val 0"/>
              <a:gd name="f3" fmla="val 18288000"/>
              <a:gd name="f4" fmla="val 10287000"/>
              <a:gd name="f5" fmla="*/ f0 1 18288000"/>
              <a:gd name="f6" fmla="*/ f1 1 10287000"/>
              <a:gd name="f7" fmla="val f2"/>
              <a:gd name="f8" fmla="val f3"/>
              <a:gd name="f9" fmla="val f4"/>
              <a:gd name="f10" fmla="+- f9 0 f7"/>
              <a:gd name="f11" fmla="+- f8 0 f7"/>
              <a:gd name="f12" fmla="*/ f11 1 18288000"/>
              <a:gd name="f13" fmla="*/ f10 1 1028700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8288000" h="10287000">
                <a:moveTo>
                  <a:pt x="f2" y="f2"/>
                </a:moveTo>
                <a:lnTo>
                  <a:pt x="f3" y="f2"/>
                </a:lnTo>
                <a:lnTo>
                  <a:pt x="f3" y="f4"/>
                </a:lnTo>
                <a:lnTo>
                  <a:pt x="f2" y="f4"/>
                </a:lnTo>
                <a:lnTo>
                  <a:pt x="f2" y="f2"/>
                </a:lnTo>
                <a:close/>
              </a:path>
            </a:pathLst>
          </a:custGeom>
          <a:blipFill>
            <a:blip r:embed="rId3">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515;p22">
            <a:extLst>
              <a:ext uri="{FF2B5EF4-FFF2-40B4-BE49-F238E27FC236}">
                <a16:creationId xmlns:a16="http://schemas.microsoft.com/office/drawing/2014/main" id="{C63404D3-2ECB-7F52-1F4C-91F82CE9602D}"/>
              </a:ext>
            </a:extLst>
          </p:cNvPr>
          <p:cNvSpPr/>
          <p:nvPr/>
        </p:nvSpPr>
        <p:spPr>
          <a:xfrm>
            <a:off x="-274082" y="-3828601"/>
            <a:ext cx="14695358" cy="14695358"/>
          </a:xfrm>
          <a:custGeom>
            <a:avLst/>
            <a:gdLst>
              <a:gd name="f0" fmla="val w"/>
              <a:gd name="f1" fmla="val h"/>
              <a:gd name="f2" fmla="val 0"/>
              <a:gd name="f3" fmla="val 14695361"/>
              <a:gd name="f4" fmla="val 14695362"/>
              <a:gd name="f5" fmla="*/ f0 1 14695361"/>
              <a:gd name="f6" fmla="*/ f1 1 14695361"/>
              <a:gd name="f7" fmla="val f2"/>
              <a:gd name="f8" fmla="val f3"/>
              <a:gd name="f9" fmla="+- f8 0 f7"/>
              <a:gd name="f10" fmla="*/ f9 1 14695361"/>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14695361" h="14695361">
                <a:moveTo>
                  <a:pt x="f2" y="f2"/>
                </a:moveTo>
                <a:lnTo>
                  <a:pt x="f4" y="f2"/>
                </a:lnTo>
                <a:lnTo>
                  <a:pt x="f4" y="f4"/>
                </a:lnTo>
                <a:lnTo>
                  <a:pt x="f2" y="f4"/>
                </a:lnTo>
                <a:lnTo>
                  <a:pt x="f2" y="f2"/>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516;p22">
            <a:extLst>
              <a:ext uri="{FF2B5EF4-FFF2-40B4-BE49-F238E27FC236}">
                <a16:creationId xmlns:a16="http://schemas.microsoft.com/office/drawing/2014/main" id="{34431140-FC9F-BE54-DC6E-3817EEDD9506}"/>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5">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517;p22">
            <a:extLst>
              <a:ext uri="{FF2B5EF4-FFF2-40B4-BE49-F238E27FC236}">
                <a16:creationId xmlns:a16="http://schemas.microsoft.com/office/drawing/2014/main" id="{BBF76DED-1722-0B13-AE82-73A8033734A2}"/>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6">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518;p22">
            <a:extLst>
              <a:ext uri="{FF2B5EF4-FFF2-40B4-BE49-F238E27FC236}">
                <a16:creationId xmlns:a16="http://schemas.microsoft.com/office/drawing/2014/main" id="{F286F539-C3A4-6DE6-4E7B-E5514220D95A}"/>
              </a:ext>
            </a:extLst>
          </p:cNvPr>
          <p:cNvSpPr/>
          <p:nvPr/>
        </p:nvSpPr>
        <p:spPr>
          <a:xfrm rot="5400013">
            <a:off x="785039" y="1323731"/>
            <a:ext cx="561185" cy="73865"/>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7" name="Google Shape;519;p22">
            <a:extLst>
              <a:ext uri="{FF2B5EF4-FFF2-40B4-BE49-F238E27FC236}">
                <a16:creationId xmlns:a16="http://schemas.microsoft.com/office/drawing/2014/main" id="{93284D4D-12B6-DAD9-F553-71E1C491E49B}"/>
              </a:ext>
            </a:extLst>
          </p:cNvPr>
          <p:cNvSpPr/>
          <p:nvPr/>
        </p:nvSpPr>
        <p:spPr>
          <a:xfrm>
            <a:off x="3578806" y="8696181"/>
            <a:ext cx="467002" cy="467002"/>
          </a:xfrm>
          <a:custGeom>
            <a:avLst/>
            <a:gdLst>
              <a:gd name="f0" fmla="val w"/>
              <a:gd name="f1" fmla="val h"/>
              <a:gd name="f2" fmla="val 0"/>
              <a:gd name="f3" fmla="val 6350000"/>
              <a:gd name="f4" fmla="val 3175000"/>
              <a:gd name="f5" fmla="val 1421496"/>
              <a:gd name="f6" fmla="val 4928504"/>
              <a:gd name="f7" fmla="*/ f0 1 6350000"/>
              <a:gd name="f8" fmla="*/ f1 1 6350000"/>
              <a:gd name="f9" fmla="val f2"/>
              <a:gd name="f10" fmla="val f3"/>
              <a:gd name="f11" fmla="+- f10 0 f9"/>
              <a:gd name="f12" fmla="*/ f11 1 63500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6350000" h="63500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090715"/>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8" name="Google Shape;520;p22">
            <a:extLst>
              <a:ext uri="{FF2B5EF4-FFF2-40B4-BE49-F238E27FC236}">
                <a16:creationId xmlns:a16="http://schemas.microsoft.com/office/drawing/2014/main" id="{91D6B5E3-27F7-942D-AFC9-1582DF673CB8}"/>
              </a:ext>
            </a:extLst>
          </p:cNvPr>
          <p:cNvSpPr txBox="1"/>
          <p:nvPr/>
        </p:nvSpPr>
        <p:spPr>
          <a:xfrm>
            <a:off x="7623453" y="1998220"/>
            <a:ext cx="8409782" cy="129160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0" cap="none" spc="0" baseline="0">
                <a:solidFill>
                  <a:srgbClr val="FFFFFF"/>
                </a:solidFill>
                <a:uFillTx/>
                <a:latin typeface="Luckiest Guy"/>
                <a:ea typeface="Luckiest Guy"/>
                <a:cs typeface="Luckiest Guy"/>
              </a:rPr>
              <a:t>QUESTIONS</a:t>
            </a:r>
            <a:endParaRPr lang="en-US" sz="1400" b="0" i="0" u="none" strike="noStrike" kern="0" cap="none" spc="0" baseline="0">
              <a:solidFill>
                <a:srgbClr val="000000"/>
              </a:solidFill>
              <a:uFillTx/>
              <a:latin typeface="Arial"/>
              <a:ea typeface="Arial"/>
              <a:cs typeface="Arial"/>
            </a:endParaRPr>
          </a:p>
        </p:txBody>
      </p:sp>
      <p:sp>
        <p:nvSpPr>
          <p:cNvPr id="9" name="Google Shape;521;p22">
            <a:extLst>
              <a:ext uri="{FF2B5EF4-FFF2-40B4-BE49-F238E27FC236}">
                <a16:creationId xmlns:a16="http://schemas.microsoft.com/office/drawing/2014/main" id="{DEFB2F96-E9F0-6DEF-E938-D8412239DC5E}"/>
              </a:ext>
            </a:extLst>
          </p:cNvPr>
          <p:cNvSpPr txBox="1"/>
          <p:nvPr/>
        </p:nvSpPr>
        <p:spPr>
          <a:xfrm>
            <a:off x="1028700" y="1998220"/>
            <a:ext cx="7863702" cy="129160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0" cap="none" spc="0" baseline="0">
                <a:solidFill>
                  <a:srgbClr val="F26924"/>
                </a:solidFill>
                <a:uFillTx/>
                <a:latin typeface="Luckiest Guy"/>
                <a:ea typeface="Luckiest Guy"/>
                <a:cs typeface="Luckiest Guy"/>
              </a:rPr>
              <a:t>DISCUSSION</a:t>
            </a:r>
            <a:endParaRPr lang="en-US" sz="1400" b="0" i="0" u="none" strike="noStrike" kern="0" cap="none" spc="0" baseline="0">
              <a:solidFill>
                <a:srgbClr val="000000"/>
              </a:solidFill>
              <a:uFillTx/>
              <a:latin typeface="Arial"/>
              <a:ea typeface="Arial"/>
              <a:cs typeface="Arial"/>
            </a:endParaRPr>
          </a:p>
        </p:txBody>
      </p:sp>
      <p:sp>
        <p:nvSpPr>
          <p:cNvPr id="10" name="Google Shape;522;p22">
            <a:extLst>
              <a:ext uri="{FF2B5EF4-FFF2-40B4-BE49-F238E27FC236}">
                <a16:creationId xmlns:a16="http://schemas.microsoft.com/office/drawing/2014/main" id="{30F144F1-A87A-E297-1270-A5F3DF03E8AC}"/>
              </a:ext>
            </a:extLst>
          </p:cNvPr>
          <p:cNvSpPr txBox="1"/>
          <p:nvPr/>
        </p:nvSpPr>
        <p:spPr>
          <a:xfrm>
            <a:off x="1073990" y="3703109"/>
            <a:ext cx="16548902" cy="4417502"/>
          </a:xfrm>
          <a:prstGeom prst="rect">
            <a:avLst/>
          </a:prstGeom>
          <a:noFill/>
          <a:ln cap="flat">
            <a:noFill/>
          </a:ln>
        </p:spPr>
        <p:txBody>
          <a:bodyPr vert="horz" wrap="square" lIns="0" tIns="0" rIns="0" bIns="0" anchor="t" anchorCtr="0" compatLnSpc="1">
            <a:spAutoFit/>
          </a:bodyPr>
          <a:lstStyle/>
          <a:p>
            <a:pPr marL="457200" marR="0" lvl="0" indent="-381003" algn="l" defTabSz="914400" rtl="0" fontAlgn="auto" hangingPunct="1">
              <a:lnSpc>
                <a:spcPct val="115000"/>
              </a:lnSpc>
              <a:spcBef>
                <a:spcPts val="0"/>
              </a:spcBef>
              <a:spcAft>
                <a:spcPts val="0"/>
              </a:spcAft>
              <a:buClr>
                <a:srgbClr val="FFFFFF"/>
              </a:buClr>
              <a:buSzPts val="2400"/>
              <a:buFont typeface="Montserrat Medium"/>
              <a:buAutoNum type="arabicPeriod"/>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What is seasonal marketing?</a:t>
            </a:r>
            <a:endParaRPr lang="en-US" sz="2400" b="0" i="0" u="none" strike="noStrike" kern="0" cap="none" spc="0" baseline="0">
              <a:solidFill>
                <a:srgbClr val="000000"/>
              </a:solidFill>
              <a:uFillTx/>
              <a:latin typeface="Montserrat Medium"/>
              <a:ea typeface="Montserrat Medium"/>
              <a:cs typeface="Montserrat Medium"/>
            </a:endParaRPr>
          </a:p>
          <a:p>
            <a:pPr marL="457200" marR="0" lvl="0" indent="-381003" algn="l" defTabSz="914400" rtl="0" fontAlgn="auto" hangingPunct="1">
              <a:lnSpc>
                <a:spcPct val="115000"/>
              </a:lnSpc>
              <a:spcBef>
                <a:spcPts val="3000"/>
              </a:spcBef>
              <a:spcAft>
                <a:spcPts val="0"/>
              </a:spcAft>
              <a:buClr>
                <a:srgbClr val="FFFFFF"/>
              </a:buClr>
              <a:buSzPts val="2400"/>
              <a:buFont typeface="Montserrat Medium"/>
              <a:buAutoNum type="arabicPeriod"/>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What are seasonal products?</a:t>
            </a:r>
            <a:endParaRPr lang="en-US" sz="2400" b="0" i="0" u="none" strike="noStrike" kern="0" cap="none" spc="0" baseline="0">
              <a:solidFill>
                <a:srgbClr val="000000"/>
              </a:solidFill>
              <a:uFillTx/>
              <a:latin typeface="Montserrat Medium"/>
              <a:ea typeface="Montserrat Medium"/>
              <a:cs typeface="Montserrat Medium"/>
            </a:endParaRPr>
          </a:p>
          <a:p>
            <a:pPr marL="457200" marR="0" lvl="0" indent="-381003" algn="l" defTabSz="914400" rtl="0" fontAlgn="auto" hangingPunct="1">
              <a:lnSpc>
                <a:spcPct val="115000"/>
              </a:lnSpc>
              <a:spcBef>
                <a:spcPts val="3000"/>
              </a:spcBef>
              <a:spcAft>
                <a:spcPts val="0"/>
              </a:spcAft>
              <a:buClr>
                <a:srgbClr val="FFFFFF"/>
              </a:buClr>
              <a:buSzPts val="2400"/>
              <a:buFont typeface="Montserrat Medium"/>
              <a:buAutoNum type="arabicPeriod"/>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What are industry trends?</a:t>
            </a:r>
            <a:endParaRPr lang="en-US" sz="2400" b="0" i="0" u="none" strike="noStrike" kern="0" cap="none" spc="0" baseline="0">
              <a:solidFill>
                <a:srgbClr val="000000"/>
              </a:solidFill>
              <a:uFillTx/>
              <a:latin typeface="Montserrat Medium"/>
              <a:ea typeface="Montserrat Medium"/>
              <a:cs typeface="Montserrat Medium"/>
            </a:endParaRPr>
          </a:p>
          <a:p>
            <a:pPr marL="457200" marR="0" lvl="0" indent="-381003" algn="l" defTabSz="914400" rtl="0" fontAlgn="auto" hangingPunct="1">
              <a:lnSpc>
                <a:spcPct val="115000"/>
              </a:lnSpc>
              <a:spcBef>
                <a:spcPts val="3000"/>
              </a:spcBef>
              <a:spcAft>
                <a:spcPts val="0"/>
              </a:spcAft>
              <a:buClr>
                <a:srgbClr val="FFFFFF"/>
              </a:buClr>
              <a:buSzPts val="2400"/>
              <a:buFont typeface="Montserrat Medium"/>
              <a:buAutoNum type="arabicPeriod"/>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Is Halloween more important to some businesses and brands than others? </a:t>
            </a:r>
            <a:endParaRPr lang="en-US" sz="2400" b="0" i="0" u="none" strike="noStrike" kern="0" cap="none" spc="0" baseline="0">
              <a:solidFill>
                <a:srgbClr val="000000"/>
              </a:solidFill>
              <a:uFillTx/>
              <a:latin typeface="Montserrat Medium"/>
              <a:ea typeface="Montserrat Medium"/>
              <a:cs typeface="Montserrat Medium"/>
            </a:endParaRPr>
          </a:p>
          <a:p>
            <a:pPr marL="457200" marR="0" lvl="0" indent="-381003" algn="l" defTabSz="914400" rtl="0" fontAlgn="auto" hangingPunct="1">
              <a:lnSpc>
                <a:spcPct val="115000"/>
              </a:lnSpc>
              <a:spcBef>
                <a:spcPts val="3000"/>
              </a:spcBef>
              <a:spcAft>
                <a:spcPts val="0"/>
              </a:spcAft>
              <a:buClr>
                <a:srgbClr val="FFFFFF"/>
              </a:buClr>
              <a:buSzPts val="2400"/>
              <a:buFont typeface="Montserrat Medium"/>
              <a:buAutoNum type="arabicPeriod"/>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What types of businesses and brands might benefit most from Halloween marketing?</a:t>
            </a:r>
            <a:endParaRPr lang="en-US" sz="2400" b="0" i="0" u="none" strike="noStrike" kern="0" cap="none" spc="0" baseline="0">
              <a:solidFill>
                <a:srgbClr val="000000"/>
              </a:solidFill>
              <a:uFillTx/>
              <a:latin typeface="Montserrat Medium"/>
              <a:ea typeface="Montserrat Medium"/>
              <a:cs typeface="Montserrat Medium"/>
            </a:endParaRPr>
          </a:p>
          <a:p>
            <a:pPr marL="457200" marR="0" lvl="0" indent="-381003" algn="l" defTabSz="914400" rtl="0" fontAlgn="auto" hangingPunct="1">
              <a:lnSpc>
                <a:spcPct val="115000"/>
              </a:lnSpc>
              <a:spcBef>
                <a:spcPts val="3000"/>
              </a:spcBef>
              <a:spcAft>
                <a:spcPts val="3000"/>
              </a:spcAft>
              <a:buClr>
                <a:srgbClr val="FFFFFF"/>
              </a:buClr>
              <a:buSzPts val="2400"/>
              <a:buFont typeface="Montserrat Medium"/>
              <a:buAutoNum type="arabicPeriod"/>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Have you seen other examples of Halloween marketing besides what was featured in this presentation?  </a:t>
            </a:r>
            <a:endParaRPr lang="en-US" sz="2400" b="0" i="0" u="none" strike="noStrike" kern="0" cap="none" spc="0" baseline="0">
              <a:solidFill>
                <a:srgbClr val="000000"/>
              </a:solidFill>
              <a:uFillTx/>
              <a:latin typeface="Montserrat Medium"/>
              <a:ea typeface="Montserrat Medium"/>
              <a:cs typeface="Montserrat Medium"/>
            </a:endParaRPr>
          </a:p>
        </p:txBody>
      </p:sp>
      <p:sp>
        <p:nvSpPr>
          <p:cNvPr id="11" name="Google Shape;523;p22">
            <a:extLst>
              <a:ext uri="{FF2B5EF4-FFF2-40B4-BE49-F238E27FC236}">
                <a16:creationId xmlns:a16="http://schemas.microsoft.com/office/drawing/2014/main" id="{32EFB4F3-4BD4-32A2-93A9-AB5BDF83D10D}"/>
              </a:ext>
            </a:extLst>
          </p:cNvPr>
          <p:cNvSpPr txBox="1"/>
          <p:nvPr/>
        </p:nvSpPr>
        <p:spPr>
          <a:xfrm>
            <a:off x="1403869" y="951780"/>
            <a:ext cx="4988920" cy="40576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12" name="Google Shape;524;p22">
            <a:extLst>
              <a:ext uri="{FF2B5EF4-FFF2-40B4-BE49-F238E27FC236}">
                <a16:creationId xmlns:a16="http://schemas.microsoft.com/office/drawing/2014/main" id="{CA423B34-A53D-7BDC-F731-C2426E193881}"/>
              </a:ext>
            </a:extLst>
          </p:cNvPr>
          <p:cNvSpPr txBox="1"/>
          <p:nvPr/>
        </p:nvSpPr>
        <p:spPr>
          <a:xfrm>
            <a:off x="1403869" y="1319451"/>
            <a:ext cx="5338559" cy="3962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
        <p:nvSpPr>
          <p:cNvPr id="13" name="Google Shape;525;p22">
            <a:extLst>
              <a:ext uri="{FF2B5EF4-FFF2-40B4-BE49-F238E27FC236}">
                <a16:creationId xmlns:a16="http://schemas.microsoft.com/office/drawing/2014/main" id="{0C82F358-18FC-8F59-CA58-645205EBE266}"/>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7">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Google Shape;530;p23">
            <a:extLst>
              <a:ext uri="{FF2B5EF4-FFF2-40B4-BE49-F238E27FC236}">
                <a16:creationId xmlns:a16="http://schemas.microsoft.com/office/drawing/2014/main" id="{15FAC553-7F0A-2B4B-4D14-E4D0D79FC033}"/>
              </a:ext>
            </a:extLst>
          </p:cNvPr>
          <p:cNvSpPr/>
          <p:nvPr/>
        </p:nvSpPr>
        <p:spPr>
          <a:xfrm>
            <a:off x="0" y="-462915"/>
            <a:ext cx="19933920" cy="11212830"/>
          </a:xfrm>
          <a:custGeom>
            <a:avLst/>
            <a:gdLst>
              <a:gd name="f0" fmla="val w"/>
              <a:gd name="f1" fmla="val h"/>
              <a:gd name="f2" fmla="val 0"/>
              <a:gd name="f3" fmla="val 18288000"/>
              <a:gd name="f4" fmla="val 10287000"/>
              <a:gd name="f5" fmla="*/ f0 1 18288000"/>
              <a:gd name="f6" fmla="*/ f1 1 10287000"/>
              <a:gd name="f7" fmla="val f2"/>
              <a:gd name="f8" fmla="val f3"/>
              <a:gd name="f9" fmla="val f4"/>
              <a:gd name="f10" fmla="+- f9 0 f7"/>
              <a:gd name="f11" fmla="+- f8 0 f7"/>
              <a:gd name="f12" fmla="*/ f11 1 18288000"/>
              <a:gd name="f13" fmla="*/ f10 1 1028700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8288000" h="10287000">
                <a:moveTo>
                  <a:pt x="f2" y="f2"/>
                </a:moveTo>
                <a:lnTo>
                  <a:pt x="f3" y="f2"/>
                </a:lnTo>
                <a:lnTo>
                  <a:pt x="f3" y="f4"/>
                </a:lnTo>
                <a:lnTo>
                  <a:pt x="f2" y="f4"/>
                </a:lnTo>
                <a:lnTo>
                  <a:pt x="f2" y="f2"/>
                </a:lnTo>
                <a:close/>
              </a:path>
            </a:pathLst>
          </a:custGeom>
          <a:blipFill>
            <a:blip r:embed="rId3">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531;p23">
            <a:extLst>
              <a:ext uri="{FF2B5EF4-FFF2-40B4-BE49-F238E27FC236}">
                <a16:creationId xmlns:a16="http://schemas.microsoft.com/office/drawing/2014/main" id="{847AC5F7-E2CA-72DA-92F3-60A406A006BD}"/>
              </a:ext>
            </a:extLst>
          </p:cNvPr>
          <p:cNvSpPr/>
          <p:nvPr/>
        </p:nvSpPr>
        <p:spPr>
          <a:xfrm>
            <a:off x="-274082" y="-3828601"/>
            <a:ext cx="14695358" cy="14695358"/>
          </a:xfrm>
          <a:custGeom>
            <a:avLst/>
            <a:gdLst>
              <a:gd name="f0" fmla="val w"/>
              <a:gd name="f1" fmla="val h"/>
              <a:gd name="f2" fmla="val 0"/>
              <a:gd name="f3" fmla="val 14695361"/>
              <a:gd name="f4" fmla="val 14695362"/>
              <a:gd name="f5" fmla="*/ f0 1 14695361"/>
              <a:gd name="f6" fmla="*/ f1 1 14695361"/>
              <a:gd name="f7" fmla="val f2"/>
              <a:gd name="f8" fmla="val f3"/>
              <a:gd name="f9" fmla="+- f8 0 f7"/>
              <a:gd name="f10" fmla="*/ f9 1 14695361"/>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14695361" h="14695361">
                <a:moveTo>
                  <a:pt x="f2" y="f2"/>
                </a:moveTo>
                <a:lnTo>
                  <a:pt x="f4" y="f2"/>
                </a:lnTo>
                <a:lnTo>
                  <a:pt x="f4" y="f4"/>
                </a:lnTo>
                <a:lnTo>
                  <a:pt x="f2" y="f4"/>
                </a:lnTo>
                <a:lnTo>
                  <a:pt x="f2" y="f2"/>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532;p23">
            <a:extLst>
              <a:ext uri="{FF2B5EF4-FFF2-40B4-BE49-F238E27FC236}">
                <a16:creationId xmlns:a16="http://schemas.microsoft.com/office/drawing/2014/main" id="{A47A1479-AF98-91F5-A617-1B66EAD0D15F}"/>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5">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533;p23">
            <a:extLst>
              <a:ext uri="{FF2B5EF4-FFF2-40B4-BE49-F238E27FC236}">
                <a16:creationId xmlns:a16="http://schemas.microsoft.com/office/drawing/2014/main" id="{FFCCCEF4-A343-8325-A75B-5EB6FC4E7D69}"/>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6">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534;p23">
            <a:extLst>
              <a:ext uri="{FF2B5EF4-FFF2-40B4-BE49-F238E27FC236}">
                <a16:creationId xmlns:a16="http://schemas.microsoft.com/office/drawing/2014/main" id="{BE91594E-9310-7FCF-C4FB-BB74E80EBBD8}"/>
              </a:ext>
            </a:extLst>
          </p:cNvPr>
          <p:cNvSpPr/>
          <p:nvPr/>
        </p:nvSpPr>
        <p:spPr>
          <a:xfrm rot="5400013">
            <a:off x="785039" y="1323731"/>
            <a:ext cx="561185" cy="73865"/>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7" name="Google Shape;535;p23">
            <a:extLst>
              <a:ext uri="{FF2B5EF4-FFF2-40B4-BE49-F238E27FC236}">
                <a16:creationId xmlns:a16="http://schemas.microsoft.com/office/drawing/2014/main" id="{085CA41C-C1A0-F6CE-0163-96548E754D1A}"/>
              </a:ext>
            </a:extLst>
          </p:cNvPr>
          <p:cNvSpPr/>
          <p:nvPr/>
        </p:nvSpPr>
        <p:spPr>
          <a:xfrm>
            <a:off x="3578806" y="8696181"/>
            <a:ext cx="467002" cy="467002"/>
          </a:xfrm>
          <a:custGeom>
            <a:avLst/>
            <a:gdLst>
              <a:gd name="f0" fmla="val w"/>
              <a:gd name="f1" fmla="val h"/>
              <a:gd name="f2" fmla="val 0"/>
              <a:gd name="f3" fmla="val 6350000"/>
              <a:gd name="f4" fmla="val 3175000"/>
              <a:gd name="f5" fmla="val 1421496"/>
              <a:gd name="f6" fmla="val 4928504"/>
              <a:gd name="f7" fmla="*/ f0 1 6350000"/>
              <a:gd name="f8" fmla="*/ f1 1 6350000"/>
              <a:gd name="f9" fmla="val f2"/>
              <a:gd name="f10" fmla="val f3"/>
              <a:gd name="f11" fmla="+- f10 0 f9"/>
              <a:gd name="f12" fmla="*/ f11 1 63500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6350000" h="63500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090715"/>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8" name="Google Shape;536;p23">
            <a:extLst>
              <a:ext uri="{FF2B5EF4-FFF2-40B4-BE49-F238E27FC236}">
                <a16:creationId xmlns:a16="http://schemas.microsoft.com/office/drawing/2014/main" id="{4F4A6FEE-EEF0-5E43-689B-15DEC27EA784}"/>
              </a:ext>
            </a:extLst>
          </p:cNvPr>
          <p:cNvSpPr txBox="1"/>
          <p:nvPr/>
        </p:nvSpPr>
        <p:spPr>
          <a:xfrm>
            <a:off x="7623453" y="1998220"/>
            <a:ext cx="8409782" cy="129160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0" cap="none" spc="0" baseline="0">
                <a:solidFill>
                  <a:srgbClr val="FFFFFF"/>
                </a:solidFill>
                <a:uFillTx/>
                <a:latin typeface="Luckiest Guy"/>
                <a:ea typeface="Luckiest Guy"/>
                <a:cs typeface="Luckiest Guy"/>
              </a:rPr>
              <a:t>QUESTIONS</a:t>
            </a:r>
            <a:endParaRPr lang="en-US" sz="1400" b="0" i="0" u="none" strike="noStrike" kern="0" cap="none" spc="0" baseline="0">
              <a:solidFill>
                <a:srgbClr val="000000"/>
              </a:solidFill>
              <a:uFillTx/>
              <a:latin typeface="Arial"/>
              <a:ea typeface="Arial"/>
              <a:cs typeface="Arial"/>
            </a:endParaRPr>
          </a:p>
        </p:txBody>
      </p:sp>
      <p:sp>
        <p:nvSpPr>
          <p:cNvPr id="9" name="Google Shape;537;p23">
            <a:extLst>
              <a:ext uri="{FF2B5EF4-FFF2-40B4-BE49-F238E27FC236}">
                <a16:creationId xmlns:a16="http://schemas.microsoft.com/office/drawing/2014/main" id="{F33305AB-B0AB-A1A0-A769-68D384A671C3}"/>
              </a:ext>
            </a:extLst>
          </p:cNvPr>
          <p:cNvSpPr txBox="1"/>
          <p:nvPr/>
        </p:nvSpPr>
        <p:spPr>
          <a:xfrm>
            <a:off x="1028700" y="1998220"/>
            <a:ext cx="7863702" cy="129160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0" cap="none" spc="0" baseline="0">
                <a:solidFill>
                  <a:srgbClr val="F26924"/>
                </a:solidFill>
                <a:uFillTx/>
                <a:latin typeface="Luckiest Guy"/>
                <a:ea typeface="Luckiest Guy"/>
                <a:cs typeface="Luckiest Guy"/>
              </a:rPr>
              <a:t>DISCUSSION</a:t>
            </a:r>
            <a:endParaRPr lang="en-US" sz="1400" b="0" i="0" u="none" strike="noStrike" kern="0" cap="none" spc="0" baseline="0">
              <a:solidFill>
                <a:srgbClr val="000000"/>
              </a:solidFill>
              <a:uFillTx/>
              <a:latin typeface="Arial"/>
              <a:ea typeface="Arial"/>
              <a:cs typeface="Arial"/>
            </a:endParaRPr>
          </a:p>
        </p:txBody>
      </p:sp>
      <p:sp>
        <p:nvSpPr>
          <p:cNvPr id="10" name="Google Shape;538;p23">
            <a:extLst>
              <a:ext uri="{FF2B5EF4-FFF2-40B4-BE49-F238E27FC236}">
                <a16:creationId xmlns:a16="http://schemas.microsoft.com/office/drawing/2014/main" id="{CA5F0547-F299-B38D-7D35-0E6CAB16A92F}"/>
              </a:ext>
            </a:extLst>
          </p:cNvPr>
          <p:cNvSpPr txBox="1"/>
          <p:nvPr/>
        </p:nvSpPr>
        <p:spPr>
          <a:xfrm>
            <a:off x="1065632" y="3703320"/>
            <a:ext cx="16548902" cy="4457700"/>
          </a:xfrm>
          <a:prstGeom prst="rect">
            <a:avLst/>
          </a:prstGeom>
          <a:noFill/>
          <a:ln cap="flat">
            <a:noFill/>
          </a:ln>
        </p:spPr>
        <p:txBody>
          <a:bodyPr vert="horz" wrap="square" lIns="0" tIns="0" rIns="0" bIns="0" anchor="t" anchorCtr="0" compatLnSpc="1">
            <a:spAutoFit/>
          </a:bodyPr>
          <a:lstStyle/>
          <a:p>
            <a:pPr marL="457200" marR="0" lvl="0" indent="-381003" algn="l" defTabSz="914400" rtl="0" fontAlgn="auto" hangingPunct="1">
              <a:lnSpc>
                <a:spcPct val="115000"/>
              </a:lnSpc>
              <a:spcBef>
                <a:spcPts val="0"/>
              </a:spcBef>
              <a:spcAft>
                <a:spcPts val="0"/>
              </a:spcAft>
              <a:buClr>
                <a:srgbClr val="FFFFFF"/>
              </a:buClr>
              <a:buSzPts val="2400"/>
              <a:buFont typeface="Montserrat Medium"/>
              <a:buAutoNum type="arabicPeriod" startAt="7"/>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What is promotion?</a:t>
            </a:r>
            <a:endParaRPr lang="en-US" sz="2400" b="0" i="0" u="none" strike="noStrike" kern="0" cap="none" spc="0" baseline="0">
              <a:solidFill>
                <a:srgbClr val="000000"/>
              </a:solidFill>
              <a:uFillTx/>
              <a:latin typeface="Montserrat Medium"/>
              <a:ea typeface="Montserrat Medium"/>
              <a:cs typeface="Montserrat Medium"/>
            </a:endParaRPr>
          </a:p>
          <a:p>
            <a:pPr marL="457200" marR="0" lvl="0" indent="-381003" algn="l" defTabSz="914400" rtl="0" fontAlgn="auto" hangingPunct="1">
              <a:lnSpc>
                <a:spcPct val="115000"/>
              </a:lnSpc>
              <a:spcBef>
                <a:spcPts val="2000"/>
              </a:spcBef>
              <a:spcAft>
                <a:spcPts val="0"/>
              </a:spcAft>
              <a:buClr>
                <a:srgbClr val="FFFFFF"/>
              </a:buClr>
              <a:buSzPts val="2400"/>
              <a:buFont typeface="Montserrat Medium"/>
              <a:buAutoNum type="arabicPeriod" startAt="7"/>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Why do brands engage in promotion around Halloween?</a:t>
            </a:r>
            <a:endParaRPr lang="en-US" sz="2400" b="0" i="0" u="none" strike="noStrike" kern="0" cap="none" spc="0" baseline="0">
              <a:solidFill>
                <a:srgbClr val="000000"/>
              </a:solidFill>
              <a:uFillTx/>
              <a:latin typeface="Montserrat Medium"/>
              <a:ea typeface="Montserrat Medium"/>
              <a:cs typeface="Montserrat Medium"/>
            </a:endParaRPr>
          </a:p>
          <a:p>
            <a:pPr marL="457200" marR="0" lvl="0" indent="-381003" algn="l" defTabSz="914400" rtl="0" fontAlgn="auto" hangingPunct="1">
              <a:lnSpc>
                <a:spcPct val="115000"/>
              </a:lnSpc>
              <a:spcBef>
                <a:spcPts val="2000"/>
              </a:spcBef>
              <a:spcAft>
                <a:spcPts val="0"/>
              </a:spcAft>
              <a:buClr>
                <a:srgbClr val="FFFFFF"/>
              </a:buClr>
              <a:buSzPts val="2400"/>
              <a:buFont typeface="Montserrat Medium"/>
              <a:buAutoNum type="arabicPeriod" startAt="7"/>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What is a brand collaboration?</a:t>
            </a:r>
            <a:endParaRPr lang="en-US" sz="2400" b="0" i="0" u="none" strike="noStrike" kern="0" cap="none" spc="0" baseline="0">
              <a:solidFill>
                <a:srgbClr val="000000"/>
              </a:solidFill>
              <a:uFillTx/>
              <a:latin typeface="Montserrat Medium"/>
              <a:ea typeface="Montserrat Medium"/>
              <a:cs typeface="Montserrat Medium"/>
            </a:endParaRPr>
          </a:p>
          <a:p>
            <a:pPr marL="457200" marR="0" lvl="0" indent="-381003" algn="l" defTabSz="914400" rtl="0" fontAlgn="auto" hangingPunct="1">
              <a:lnSpc>
                <a:spcPct val="115000"/>
              </a:lnSpc>
              <a:spcBef>
                <a:spcPts val="2000"/>
              </a:spcBef>
              <a:spcAft>
                <a:spcPts val="0"/>
              </a:spcAft>
              <a:buClr>
                <a:srgbClr val="FFFFFF"/>
              </a:buClr>
              <a:buSzPts val="2400"/>
              <a:buFont typeface="Montserrat Medium"/>
              <a:buAutoNum type="arabicPeriod" startAt="7"/>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Why do you think brands collaborate?</a:t>
            </a:r>
            <a:endParaRPr lang="en-US" sz="2400" b="0" i="0" u="none" strike="noStrike" kern="0" cap="none" spc="0" baseline="0">
              <a:solidFill>
                <a:srgbClr val="000000"/>
              </a:solidFill>
              <a:uFillTx/>
              <a:latin typeface="Montserrat Medium"/>
              <a:ea typeface="Montserrat Medium"/>
              <a:cs typeface="Montserrat Medium"/>
            </a:endParaRPr>
          </a:p>
          <a:p>
            <a:pPr marL="457200" marR="0" lvl="0" indent="-381003" algn="l" defTabSz="914400" rtl="0" fontAlgn="auto" hangingPunct="1">
              <a:lnSpc>
                <a:spcPct val="115000"/>
              </a:lnSpc>
              <a:spcBef>
                <a:spcPts val="2000"/>
              </a:spcBef>
              <a:spcAft>
                <a:spcPts val="0"/>
              </a:spcAft>
              <a:buClr>
                <a:srgbClr val="FFFFFF"/>
              </a:buClr>
              <a:buSzPts val="2400"/>
              <a:buFont typeface="Montserrat Medium"/>
              <a:buAutoNum type="arabicPeriod" startAt="7"/>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What is one example of a brand collaboration for Halloween this year from this presentation?</a:t>
            </a:r>
            <a:endParaRPr lang="en-US" sz="2400" b="0" i="0" u="none" strike="noStrike" kern="0" cap="none" spc="0" baseline="0">
              <a:solidFill>
                <a:srgbClr val="000000"/>
              </a:solidFill>
              <a:uFillTx/>
              <a:latin typeface="Montserrat Medium"/>
              <a:ea typeface="Montserrat Medium"/>
              <a:cs typeface="Montserrat Medium"/>
            </a:endParaRPr>
          </a:p>
          <a:p>
            <a:pPr marL="457200" marR="0" lvl="0" indent="-381003" algn="l" defTabSz="914400" rtl="0" fontAlgn="auto" hangingPunct="1">
              <a:lnSpc>
                <a:spcPct val="115000"/>
              </a:lnSpc>
              <a:spcBef>
                <a:spcPts val="2000"/>
              </a:spcBef>
              <a:spcAft>
                <a:spcPts val="0"/>
              </a:spcAft>
              <a:buClr>
                <a:srgbClr val="FFFFFF"/>
              </a:buClr>
              <a:buSzPts val="2400"/>
              <a:buFont typeface="Montserrat Medium"/>
              <a:buAutoNum type="arabicPeriod" startAt="7"/>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Can you think of two brands that could launch a successful Halloween collaboration promotion?</a:t>
            </a:r>
            <a:endParaRPr lang="en-US" sz="2400" b="0" i="0" u="none" strike="noStrike" kern="0" cap="none" spc="0" baseline="0">
              <a:solidFill>
                <a:srgbClr val="000000"/>
              </a:solidFill>
              <a:uFillTx/>
              <a:latin typeface="Montserrat Medium"/>
              <a:ea typeface="Montserrat Medium"/>
              <a:cs typeface="Montserrat Medium"/>
            </a:endParaRPr>
          </a:p>
          <a:p>
            <a:pPr marL="457200" marR="0" lvl="0" indent="-381003" algn="l" defTabSz="914400" rtl="0" fontAlgn="auto" hangingPunct="1">
              <a:lnSpc>
                <a:spcPct val="115000"/>
              </a:lnSpc>
              <a:spcBef>
                <a:spcPts val="2000"/>
              </a:spcBef>
              <a:spcAft>
                <a:spcPts val="2000"/>
              </a:spcAft>
              <a:buClr>
                <a:srgbClr val="FFFFFF"/>
              </a:buClr>
              <a:buSzPts val="2400"/>
              <a:buFont typeface="Montserrat Medium"/>
              <a:buAutoNum type="arabicPeriod" startAt="7"/>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What is engagement?  How might Fanta’s promotion boost levels of engagement with the brand?</a:t>
            </a:r>
            <a:endParaRPr lang="en-US" sz="2400" b="0" i="0" u="none" strike="noStrike" kern="0" cap="none" spc="0" baseline="0">
              <a:solidFill>
                <a:srgbClr val="000000"/>
              </a:solidFill>
              <a:uFillTx/>
              <a:latin typeface="Montserrat Medium"/>
              <a:ea typeface="Montserrat Medium"/>
              <a:cs typeface="Montserrat Medium"/>
            </a:endParaRPr>
          </a:p>
        </p:txBody>
      </p:sp>
      <p:sp>
        <p:nvSpPr>
          <p:cNvPr id="11" name="Google Shape;539;p23">
            <a:extLst>
              <a:ext uri="{FF2B5EF4-FFF2-40B4-BE49-F238E27FC236}">
                <a16:creationId xmlns:a16="http://schemas.microsoft.com/office/drawing/2014/main" id="{69FE2F13-CAB8-3EC7-5595-5858B43902C6}"/>
              </a:ext>
            </a:extLst>
          </p:cNvPr>
          <p:cNvSpPr txBox="1"/>
          <p:nvPr/>
        </p:nvSpPr>
        <p:spPr>
          <a:xfrm>
            <a:off x="1403869" y="951780"/>
            <a:ext cx="4988920" cy="40576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12" name="Google Shape;540;p23">
            <a:extLst>
              <a:ext uri="{FF2B5EF4-FFF2-40B4-BE49-F238E27FC236}">
                <a16:creationId xmlns:a16="http://schemas.microsoft.com/office/drawing/2014/main" id="{26E20EB1-247D-3363-5300-2A5A652FDF56}"/>
              </a:ext>
            </a:extLst>
          </p:cNvPr>
          <p:cNvSpPr txBox="1"/>
          <p:nvPr/>
        </p:nvSpPr>
        <p:spPr>
          <a:xfrm>
            <a:off x="1403869" y="1319451"/>
            <a:ext cx="5338559" cy="3962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
        <p:nvSpPr>
          <p:cNvPr id="13" name="Google Shape;541;p23">
            <a:extLst>
              <a:ext uri="{FF2B5EF4-FFF2-40B4-BE49-F238E27FC236}">
                <a16:creationId xmlns:a16="http://schemas.microsoft.com/office/drawing/2014/main" id="{E970E202-7D41-3747-D29D-B0BD53E6CBA7}"/>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7">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Google Shape;546;p24">
            <a:extLst>
              <a:ext uri="{FF2B5EF4-FFF2-40B4-BE49-F238E27FC236}">
                <a16:creationId xmlns:a16="http://schemas.microsoft.com/office/drawing/2014/main" id="{BEB38C4D-DE47-AFB2-F099-2045248C1667}"/>
              </a:ext>
            </a:extLst>
          </p:cNvPr>
          <p:cNvSpPr/>
          <p:nvPr/>
        </p:nvSpPr>
        <p:spPr>
          <a:xfrm>
            <a:off x="0" y="-462915"/>
            <a:ext cx="19933920" cy="11212830"/>
          </a:xfrm>
          <a:custGeom>
            <a:avLst/>
            <a:gdLst>
              <a:gd name="f0" fmla="val w"/>
              <a:gd name="f1" fmla="val h"/>
              <a:gd name="f2" fmla="val 0"/>
              <a:gd name="f3" fmla="val 18288000"/>
              <a:gd name="f4" fmla="val 10287000"/>
              <a:gd name="f5" fmla="*/ f0 1 18288000"/>
              <a:gd name="f6" fmla="*/ f1 1 10287000"/>
              <a:gd name="f7" fmla="val f2"/>
              <a:gd name="f8" fmla="val f3"/>
              <a:gd name="f9" fmla="val f4"/>
              <a:gd name="f10" fmla="+- f9 0 f7"/>
              <a:gd name="f11" fmla="+- f8 0 f7"/>
              <a:gd name="f12" fmla="*/ f11 1 18288000"/>
              <a:gd name="f13" fmla="*/ f10 1 1028700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8288000" h="10287000">
                <a:moveTo>
                  <a:pt x="f2" y="f2"/>
                </a:moveTo>
                <a:lnTo>
                  <a:pt x="f3" y="f2"/>
                </a:lnTo>
                <a:lnTo>
                  <a:pt x="f3" y="f4"/>
                </a:lnTo>
                <a:lnTo>
                  <a:pt x="f2" y="f4"/>
                </a:lnTo>
                <a:lnTo>
                  <a:pt x="f2" y="f2"/>
                </a:lnTo>
                <a:close/>
              </a:path>
            </a:pathLst>
          </a:custGeom>
          <a:blipFill>
            <a:blip r:embed="rId3">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547;p24">
            <a:extLst>
              <a:ext uri="{FF2B5EF4-FFF2-40B4-BE49-F238E27FC236}">
                <a16:creationId xmlns:a16="http://schemas.microsoft.com/office/drawing/2014/main" id="{B2371AFB-91DC-C48B-2887-9DD734AFF346}"/>
              </a:ext>
            </a:extLst>
          </p:cNvPr>
          <p:cNvSpPr/>
          <p:nvPr/>
        </p:nvSpPr>
        <p:spPr>
          <a:xfrm>
            <a:off x="-274082" y="-3828601"/>
            <a:ext cx="14695358" cy="14695358"/>
          </a:xfrm>
          <a:custGeom>
            <a:avLst/>
            <a:gdLst>
              <a:gd name="f0" fmla="val w"/>
              <a:gd name="f1" fmla="val h"/>
              <a:gd name="f2" fmla="val 0"/>
              <a:gd name="f3" fmla="val 14695361"/>
              <a:gd name="f4" fmla="val 14695362"/>
              <a:gd name="f5" fmla="*/ f0 1 14695361"/>
              <a:gd name="f6" fmla="*/ f1 1 14695361"/>
              <a:gd name="f7" fmla="val f2"/>
              <a:gd name="f8" fmla="val f3"/>
              <a:gd name="f9" fmla="+- f8 0 f7"/>
              <a:gd name="f10" fmla="*/ f9 1 14695361"/>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14695361" h="14695361">
                <a:moveTo>
                  <a:pt x="f2" y="f2"/>
                </a:moveTo>
                <a:lnTo>
                  <a:pt x="f4" y="f2"/>
                </a:lnTo>
                <a:lnTo>
                  <a:pt x="f4" y="f4"/>
                </a:lnTo>
                <a:lnTo>
                  <a:pt x="f2" y="f4"/>
                </a:lnTo>
                <a:lnTo>
                  <a:pt x="f2" y="f2"/>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548;p24">
            <a:extLst>
              <a:ext uri="{FF2B5EF4-FFF2-40B4-BE49-F238E27FC236}">
                <a16:creationId xmlns:a16="http://schemas.microsoft.com/office/drawing/2014/main" id="{3F57218C-A39B-C11F-B2BB-788B32C846B3}"/>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5">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549;p24">
            <a:extLst>
              <a:ext uri="{FF2B5EF4-FFF2-40B4-BE49-F238E27FC236}">
                <a16:creationId xmlns:a16="http://schemas.microsoft.com/office/drawing/2014/main" id="{FF955073-25F4-D773-DF18-6138CD0262F5}"/>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6">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550;p24">
            <a:extLst>
              <a:ext uri="{FF2B5EF4-FFF2-40B4-BE49-F238E27FC236}">
                <a16:creationId xmlns:a16="http://schemas.microsoft.com/office/drawing/2014/main" id="{060D14DF-93BD-00D1-6306-6E6F7C2E273C}"/>
              </a:ext>
            </a:extLst>
          </p:cNvPr>
          <p:cNvSpPr/>
          <p:nvPr/>
        </p:nvSpPr>
        <p:spPr>
          <a:xfrm rot="5400013">
            <a:off x="785039" y="1323731"/>
            <a:ext cx="561185" cy="73865"/>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7" name="Google Shape;551;p24">
            <a:extLst>
              <a:ext uri="{FF2B5EF4-FFF2-40B4-BE49-F238E27FC236}">
                <a16:creationId xmlns:a16="http://schemas.microsoft.com/office/drawing/2014/main" id="{7ED2F41A-DDC4-AC7E-B808-CEED280B0E24}"/>
              </a:ext>
            </a:extLst>
          </p:cNvPr>
          <p:cNvSpPr/>
          <p:nvPr/>
        </p:nvSpPr>
        <p:spPr>
          <a:xfrm>
            <a:off x="3578806" y="8696181"/>
            <a:ext cx="467002" cy="467002"/>
          </a:xfrm>
          <a:custGeom>
            <a:avLst/>
            <a:gdLst>
              <a:gd name="f0" fmla="val w"/>
              <a:gd name="f1" fmla="val h"/>
              <a:gd name="f2" fmla="val 0"/>
              <a:gd name="f3" fmla="val 6350000"/>
              <a:gd name="f4" fmla="val 3175000"/>
              <a:gd name="f5" fmla="val 1421496"/>
              <a:gd name="f6" fmla="val 4928504"/>
              <a:gd name="f7" fmla="*/ f0 1 6350000"/>
              <a:gd name="f8" fmla="*/ f1 1 6350000"/>
              <a:gd name="f9" fmla="val f2"/>
              <a:gd name="f10" fmla="val f3"/>
              <a:gd name="f11" fmla="+- f10 0 f9"/>
              <a:gd name="f12" fmla="*/ f11 1 63500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6350000" h="63500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090715"/>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8" name="Google Shape;552;p24">
            <a:extLst>
              <a:ext uri="{FF2B5EF4-FFF2-40B4-BE49-F238E27FC236}">
                <a16:creationId xmlns:a16="http://schemas.microsoft.com/office/drawing/2014/main" id="{90496BAD-AA58-81EA-A822-501430CE0573}"/>
              </a:ext>
            </a:extLst>
          </p:cNvPr>
          <p:cNvSpPr txBox="1"/>
          <p:nvPr/>
        </p:nvSpPr>
        <p:spPr>
          <a:xfrm>
            <a:off x="7623453" y="1998220"/>
            <a:ext cx="8409782" cy="129160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0" cap="none" spc="0" baseline="0">
                <a:solidFill>
                  <a:srgbClr val="FFFFFF"/>
                </a:solidFill>
                <a:uFillTx/>
                <a:latin typeface="Luckiest Guy"/>
                <a:ea typeface="Luckiest Guy"/>
                <a:cs typeface="Luckiest Guy"/>
              </a:rPr>
              <a:t>QUESTIONS</a:t>
            </a:r>
            <a:endParaRPr lang="en-US" sz="1400" b="0" i="0" u="none" strike="noStrike" kern="0" cap="none" spc="0" baseline="0">
              <a:solidFill>
                <a:srgbClr val="000000"/>
              </a:solidFill>
              <a:uFillTx/>
              <a:latin typeface="Arial"/>
              <a:ea typeface="Arial"/>
              <a:cs typeface="Arial"/>
            </a:endParaRPr>
          </a:p>
        </p:txBody>
      </p:sp>
      <p:sp>
        <p:nvSpPr>
          <p:cNvPr id="9" name="Google Shape;553;p24">
            <a:extLst>
              <a:ext uri="{FF2B5EF4-FFF2-40B4-BE49-F238E27FC236}">
                <a16:creationId xmlns:a16="http://schemas.microsoft.com/office/drawing/2014/main" id="{7FA55E9A-DE50-A11B-C4D4-5BD05D228650}"/>
              </a:ext>
            </a:extLst>
          </p:cNvPr>
          <p:cNvSpPr txBox="1"/>
          <p:nvPr/>
        </p:nvSpPr>
        <p:spPr>
          <a:xfrm>
            <a:off x="1028700" y="1998220"/>
            <a:ext cx="7863702" cy="129160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0" cap="none" spc="0" baseline="0">
                <a:solidFill>
                  <a:srgbClr val="F26924"/>
                </a:solidFill>
                <a:uFillTx/>
                <a:latin typeface="Luckiest Guy"/>
                <a:ea typeface="Luckiest Guy"/>
                <a:cs typeface="Luckiest Guy"/>
              </a:rPr>
              <a:t>DISCUSSION</a:t>
            </a:r>
            <a:endParaRPr lang="en-US" sz="1400" b="0" i="0" u="none" strike="noStrike" kern="0" cap="none" spc="0" baseline="0">
              <a:solidFill>
                <a:srgbClr val="000000"/>
              </a:solidFill>
              <a:uFillTx/>
              <a:latin typeface="Arial"/>
              <a:ea typeface="Arial"/>
              <a:cs typeface="Arial"/>
            </a:endParaRPr>
          </a:p>
        </p:txBody>
      </p:sp>
      <p:sp>
        <p:nvSpPr>
          <p:cNvPr id="10" name="Google Shape;554;p24">
            <a:extLst>
              <a:ext uri="{FF2B5EF4-FFF2-40B4-BE49-F238E27FC236}">
                <a16:creationId xmlns:a16="http://schemas.microsoft.com/office/drawing/2014/main" id="{71670EDA-E160-715B-0BE3-F5A2BFBA9815}"/>
              </a:ext>
            </a:extLst>
          </p:cNvPr>
          <p:cNvSpPr txBox="1"/>
          <p:nvPr/>
        </p:nvSpPr>
        <p:spPr>
          <a:xfrm>
            <a:off x="1065632" y="3703320"/>
            <a:ext cx="16548902" cy="3944703"/>
          </a:xfrm>
          <a:prstGeom prst="rect">
            <a:avLst/>
          </a:prstGeom>
          <a:noFill/>
          <a:ln cap="flat">
            <a:noFill/>
          </a:ln>
        </p:spPr>
        <p:txBody>
          <a:bodyPr vert="horz" wrap="square" lIns="0" tIns="0" rIns="0" bIns="0" anchor="t" anchorCtr="0" compatLnSpc="1">
            <a:spAutoFit/>
          </a:bodyPr>
          <a:lstStyle/>
          <a:p>
            <a:pPr marL="457200" marR="0" lvl="0" indent="-381003" algn="l" defTabSz="914400" rtl="0" fontAlgn="auto" hangingPunct="1">
              <a:lnSpc>
                <a:spcPct val="115000"/>
              </a:lnSpc>
              <a:spcBef>
                <a:spcPts val="0"/>
              </a:spcBef>
              <a:spcAft>
                <a:spcPts val="0"/>
              </a:spcAft>
              <a:buClr>
                <a:srgbClr val="FFFFFF"/>
              </a:buClr>
              <a:buSzPts val="2400"/>
              <a:buFont typeface="Montserrat Medium"/>
              <a:buAutoNum type="arabicPeriod" startAt="14"/>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What is social media marketing?</a:t>
            </a:r>
            <a:endParaRPr lang="en-US" sz="2400" b="0" i="0" u="none" strike="noStrike" kern="0" cap="none" spc="0" baseline="0">
              <a:solidFill>
                <a:srgbClr val="000000"/>
              </a:solidFill>
              <a:uFillTx/>
              <a:latin typeface="Montserrat Medium"/>
              <a:ea typeface="Montserrat Medium"/>
              <a:cs typeface="Montserrat Medium"/>
            </a:endParaRPr>
          </a:p>
          <a:p>
            <a:pPr marL="457200" marR="0" lvl="0" indent="-381003" algn="l" defTabSz="914400" rtl="0" fontAlgn="auto" hangingPunct="1">
              <a:lnSpc>
                <a:spcPct val="115000"/>
              </a:lnSpc>
              <a:spcBef>
                <a:spcPts val="2000"/>
              </a:spcBef>
              <a:spcAft>
                <a:spcPts val="0"/>
              </a:spcAft>
              <a:buClr>
                <a:srgbClr val="FFFFFF"/>
              </a:buClr>
              <a:buSzPts val="2400"/>
              <a:buFont typeface="Montserrat Medium"/>
              <a:buAutoNum type="arabicPeriod" startAt="14"/>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Why do you think social media is a valuable tool when it comes to Halloween-themed marketing campaigns and promotions?</a:t>
            </a:r>
            <a:endParaRPr lang="en-US" sz="2400" b="0" i="0" u="none" strike="noStrike" kern="0" cap="none" spc="0" baseline="0">
              <a:solidFill>
                <a:srgbClr val="000000"/>
              </a:solidFill>
              <a:uFillTx/>
              <a:latin typeface="Montserrat Medium"/>
              <a:ea typeface="Montserrat Medium"/>
              <a:cs typeface="Montserrat Medium"/>
            </a:endParaRPr>
          </a:p>
          <a:p>
            <a:pPr marL="457200" marR="0" lvl="0" indent="-381003" algn="l" defTabSz="914400" rtl="0" fontAlgn="auto" hangingPunct="1">
              <a:lnSpc>
                <a:spcPct val="115000"/>
              </a:lnSpc>
              <a:spcBef>
                <a:spcPts val="2000"/>
              </a:spcBef>
              <a:spcAft>
                <a:spcPts val="0"/>
              </a:spcAft>
              <a:buClr>
                <a:srgbClr val="FFFFFF"/>
              </a:buClr>
              <a:buSzPts val="2400"/>
              <a:buFont typeface="Montserrat Medium"/>
              <a:buAutoNum type="arabicPeriod" startAt="14"/>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How might packaging provide brands with marketing opportunities?</a:t>
            </a:r>
            <a:endParaRPr lang="en-US" sz="2400" b="0" i="0" u="none" strike="noStrike" kern="0" cap="none" spc="0" baseline="0">
              <a:solidFill>
                <a:srgbClr val="000000"/>
              </a:solidFill>
              <a:uFillTx/>
              <a:latin typeface="Montserrat Medium"/>
              <a:ea typeface="Montserrat Medium"/>
              <a:cs typeface="Montserrat Medium"/>
            </a:endParaRPr>
          </a:p>
          <a:p>
            <a:pPr marL="457200" marR="0" lvl="0" indent="-381003" algn="l" defTabSz="914400" rtl="0" fontAlgn="auto" hangingPunct="1">
              <a:lnSpc>
                <a:spcPct val="115000"/>
              </a:lnSpc>
              <a:spcBef>
                <a:spcPts val="2000"/>
              </a:spcBef>
              <a:spcAft>
                <a:spcPts val="0"/>
              </a:spcAft>
              <a:buClr>
                <a:srgbClr val="FFFFFF"/>
              </a:buClr>
              <a:buSzPts val="2400"/>
              <a:buFont typeface="Montserrat Medium"/>
              <a:buAutoNum type="arabicPeriod" startAt="14"/>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What is one example of how a brand is using Halloween-themed packaging as a marketing tool this year, based on the promotions you reviewed in this presentation?</a:t>
            </a:r>
            <a:endParaRPr lang="en-US" sz="2400" b="0" i="0" u="none" strike="noStrike" kern="0" cap="none" spc="0" baseline="0">
              <a:solidFill>
                <a:srgbClr val="000000"/>
              </a:solidFill>
              <a:uFillTx/>
              <a:latin typeface="Montserrat Medium"/>
              <a:ea typeface="Montserrat Medium"/>
              <a:cs typeface="Montserrat Medium"/>
            </a:endParaRPr>
          </a:p>
          <a:p>
            <a:pPr marL="457200" marR="0" lvl="0" indent="-381003" algn="l" defTabSz="914400" rtl="0" fontAlgn="auto" hangingPunct="1">
              <a:lnSpc>
                <a:spcPct val="115000"/>
              </a:lnSpc>
              <a:spcBef>
                <a:spcPts val="2000"/>
              </a:spcBef>
              <a:spcAft>
                <a:spcPts val="2000"/>
              </a:spcAft>
              <a:buClr>
                <a:srgbClr val="FFFFFF"/>
              </a:buClr>
              <a:buSzPts val="2400"/>
              <a:buFont typeface="Montserrat Medium"/>
              <a:buAutoNum type="arabicPeriod" startAt="14"/>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What types of companies might benefit most from Halloween-themed promotions?</a:t>
            </a:r>
            <a:endParaRPr lang="en-US" sz="2400" b="0" i="0" u="none" strike="noStrike" kern="0" cap="none" spc="0" baseline="0">
              <a:solidFill>
                <a:srgbClr val="000000"/>
              </a:solidFill>
              <a:uFillTx/>
              <a:latin typeface="Montserrat Medium"/>
              <a:ea typeface="Montserrat Medium"/>
              <a:cs typeface="Montserrat Medium"/>
            </a:endParaRPr>
          </a:p>
        </p:txBody>
      </p:sp>
      <p:sp>
        <p:nvSpPr>
          <p:cNvPr id="11" name="Google Shape;555;p24">
            <a:extLst>
              <a:ext uri="{FF2B5EF4-FFF2-40B4-BE49-F238E27FC236}">
                <a16:creationId xmlns:a16="http://schemas.microsoft.com/office/drawing/2014/main" id="{0C2C2214-856D-2C99-4784-5DEE48AA9345}"/>
              </a:ext>
            </a:extLst>
          </p:cNvPr>
          <p:cNvSpPr txBox="1"/>
          <p:nvPr/>
        </p:nvSpPr>
        <p:spPr>
          <a:xfrm>
            <a:off x="1403869" y="951780"/>
            <a:ext cx="4988920" cy="40576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12" name="Google Shape;556;p24">
            <a:extLst>
              <a:ext uri="{FF2B5EF4-FFF2-40B4-BE49-F238E27FC236}">
                <a16:creationId xmlns:a16="http://schemas.microsoft.com/office/drawing/2014/main" id="{F5CB3931-008C-CF37-33C1-05B08DDB1E95}"/>
              </a:ext>
            </a:extLst>
          </p:cNvPr>
          <p:cNvSpPr txBox="1"/>
          <p:nvPr/>
        </p:nvSpPr>
        <p:spPr>
          <a:xfrm>
            <a:off x="1403869" y="1319451"/>
            <a:ext cx="5338559" cy="3962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
        <p:nvSpPr>
          <p:cNvPr id="13" name="Google Shape;557;p24">
            <a:extLst>
              <a:ext uri="{FF2B5EF4-FFF2-40B4-BE49-F238E27FC236}">
                <a16:creationId xmlns:a16="http://schemas.microsoft.com/office/drawing/2014/main" id="{49085AC2-C1A8-841F-D8F0-0B7EB69CB470}"/>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7">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Google Shape;562;p25">
            <a:extLst>
              <a:ext uri="{FF2B5EF4-FFF2-40B4-BE49-F238E27FC236}">
                <a16:creationId xmlns:a16="http://schemas.microsoft.com/office/drawing/2014/main" id="{2AFE288F-5CD4-79EC-7E16-7B3E82828757}"/>
              </a:ext>
            </a:extLst>
          </p:cNvPr>
          <p:cNvSpPr/>
          <p:nvPr/>
        </p:nvSpPr>
        <p:spPr>
          <a:xfrm>
            <a:off x="0" y="-932349"/>
            <a:ext cx="19933920" cy="11212830"/>
          </a:xfrm>
          <a:custGeom>
            <a:avLst/>
            <a:gdLst>
              <a:gd name="f0" fmla="val w"/>
              <a:gd name="f1" fmla="val h"/>
              <a:gd name="f2" fmla="val 0"/>
              <a:gd name="f3" fmla="val 18288000"/>
              <a:gd name="f4" fmla="val 10287000"/>
              <a:gd name="f5" fmla="*/ f0 1 18288000"/>
              <a:gd name="f6" fmla="*/ f1 1 10287000"/>
              <a:gd name="f7" fmla="val f2"/>
              <a:gd name="f8" fmla="val f3"/>
              <a:gd name="f9" fmla="val f4"/>
              <a:gd name="f10" fmla="+- f9 0 f7"/>
              <a:gd name="f11" fmla="+- f8 0 f7"/>
              <a:gd name="f12" fmla="*/ f11 1 18288000"/>
              <a:gd name="f13" fmla="*/ f10 1 1028700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8288000" h="10287000">
                <a:moveTo>
                  <a:pt x="f2" y="f2"/>
                </a:moveTo>
                <a:lnTo>
                  <a:pt x="f3" y="f2"/>
                </a:lnTo>
                <a:lnTo>
                  <a:pt x="f3" y="f4"/>
                </a:lnTo>
                <a:lnTo>
                  <a:pt x="f2" y="f4"/>
                </a:lnTo>
                <a:lnTo>
                  <a:pt x="f2" y="f2"/>
                </a:lnTo>
                <a:close/>
              </a:path>
            </a:pathLst>
          </a:custGeom>
          <a:blipFill>
            <a:blip r:embed="rId3">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563;p25">
            <a:extLst>
              <a:ext uri="{FF2B5EF4-FFF2-40B4-BE49-F238E27FC236}">
                <a16:creationId xmlns:a16="http://schemas.microsoft.com/office/drawing/2014/main" id="{EE2954E3-8DED-3AC8-C9FD-385854E72651}"/>
              </a:ext>
            </a:extLst>
          </p:cNvPr>
          <p:cNvSpPr/>
          <p:nvPr/>
        </p:nvSpPr>
        <p:spPr>
          <a:xfrm>
            <a:off x="-274082" y="-3828601"/>
            <a:ext cx="14695358" cy="14695358"/>
          </a:xfrm>
          <a:custGeom>
            <a:avLst/>
            <a:gdLst>
              <a:gd name="f0" fmla="val w"/>
              <a:gd name="f1" fmla="val h"/>
              <a:gd name="f2" fmla="val 0"/>
              <a:gd name="f3" fmla="val 14695361"/>
              <a:gd name="f4" fmla="val 14695362"/>
              <a:gd name="f5" fmla="*/ f0 1 14695361"/>
              <a:gd name="f6" fmla="*/ f1 1 14695361"/>
              <a:gd name="f7" fmla="val f2"/>
              <a:gd name="f8" fmla="val f3"/>
              <a:gd name="f9" fmla="+- f8 0 f7"/>
              <a:gd name="f10" fmla="*/ f9 1 14695361"/>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14695361" h="14695361">
                <a:moveTo>
                  <a:pt x="f2" y="f2"/>
                </a:moveTo>
                <a:lnTo>
                  <a:pt x="f4" y="f2"/>
                </a:lnTo>
                <a:lnTo>
                  <a:pt x="f4" y="f4"/>
                </a:lnTo>
                <a:lnTo>
                  <a:pt x="f2" y="f4"/>
                </a:lnTo>
                <a:lnTo>
                  <a:pt x="f2" y="f2"/>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564;p25">
            <a:extLst>
              <a:ext uri="{FF2B5EF4-FFF2-40B4-BE49-F238E27FC236}">
                <a16:creationId xmlns:a16="http://schemas.microsoft.com/office/drawing/2014/main" id="{F343E3C7-372A-DF5D-1E8B-840EB1C28B3A}"/>
              </a:ext>
            </a:extLst>
          </p:cNvPr>
          <p:cNvSpPr/>
          <p:nvPr/>
        </p:nvSpPr>
        <p:spPr>
          <a:xfrm>
            <a:off x="3578806" y="8696181"/>
            <a:ext cx="467002" cy="467002"/>
          </a:xfrm>
          <a:custGeom>
            <a:avLst/>
            <a:gdLst>
              <a:gd name="f0" fmla="val w"/>
              <a:gd name="f1" fmla="val h"/>
              <a:gd name="f2" fmla="val 0"/>
              <a:gd name="f3" fmla="val 6350000"/>
              <a:gd name="f4" fmla="val 3175000"/>
              <a:gd name="f5" fmla="val 1421496"/>
              <a:gd name="f6" fmla="val 4928504"/>
              <a:gd name="f7" fmla="*/ f0 1 6350000"/>
              <a:gd name="f8" fmla="*/ f1 1 6350000"/>
              <a:gd name="f9" fmla="val f2"/>
              <a:gd name="f10" fmla="val f3"/>
              <a:gd name="f11" fmla="+- f10 0 f9"/>
              <a:gd name="f12" fmla="*/ f11 1 63500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6350000" h="63500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090715"/>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565;p25">
            <a:extLst>
              <a:ext uri="{FF2B5EF4-FFF2-40B4-BE49-F238E27FC236}">
                <a16:creationId xmlns:a16="http://schemas.microsoft.com/office/drawing/2014/main" id="{AB8E8DA6-CE41-9704-1836-0EB09019404A}"/>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5">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566;p25">
            <a:extLst>
              <a:ext uri="{FF2B5EF4-FFF2-40B4-BE49-F238E27FC236}">
                <a16:creationId xmlns:a16="http://schemas.microsoft.com/office/drawing/2014/main" id="{93770D09-0105-5E80-342F-FE6F96B720A1}"/>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6">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7" name="Google Shape;567;p25">
            <a:extLst>
              <a:ext uri="{FF2B5EF4-FFF2-40B4-BE49-F238E27FC236}">
                <a16:creationId xmlns:a16="http://schemas.microsoft.com/office/drawing/2014/main" id="{9B53FD77-5979-0A3B-21E4-8D3586643587}"/>
              </a:ext>
            </a:extLst>
          </p:cNvPr>
          <p:cNvSpPr txBox="1"/>
          <p:nvPr/>
        </p:nvSpPr>
        <p:spPr>
          <a:xfrm>
            <a:off x="1065632" y="3703320"/>
            <a:ext cx="15371704" cy="419279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The next slide features a list of several brands.  Select one and create a Halloween-themed marketing campaign.  Consider all the marketing tactics and strategies that you just reviewed in this presentation and apply some of those concepts to your campaign.</a:t>
            </a:r>
            <a:endParaRPr lang="en-US" sz="24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endParaRPr lang="en-US" sz="2400" b="0" i="0" u="none" strike="noStrike" kern="0" cap="none" spc="0" baseline="0">
              <a:solidFill>
                <a:srgbClr val="FFFFFF"/>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Be sure to incorporate a digital and social media </a:t>
            </a:r>
            <a:endParaRPr lang="en-US" sz="24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component to your marketing campaign, and you</a:t>
            </a:r>
            <a:endParaRPr lang="en-US" sz="24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will want to clearly communicate the goals of the</a:t>
            </a:r>
            <a:endParaRPr lang="en-US" sz="24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campaign.  Explain how the brand will benefit from</a:t>
            </a:r>
            <a:endParaRPr lang="en-US" sz="24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the marketing campaign and be prepared to </a:t>
            </a:r>
            <a:endParaRPr lang="en-US" sz="24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Medium"/>
                <a:ea typeface="Montserrat Medium"/>
                <a:cs typeface="Montserrat Medium"/>
              </a:rPr>
              <a:t>present your ideas in class. </a:t>
            </a:r>
            <a:endParaRPr lang="en-US" sz="2400" b="0" i="0" u="none" strike="noStrike" kern="0" cap="none" spc="0" baseline="0">
              <a:solidFill>
                <a:srgbClr val="000000"/>
              </a:solidFill>
              <a:uFillTx/>
              <a:latin typeface="Montserrat Medium"/>
              <a:ea typeface="Montserrat Medium"/>
              <a:cs typeface="Montserrat Medium"/>
            </a:endParaRPr>
          </a:p>
        </p:txBody>
      </p:sp>
      <p:sp>
        <p:nvSpPr>
          <p:cNvPr id="8" name="Google Shape;568;p25">
            <a:extLst>
              <a:ext uri="{FF2B5EF4-FFF2-40B4-BE49-F238E27FC236}">
                <a16:creationId xmlns:a16="http://schemas.microsoft.com/office/drawing/2014/main" id="{B9299514-E7DF-2C7A-1F8E-B04B9E1FACCB}"/>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7">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9" name="Google Shape;569;p25">
            <a:extLst>
              <a:ext uri="{FF2B5EF4-FFF2-40B4-BE49-F238E27FC236}">
                <a16:creationId xmlns:a16="http://schemas.microsoft.com/office/drawing/2014/main" id="{3925108D-7E6B-6766-03A5-9109EAFD8316}"/>
              </a:ext>
            </a:extLst>
          </p:cNvPr>
          <p:cNvSpPr/>
          <p:nvPr/>
        </p:nvSpPr>
        <p:spPr>
          <a:xfrm rot="5400013">
            <a:off x="784572" y="1323118"/>
            <a:ext cx="562264" cy="74011"/>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10" name="Google Shape;570;p25">
            <a:extLst>
              <a:ext uri="{FF2B5EF4-FFF2-40B4-BE49-F238E27FC236}">
                <a16:creationId xmlns:a16="http://schemas.microsoft.com/office/drawing/2014/main" id="{5BE2F18E-F228-B8FF-3744-8A8E57424551}"/>
              </a:ext>
            </a:extLst>
          </p:cNvPr>
          <p:cNvSpPr txBox="1"/>
          <p:nvPr/>
        </p:nvSpPr>
        <p:spPr>
          <a:xfrm>
            <a:off x="6163778" y="1998220"/>
            <a:ext cx="8409901" cy="147779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0" cap="none" spc="0" baseline="0">
                <a:solidFill>
                  <a:srgbClr val="FFFFFF"/>
                </a:solidFill>
                <a:uFillTx/>
                <a:latin typeface="Luckiest Guy"/>
                <a:ea typeface="Luckiest Guy"/>
                <a:cs typeface="Luckiest Guy"/>
              </a:rPr>
              <a:t>ACTIVITY</a:t>
            </a:r>
            <a:endParaRPr lang="en-US" sz="1400" b="0" i="0" u="none" strike="noStrike" kern="0" cap="none" spc="0" baseline="0">
              <a:solidFill>
                <a:srgbClr val="000000"/>
              </a:solidFill>
              <a:uFillTx/>
              <a:latin typeface="Arial"/>
              <a:ea typeface="Arial"/>
              <a:cs typeface="Arial"/>
            </a:endParaRPr>
          </a:p>
        </p:txBody>
      </p:sp>
      <p:sp>
        <p:nvSpPr>
          <p:cNvPr id="11" name="Google Shape;571;p25">
            <a:extLst>
              <a:ext uri="{FF2B5EF4-FFF2-40B4-BE49-F238E27FC236}">
                <a16:creationId xmlns:a16="http://schemas.microsoft.com/office/drawing/2014/main" id="{51B272ED-20C1-9F15-788B-903DF2877FB2}"/>
              </a:ext>
            </a:extLst>
          </p:cNvPr>
          <p:cNvSpPr txBox="1"/>
          <p:nvPr/>
        </p:nvSpPr>
        <p:spPr>
          <a:xfrm>
            <a:off x="1028700" y="1998220"/>
            <a:ext cx="7863602" cy="147779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0" cap="none" spc="0" baseline="0">
                <a:solidFill>
                  <a:srgbClr val="F26924"/>
                </a:solidFill>
                <a:uFillTx/>
                <a:latin typeface="Luckiest Guy"/>
                <a:ea typeface="Luckiest Guy"/>
                <a:cs typeface="Luckiest Guy"/>
              </a:rPr>
              <a:t>STUDENT</a:t>
            </a:r>
            <a:endParaRPr lang="en-US" sz="1400" b="0" i="0" u="none" strike="noStrike" kern="0" cap="none" spc="0" baseline="0">
              <a:solidFill>
                <a:srgbClr val="000000"/>
              </a:solidFill>
              <a:uFillTx/>
              <a:latin typeface="Arial"/>
              <a:ea typeface="Arial"/>
              <a:cs typeface="Arial"/>
            </a:endParaRPr>
          </a:p>
        </p:txBody>
      </p:sp>
      <p:sp>
        <p:nvSpPr>
          <p:cNvPr id="12" name="Google Shape;572;p25">
            <a:extLst>
              <a:ext uri="{FF2B5EF4-FFF2-40B4-BE49-F238E27FC236}">
                <a16:creationId xmlns:a16="http://schemas.microsoft.com/office/drawing/2014/main" id="{4437C342-6EEF-C155-5274-61EF1810677C}"/>
              </a:ext>
            </a:extLst>
          </p:cNvPr>
          <p:cNvSpPr txBox="1"/>
          <p:nvPr/>
        </p:nvSpPr>
        <p:spPr>
          <a:xfrm>
            <a:off x="1403869" y="951780"/>
            <a:ext cx="4989002" cy="36929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13" name="Google Shape;573;p25">
            <a:extLst>
              <a:ext uri="{FF2B5EF4-FFF2-40B4-BE49-F238E27FC236}">
                <a16:creationId xmlns:a16="http://schemas.microsoft.com/office/drawing/2014/main" id="{2DA75C0D-187E-E48E-7810-3EFE42EE99DE}"/>
              </a:ext>
            </a:extLst>
          </p:cNvPr>
          <p:cNvSpPr txBox="1"/>
          <p:nvPr/>
        </p:nvSpPr>
        <p:spPr>
          <a:xfrm>
            <a:off x="1403869" y="1319451"/>
            <a:ext cx="5338495" cy="36929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sp>
        <p:nvSpPr>
          <p:cNvPr id="2" name="Google Shape;578;p26">
            <a:extLst>
              <a:ext uri="{FF2B5EF4-FFF2-40B4-BE49-F238E27FC236}">
                <a16:creationId xmlns:a16="http://schemas.microsoft.com/office/drawing/2014/main" id="{9CEFE4D4-D24A-89F7-D9D5-998F4D36FE7F}"/>
              </a:ext>
            </a:extLst>
          </p:cNvPr>
          <p:cNvSpPr/>
          <p:nvPr/>
        </p:nvSpPr>
        <p:spPr>
          <a:xfrm>
            <a:off x="0" y="0"/>
            <a:ext cx="19933920" cy="11212830"/>
          </a:xfrm>
          <a:custGeom>
            <a:avLst/>
            <a:gdLst>
              <a:gd name="f0" fmla="val w"/>
              <a:gd name="f1" fmla="val h"/>
              <a:gd name="f2" fmla="val 0"/>
              <a:gd name="f3" fmla="val 18288000"/>
              <a:gd name="f4" fmla="val 10287000"/>
              <a:gd name="f5" fmla="*/ f0 1 18288000"/>
              <a:gd name="f6" fmla="*/ f1 1 10287000"/>
              <a:gd name="f7" fmla="val f2"/>
              <a:gd name="f8" fmla="val f3"/>
              <a:gd name="f9" fmla="val f4"/>
              <a:gd name="f10" fmla="+- f9 0 f7"/>
              <a:gd name="f11" fmla="+- f8 0 f7"/>
              <a:gd name="f12" fmla="*/ f11 1 18288000"/>
              <a:gd name="f13" fmla="*/ f10 1 1028700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8288000" h="10287000">
                <a:moveTo>
                  <a:pt x="f2" y="f2"/>
                </a:moveTo>
                <a:lnTo>
                  <a:pt x="f3" y="f2"/>
                </a:lnTo>
                <a:lnTo>
                  <a:pt x="f3" y="f4"/>
                </a:lnTo>
                <a:lnTo>
                  <a:pt x="f2" y="f4"/>
                </a:lnTo>
                <a:lnTo>
                  <a:pt x="f2" y="f2"/>
                </a:lnTo>
                <a:close/>
              </a:path>
            </a:pathLst>
          </a:custGeom>
          <a:blipFill>
            <a:blip r:embed="rId3">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579;p26">
            <a:extLst>
              <a:ext uri="{FF2B5EF4-FFF2-40B4-BE49-F238E27FC236}">
                <a16:creationId xmlns:a16="http://schemas.microsoft.com/office/drawing/2014/main" id="{B23B6E57-0693-43A6-50F2-4978BA8F4A5A}"/>
              </a:ext>
            </a:extLst>
          </p:cNvPr>
          <p:cNvSpPr/>
          <p:nvPr/>
        </p:nvSpPr>
        <p:spPr>
          <a:xfrm>
            <a:off x="-274082" y="-3828601"/>
            <a:ext cx="14695358" cy="14695358"/>
          </a:xfrm>
          <a:custGeom>
            <a:avLst/>
            <a:gdLst>
              <a:gd name="f0" fmla="val w"/>
              <a:gd name="f1" fmla="val h"/>
              <a:gd name="f2" fmla="val 0"/>
              <a:gd name="f3" fmla="val 14695361"/>
              <a:gd name="f4" fmla="val 14695362"/>
              <a:gd name="f5" fmla="*/ f0 1 14695361"/>
              <a:gd name="f6" fmla="*/ f1 1 14695361"/>
              <a:gd name="f7" fmla="val f2"/>
              <a:gd name="f8" fmla="val f3"/>
              <a:gd name="f9" fmla="+- f8 0 f7"/>
              <a:gd name="f10" fmla="*/ f9 1 14695361"/>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14695361" h="14695361">
                <a:moveTo>
                  <a:pt x="f2" y="f2"/>
                </a:moveTo>
                <a:lnTo>
                  <a:pt x="f4" y="f2"/>
                </a:lnTo>
                <a:lnTo>
                  <a:pt x="f4" y="f4"/>
                </a:lnTo>
                <a:lnTo>
                  <a:pt x="f2" y="f4"/>
                </a:lnTo>
                <a:lnTo>
                  <a:pt x="f2" y="f2"/>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580;p26">
            <a:extLst>
              <a:ext uri="{FF2B5EF4-FFF2-40B4-BE49-F238E27FC236}">
                <a16:creationId xmlns:a16="http://schemas.microsoft.com/office/drawing/2014/main" id="{8A60226C-E5E7-82A9-C133-A421363BF324}"/>
              </a:ext>
            </a:extLst>
          </p:cNvPr>
          <p:cNvSpPr/>
          <p:nvPr/>
        </p:nvSpPr>
        <p:spPr>
          <a:xfrm>
            <a:off x="3578806" y="8696181"/>
            <a:ext cx="467002" cy="467002"/>
          </a:xfrm>
          <a:custGeom>
            <a:avLst/>
            <a:gdLst>
              <a:gd name="f0" fmla="val w"/>
              <a:gd name="f1" fmla="val h"/>
              <a:gd name="f2" fmla="val 0"/>
              <a:gd name="f3" fmla="val 6350000"/>
              <a:gd name="f4" fmla="val 3175000"/>
              <a:gd name="f5" fmla="val 1421496"/>
              <a:gd name="f6" fmla="val 4928504"/>
              <a:gd name="f7" fmla="*/ f0 1 6350000"/>
              <a:gd name="f8" fmla="*/ f1 1 6350000"/>
              <a:gd name="f9" fmla="val f2"/>
              <a:gd name="f10" fmla="val f3"/>
              <a:gd name="f11" fmla="+- f10 0 f9"/>
              <a:gd name="f12" fmla="*/ f11 1 63500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6350000" h="63500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090715"/>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581;p26">
            <a:extLst>
              <a:ext uri="{FF2B5EF4-FFF2-40B4-BE49-F238E27FC236}">
                <a16:creationId xmlns:a16="http://schemas.microsoft.com/office/drawing/2014/main" id="{AB966EE9-7491-FB40-FFBE-C157A8080290}"/>
              </a:ext>
            </a:extLst>
          </p:cNvPr>
          <p:cNvSpPr/>
          <p:nvPr/>
        </p:nvSpPr>
        <p:spPr>
          <a:xfrm>
            <a:off x="9830686" y="4999235"/>
            <a:ext cx="1845963" cy="1536521"/>
          </a:xfrm>
          <a:custGeom>
            <a:avLst/>
            <a:gdLst>
              <a:gd name="f0" fmla="val w"/>
              <a:gd name="f1" fmla="val h"/>
              <a:gd name="f2" fmla="val 0"/>
              <a:gd name="f3" fmla="val 1845963"/>
              <a:gd name="f4" fmla="val 1536524"/>
              <a:gd name="f5" fmla="*/ f0 1 1845963"/>
              <a:gd name="f6" fmla="*/ f1 1 1536524"/>
              <a:gd name="f7" fmla="val f2"/>
              <a:gd name="f8" fmla="val f3"/>
              <a:gd name="f9" fmla="val f4"/>
              <a:gd name="f10" fmla="+- f9 0 f7"/>
              <a:gd name="f11" fmla="+- f8 0 f7"/>
              <a:gd name="f12" fmla="*/ f11 1 1845963"/>
              <a:gd name="f13" fmla="*/ f10 1 1536524"/>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845963" h="1536524">
                <a:moveTo>
                  <a:pt x="f2" y="f2"/>
                </a:moveTo>
                <a:lnTo>
                  <a:pt x="f3" y="f2"/>
                </a:lnTo>
                <a:lnTo>
                  <a:pt x="f3" y="f4"/>
                </a:lnTo>
                <a:lnTo>
                  <a:pt x="f2" y="f4"/>
                </a:lnTo>
                <a:lnTo>
                  <a:pt x="f2" y="f2"/>
                </a:lnTo>
                <a:close/>
              </a:path>
            </a:pathLst>
          </a:custGeom>
          <a:blipFill>
            <a:blip r:embed="rId5">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582;p26">
            <a:extLst>
              <a:ext uri="{FF2B5EF4-FFF2-40B4-BE49-F238E27FC236}">
                <a16:creationId xmlns:a16="http://schemas.microsoft.com/office/drawing/2014/main" id="{4BC7150C-0141-EC99-5A61-72B6721B42F5}"/>
              </a:ext>
            </a:extLst>
          </p:cNvPr>
          <p:cNvSpPr/>
          <p:nvPr/>
        </p:nvSpPr>
        <p:spPr>
          <a:xfrm>
            <a:off x="9144000" y="8299414"/>
            <a:ext cx="3219337" cy="958885"/>
          </a:xfrm>
          <a:custGeom>
            <a:avLst/>
            <a:gdLst>
              <a:gd name="f0" fmla="val w"/>
              <a:gd name="f1" fmla="val h"/>
              <a:gd name="f2" fmla="val 0"/>
              <a:gd name="f3" fmla="val 3219335"/>
              <a:gd name="f4" fmla="val 958884"/>
              <a:gd name="f5" fmla="*/ f0 1 3219335"/>
              <a:gd name="f6" fmla="*/ f1 1 958884"/>
              <a:gd name="f7" fmla="val f2"/>
              <a:gd name="f8" fmla="val f3"/>
              <a:gd name="f9" fmla="val f4"/>
              <a:gd name="f10" fmla="+- f9 0 f7"/>
              <a:gd name="f11" fmla="+- f8 0 f7"/>
              <a:gd name="f12" fmla="*/ f11 1 3219335"/>
              <a:gd name="f13" fmla="*/ f10 1 958884"/>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219335" h="958884">
                <a:moveTo>
                  <a:pt x="f2" y="f2"/>
                </a:moveTo>
                <a:lnTo>
                  <a:pt x="f3" y="f2"/>
                </a:lnTo>
                <a:lnTo>
                  <a:pt x="f3" y="f4"/>
                </a:lnTo>
                <a:lnTo>
                  <a:pt x="f2" y="f4"/>
                </a:lnTo>
                <a:lnTo>
                  <a:pt x="f2" y="f2"/>
                </a:lnTo>
                <a:close/>
              </a:path>
            </a:pathLst>
          </a:custGeom>
          <a:blipFill>
            <a:blip r:embed="rId6">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7" name="Google Shape;583;p26">
            <a:extLst>
              <a:ext uri="{FF2B5EF4-FFF2-40B4-BE49-F238E27FC236}">
                <a16:creationId xmlns:a16="http://schemas.microsoft.com/office/drawing/2014/main" id="{5C774307-DBCC-7070-9BF1-4F71B4582FA2}"/>
              </a:ext>
            </a:extLst>
          </p:cNvPr>
          <p:cNvSpPr/>
          <p:nvPr/>
        </p:nvSpPr>
        <p:spPr>
          <a:xfrm>
            <a:off x="1170367" y="5012155"/>
            <a:ext cx="2641939" cy="1486092"/>
          </a:xfrm>
          <a:custGeom>
            <a:avLst/>
            <a:gdLst>
              <a:gd name="f0" fmla="val w"/>
              <a:gd name="f1" fmla="val h"/>
              <a:gd name="f2" fmla="val 0"/>
              <a:gd name="f3" fmla="val 2641941"/>
              <a:gd name="f4" fmla="val 1486092"/>
              <a:gd name="f5" fmla="*/ f0 1 2641941"/>
              <a:gd name="f6" fmla="*/ f1 1 1486092"/>
              <a:gd name="f7" fmla="val f2"/>
              <a:gd name="f8" fmla="val f3"/>
              <a:gd name="f9" fmla="val f4"/>
              <a:gd name="f10" fmla="+- f9 0 f7"/>
              <a:gd name="f11" fmla="+- f8 0 f7"/>
              <a:gd name="f12" fmla="*/ f11 1 2641941"/>
              <a:gd name="f13" fmla="*/ f10 1 1486092"/>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641941" h="1486092">
                <a:moveTo>
                  <a:pt x="f2" y="f2"/>
                </a:moveTo>
                <a:lnTo>
                  <a:pt x="f3" y="f2"/>
                </a:lnTo>
                <a:lnTo>
                  <a:pt x="f3" y="f4"/>
                </a:lnTo>
                <a:lnTo>
                  <a:pt x="f2" y="f4"/>
                </a:lnTo>
                <a:lnTo>
                  <a:pt x="f2" y="f2"/>
                </a:lnTo>
                <a:close/>
              </a:path>
            </a:pathLst>
          </a:custGeom>
          <a:blipFill>
            <a:blip r:embed="rId7">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8" name="Google Shape;584;p26">
            <a:extLst>
              <a:ext uri="{FF2B5EF4-FFF2-40B4-BE49-F238E27FC236}">
                <a16:creationId xmlns:a16="http://schemas.microsoft.com/office/drawing/2014/main" id="{4213DB7E-7656-D56D-894B-E88FC7FD2646}"/>
              </a:ext>
            </a:extLst>
          </p:cNvPr>
          <p:cNvSpPr/>
          <p:nvPr/>
        </p:nvSpPr>
        <p:spPr>
          <a:xfrm>
            <a:off x="1170367" y="6547680"/>
            <a:ext cx="2630335" cy="1479563"/>
          </a:xfrm>
          <a:custGeom>
            <a:avLst/>
            <a:gdLst>
              <a:gd name="f0" fmla="val w"/>
              <a:gd name="f1" fmla="val h"/>
              <a:gd name="f2" fmla="val 0"/>
              <a:gd name="f3" fmla="val 2630336"/>
              <a:gd name="f4" fmla="val 1479564"/>
              <a:gd name="f5" fmla="*/ f0 1 2630336"/>
              <a:gd name="f6" fmla="*/ f1 1 1479564"/>
              <a:gd name="f7" fmla="val f2"/>
              <a:gd name="f8" fmla="val f3"/>
              <a:gd name="f9" fmla="val f4"/>
              <a:gd name="f10" fmla="+- f9 0 f7"/>
              <a:gd name="f11" fmla="+- f8 0 f7"/>
              <a:gd name="f12" fmla="*/ f11 1 2630336"/>
              <a:gd name="f13" fmla="*/ f10 1 1479564"/>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630336" h="1479564">
                <a:moveTo>
                  <a:pt x="f2" y="f2"/>
                </a:moveTo>
                <a:lnTo>
                  <a:pt x="f3" y="f2"/>
                </a:lnTo>
                <a:lnTo>
                  <a:pt x="f3" y="f4"/>
                </a:lnTo>
                <a:lnTo>
                  <a:pt x="f2" y="f4"/>
                </a:lnTo>
                <a:lnTo>
                  <a:pt x="f2" y="f2"/>
                </a:lnTo>
                <a:close/>
              </a:path>
            </a:pathLst>
          </a:custGeom>
          <a:blipFill>
            <a:blip r:embed="rId8">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9" name="Google Shape;585;p26">
            <a:extLst>
              <a:ext uri="{FF2B5EF4-FFF2-40B4-BE49-F238E27FC236}">
                <a16:creationId xmlns:a16="http://schemas.microsoft.com/office/drawing/2014/main" id="{A0A2E50D-BE39-62E8-22C7-151A2E47A8DD}"/>
              </a:ext>
            </a:extLst>
          </p:cNvPr>
          <p:cNvSpPr/>
          <p:nvPr/>
        </p:nvSpPr>
        <p:spPr>
          <a:xfrm>
            <a:off x="1170797" y="8190747"/>
            <a:ext cx="2408008" cy="1176220"/>
          </a:xfrm>
          <a:custGeom>
            <a:avLst/>
            <a:gdLst>
              <a:gd name="f0" fmla="val w"/>
              <a:gd name="f1" fmla="val h"/>
              <a:gd name="f2" fmla="val 0"/>
              <a:gd name="f3" fmla="val 2408010"/>
              <a:gd name="f4" fmla="val 1176220"/>
              <a:gd name="f5" fmla="*/ f0 1 2408010"/>
              <a:gd name="f6" fmla="*/ f1 1 1176220"/>
              <a:gd name="f7" fmla="val f2"/>
              <a:gd name="f8" fmla="val f3"/>
              <a:gd name="f9" fmla="val f4"/>
              <a:gd name="f10" fmla="+- f9 0 f7"/>
              <a:gd name="f11" fmla="+- f8 0 f7"/>
              <a:gd name="f12" fmla="*/ f11 1 2408010"/>
              <a:gd name="f13" fmla="*/ f10 1 117622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408010" h="1176220">
                <a:moveTo>
                  <a:pt x="f2" y="f2"/>
                </a:moveTo>
                <a:lnTo>
                  <a:pt x="f3" y="f2"/>
                </a:lnTo>
                <a:lnTo>
                  <a:pt x="f3" y="f4"/>
                </a:lnTo>
                <a:lnTo>
                  <a:pt x="f2" y="f4"/>
                </a:lnTo>
                <a:lnTo>
                  <a:pt x="f2" y="f2"/>
                </a:lnTo>
                <a:close/>
              </a:path>
            </a:pathLst>
          </a:custGeom>
          <a:blipFill>
            <a:blip r:embed="rId9">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10" name="Google Shape;586;p26">
            <a:extLst>
              <a:ext uri="{FF2B5EF4-FFF2-40B4-BE49-F238E27FC236}">
                <a16:creationId xmlns:a16="http://schemas.microsoft.com/office/drawing/2014/main" id="{693A1F9A-3964-0203-2457-C33CA31C75C6}"/>
              </a:ext>
            </a:extLst>
          </p:cNvPr>
          <p:cNvSpPr/>
          <p:nvPr/>
        </p:nvSpPr>
        <p:spPr>
          <a:xfrm>
            <a:off x="5751338" y="8178768"/>
            <a:ext cx="1982172" cy="1238856"/>
          </a:xfrm>
          <a:custGeom>
            <a:avLst/>
            <a:gdLst>
              <a:gd name="f0" fmla="val w"/>
              <a:gd name="f1" fmla="val h"/>
              <a:gd name="f2" fmla="val 0"/>
              <a:gd name="f3" fmla="val 1982174"/>
              <a:gd name="f4" fmla="val 1238859"/>
              <a:gd name="f5" fmla="*/ f0 1 1982174"/>
              <a:gd name="f6" fmla="*/ f1 1 1238859"/>
              <a:gd name="f7" fmla="val f2"/>
              <a:gd name="f8" fmla="val f3"/>
              <a:gd name="f9" fmla="val f4"/>
              <a:gd name="f10" fmla="+- f9 0 f7"/>
              <a:gd name="f11" fmla="+- f8 0 f7"/>
              <a:gd name="f12" fmla="*/ f11 1 1982174"/>
              <a:gd name="f13" fmla="*/ f10 1 123885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982174" h="1238859">
                <a:moveTo>
                  <a:pt x="f2" y="f2"/>
                </a:moveTo>
                <a:lnTo>
                  <a:pt x="f3" y="f2"/>
                </a:lnTo>
                <a:lnTo>
                  <a:pt x="f3" y="f4"/>
                </a:lnTo>
                <a:lnTo>
                  <a:pt x="f2" y="f4"/>
                </a:lnTo>
                <a:lnTo>
                  <a:pt x="f2" y="f2"/>
                </a:lnTo>
                <a:close/>
              </a:path>
            </a:pathLst>
          </a:custGeom>
          <a:blipFill>
            <a:blip r:embed="rId10">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11" name="Google Shape;587;p26">
            <a:extLst>
              <a:ext uri="{FF2B5EF4-FFF2-40B4-BE49-F238E27FC236}">
                <a16:creationId xmlns:a16="http://schemas.microsoft.com/office/drawing/2014/main" id="{295CC0EC-E4B4-8251-87A3-1ED97DCA30ED}"/>
              </a:ext>
            </a:extLst>
          </p:cNvPr>
          <p:cNvSpPr/>
          <p:nvPr/>
        </p:nvSpPr>
        <p:spPr>
          <a:xfrm>
            <a:off x="6078364" y="4999235"/>
            <a:ext cx="1486265" cy="1486265"/>
          </a:xfrm>
          <a:custGeom>
            <a:avLst/>
            <a:gdLst>
              <a:gd name="f0" fmla="val w"/>
              <a:gd name="f1" fmla="val h"/>
              <a:gd name="f2" fmla="val 0"/>
              <a:gd name="f3" fmla="val 1486268"/>
              <a:gd name="f4" fmla="*/ f0 1 1486268"/>
              <a:gd name="f5" fmla="*/ f1 1 1486268"/>
              <a:gd name="f6" fmla="val f2"/>
              <a:gd name="f7" fmla="val f3"/>
              <a:gd name="f8" fmla="+- f7 0 f6"/>
              <a:gd name="f9" fmla="*/ f8 1 1486268"/>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1486268" h="1486268">
                <a:moveTo>
                  <a:pt x="f2" y="f2"/>
                </a:moveTo>
                <a:lnTo>
                  <a:pt x="f3" y="f2"/>
                </a:lnTo>
                <a:lnTo>
                  <a:pt x="f3" y="f3"/>
                </a:lnTo>
                <a:lnTo>
                  <a:pt x="f2" y="f3"/>
                </a:lnTo>
                <a:lnTo>
                  <a:pt x="f2" y="f2"/>
                </a:lnTo>
                <a:close/>
              </a:path>
            </a:pathLst>
          </a:custGeom>
          <a:blipFill>
            <a:blip r:embed="rId11">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12" name="Google Shape;588;p26">
            <a:extLst>
              <a:ext uri="{FF2B5EF4-FFF2-40B4-BE49-F238E27FC236}">
                <a16:creationId xmlns:a16="http://schemas.microsoft.com/office/drawing/2014/main" id="{1F48F890-90CF-0CFF-6F50-7894CB78F785}"/>
              </a:ext>
            </a:extLst>
          </p:cNvPr>
          <p:cNvSpPr/>
          <p:nvPr/>
        </p:nvSpPr>
        <p:spPr>
          <a:xfrm>
            <a:off x="5677939" y="6780769"/>
            <a:ext cx="2287124" cy="966804"/>
          </a:xfrm>
          <a:custGeom>
            <a:avLst/>
            <a:gdLst>
              <a:gd name="f0" fmla="val w"/>
              <a:gd name="f1" fmla="val h"/>
              <a:gd name="f2" fmla="val 0"/>
              <a:gd name="f3" fmla="val 2287122"/>
              <a:gd name="f4" fmla="val 966801"/>
              <a:gd name="f5" fmla="val 2287121"/>
              <a:gd name="f6" fmla="val 966802"/>
              <a:gd name="f7" fmla="*/ f0 1 2287122"/>
              <a:gd name="f8" fmla="*/ f1 1 966801"/>
              <a:gd name="f9" fmla="val f2"/>
              <a:gd name="f10" fmla="val f3"/>
              <a:gd name="f11" fmla="val f4"/>
              <a:gd name="f12" fmla="+- f11 0 f9"/>
              <a:gd name="f13" fmla="+- f10 0 f9"/>
              <a:gd name="f14" fmla="*/ f13 1 2287122"/>
              <a:gd name="f15" fmla="*/ f12 1 966801"/>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2287122" h="966801">
                <a:moveTo>
                  <a:pt x="f2" y="f2"/>
                </a:moveTo>
                <a:lnTo>
                  <a:pt x="f5" y="f2"/>
                </a:lnTo>
                <a:lnTo>
                  <a:pt x="f5" y="f6"/>
                </a:lnTo>
                <a:lnTo>
                  <a:pt x="f2" y="f6"/>
                </a:lnTo>
                <a:lnTo>
                  <a:pt x="f2" y="f2"/>
                </a:lnTo>
                <a:close/>
              </a:path>
            </a:pathLst>
          </a:custGeom>
          <a:blipFill>
            <a:blip r:embed="rId12">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13" name="Google Shape;589;p26">
            <a:extLst>
              <a:ext uri="{FF2B5EF4-FFF2-40B4-BE49-F238E27FC236}">
                <a16:creationId xmlns:a16="http://schemas.microsoft.com/office/drawing/2014/main" id="{E4EB955D-06C1-AA0A-A2B4-1A2E4BD9F928}"/>
              </a:ext>
            </a:extLst>
          </p:cNvPr>
          <p:cNvSpPr/>
          <p:nvPr/>
        </p:nvSpPr>
        <p:spPr>
          <a:xfrm>
            <a:off x="9144000" y="6899815"/>
            <a:ext cx="3219337" cy="847758"/>
          </a:xfrm>
          <a:custGeom>
            <a:avLst/>
            <a:gdLst>
              <a:gd name="f0" fmla="val w"/>
              <a:gd name="f1" fmla="val h"/>
              <a:gd name="f2" fmla="val 0"/>
              <a:gd name="f3" fmla="val 3219335"/>
              <a:gd name="f4" fmla="val 847758"/>
              <a:gd name="f5" fmla="val 847759"/>
              <a:gd name="f6" fmla="*/ f0 1 3219335"/>
              <a:gd name="f7" fmla="*/ f1 1 847758"/>
              <a:gd name="f8" fmla="val f2"/>
              <a:gd name="f9" fmla="val f3"/>
              <a:gd name="f10" fmla="val f4"/>
              <a:gd name="f11" fmla="+- f10 0 f8"/>
              <a:gd name="f12" fmla="+- f9 0 f8"/>
              <a:gd name="f13" fmla="*/ f12 1 3219335"/>
              <a:gd name="f14" fmla="*/ f11 1 847758"/>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3219335" h="847758">
                <a:moveTo>
                  <a:pt x="f2" y="f2"/>
                </a:moveTo>
                <a:lnTo>
                  <a:pt x="f3" y="f2"/>
                </a:lnTo>
                <a:lnTo>
                  <a:pt x="f3" y="f5"/>
                </a:lnTo>
                <a:lnTo>
                  <a:pt x="f2" y="f5"/>
                </a:lnTo>
                <a:lnTo>
                  <a:pt x="f2" y="f2"/>
                </a:lnTo>
                <a:close/>
              </a:path>
            </a:pathLst>
          </a:custGeom>
          <a:blipFill>
            <a:blip r:embed="rId13">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14" name="Google Shape;590;p26">
            <a:extLst>
              <a:ext uri="{FF2B5EF4-FFF2-40B4-BE49-F238E27FC236}">
                <a16:creationId xmlns:a16="http://schemas.microsoft.com/office/drawing/2014/main" id="{42DCA23E-0D43-24C1-F3B3-F6A0E377B165}"/>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1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15" name="Google Shape;591;p26">
            <a:extLst>
              <a:ext uri="{FF2B5EF4-FFF2-40B4-BE49-F238E27FC236}">
                <a16:creationId xmlns:a16="http://schemas.microsoft.com/office/drawing/2014/main" id="{E4C1956C-C8E1-D032-FC98-2043933E8844}"/>
              </a:ext>
            </a:extLst>
          </p:cNvPr>
          <p:cNvSpPr/>
          <p:nvPr/>
        </p:nvSpPr>
        <p:spPr>
          <a:xfrm>
            <a:off x="13943603" y="5143500"/>
            <a:ext cx="1653015" cy="1081972"/>
          </a:xfrm>
          <a:custGeom>
            <a:avLst/>
            <a:gdLst>
              <a:gd name="f0" fmla="val w"/>
              <a:gd name="f1" fmla="val h"/>
              <a:gd name="f2" fmla="val 0"/>
              <a:gd name="f3" fmla="val 1653012"/>
              <a:gd name="f4" fmla="val 1081971"/>
              <a:gd name="f5" fmla="val 1653011"/>
              <a:gd name="f6" fmla="*/ f0 1 1653012"/>
              <a:gd name="f7" fmla="*/ f1 1 1081971"/>
              <a:gd name="f8" fmla="val f2"/>
              <a:gd name="f9" fmla="val f3"/>
              <a:gd name="f10" fmla="val f4"/>
              <a:gd name="f11" fmla="+- f10 0 f8"/>
              <a:gd name="f12" fmla="+- f9 0 f8"/>
              <a:gd name="f13" fmla="*/ f12 1 1653012"/>
              <a:gd name="f14" fmla="*/ f11 1 1081971"/>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1653012" h="1081971">
                <a:moveTo>
                  <a:pt x="f2" y="f2"/>
                </a:moveTo>
                <a:lnTo>
                  <a:pt x="f5" y="f2"/>
                </a:lnTo>
                <a:lnTo>
                  <a:pt x="f5" y="f4"/>
                </a:lnTo>
                <a:lnTo>
                  <a:pt x="f2" y="f4"/>
                </a:lnTo>
                <a:lnTo>
                  <a:pt x="f2" y="f2"/>
                </a:lnTo>
                <a:close/>
              </a:path>
            </a:pathLst>
          </a:custGeom>
          <a:blipFill>
            <a:blip r:embed="rId15">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16" name="Google Shape;592;p26">
            <a:extLst>
              <a:ext uri="{FF2B5EF4-FFF2-40B4-BE49-F238E27FC236}">
                <a16:creationId xmlns:a16="http://schemas.microsoft.com/office/drawing/2014/main" id="{24D90795-FE92-F35E-FF6E-E58CAE1806C7}"/>
              </a:ext>
            </a:extLst>
          </p:cNvPr>
          <p:cNvSpPr/>
          <p:nvPr/>
        </p:nvSpPr>
        <p:spPr>
          <a:xfrm>
            <a:off x="13700994" y="6795253"/>
            <a:ext cx="2138223" cy="1056881"/>
          </a:xfrm>
          <a:custGeom>
            <a:avLst/>
            <a:gdLst>
              <a:gd name="f0" fmla="val w"/>
              <a:gd name="f1" fmla="val h"/>
              <a:gd name="f2" fmla="val 0"/>
              <a:gd name="f3" fmla="val 2138221"/>
              <a:gd name="f4" fmla="val 1056878"/>
              <a:gd name="f5" fmla="*/ f0 1 2138221"/>
              <a:gd name="f6" fmla="*/ f1 1 1056878"/>
              <a:gd name="f7" fmla="val f2"/>
              <a:gd name="f8" fmla="val f3"/>
              <a:gd name="f9" fmla="val f4"/>
              <a:gd name="f10" fmla="+- f9 0 f7"/>
              <a:gd name="f11" fmla="+- f8 0 f7"/>
              <a:gd name="f12" fmla="*/ f11 1 2138221"/>
              <a:gd name="f13" fmla="*/ f10 1 105687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138221" h="1056878">
                <a:moveTo>
                  <a:pt x="f2" y="f2"/>
                </a:moveTo>
                <a:lnTo>
                  <a:pt x="f3" y="f2"/>
                </a:lnTo>
                <a:lnTo>
                  <a:pt x="f3" y="f4"/>
                </a:lnTo>
                <a:lnTo>
                  <a:pt x="f2" y="f4"/>
                </a:lnTo>
                <a:lnTo>
                  <a:pt x="f2" y="f2"/>
                </a:lnTo>
                <a:close/>
              </a:path>
            </a:pathLst>
          </a:custGeom>
          <a:blipFill>
            <a:blip r:embed="rId16">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17" name="Google Shape;593;p26">
            <a:extLst>
              <a:ext uri="{FF2B5EF4-FFF2-40B4-BE49-F238E27FC236}">
                <a16:creationId xmlns:a16="http://schemas.microsoft.com/office/drawing/2014/main" id="{451A5A3D-BC6C-5A90-5A63-236838C85A0F}"/>
              </a:ext>
            </a:extLst>
          </p:cNvPr>
          <p:cNvSpPr/>
          <p:nvPr/>
        </p:nvSpPr>
        <p:spPr>
          <a:xfrm>
            <a:off x="14196681" y="8224771"/>
            <a:ext cx="1146849" cy="1146849"/>
          </a:xfrm>
          <a:custGeom>
            <a:avLst/>
            <a:gdLst>
              <a:gd name="f0" fmla="val w"/>
              <a:gd name="f1" fmla="val h"/>
              <a:gd name="f2" fmla="val 0"/>
              <a:gd name="f3" fmla="val 1146846"/>
              <a:gd name="f4" fmla="val 1146845"/>
              <a:gd name="f5" fmla="*/ f0 1 1146846"/>
              <a:gd name="f6" fmla="*/ f1 1 1146846"/>
              <a:gd name="f7" fmla="val f2"/>
              <a:gd name="f8" fmla="val f3"/>
              <a:gd name="f9" fmla="+- f8 0 f7"/>
              <a:gd name="f10" fmla="*/ f9 1 1146846"/>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1146846" h="1146846">
                <a:moveTo>
                  <a:pt x="f2" y="f2"/>
                </a:moveTo>
                <a:lnTo>
                  <a:pt x="f4" y="f2"/>
                </a:lnTo>
                <a:lnTo>
                  <a:pt x="f4" y="f3"/>
                </a:lnTo>
                <a:lnTo>
                  <a:pt x="f2" y="f3"/>
                </a:lnTo>
                <a:lnTo>
                  <a:pt x="f2" y="f2"/>
                </a:lnTo>
                <a:close/>
              </a:path>
            </a:pathLst>
          </a:custGeom>
          <a:blipFill>
            <a:blip r:embed="rId17">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18" name="Google Shape;594;p26">
            <a:extLst>
              <a:ext uri="{FF2B5EF4-FFF2-40B4-BE49-F238E27FC236}">
                <a16:creationId xmlns:a16="http://schemas.microsoft.com/office/drawing/2014/main" id="{939DB3C5-B300-E44C-40E1-F20448DD0FFD}"/>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18">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19" name="Google Shape;595;p26">
            <a:extLst>
              <a:ext uri="{FF2B5EF4-FFF2-40B4-BE49-F238E27FC236}">
                <a16:creationId xmlns:a16="http://schemas.microsoft.com/office/drawing/2014/main" id="{580743EA-5869-76C1-4B41-7CAF076E9F8F}"/>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19">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20" name="Google Shape;596;p26">
            <a:extLst>
              <a:ext uri="{FF2B5EF4-FFF2-40B4-BE49-F238E27FC236}">
                <a16:creationId xmlns:a16="http://schemas.microsoft.com/office/drawing/2014/main" id="{D0DC5F47-8D7F-770E-BD08-E404465CA9D6}"/>
              </a:ext>
            </a:extLst>
          </p:cNvPr>
          <p:cNvSpPr txBox="1"/>
          <p:nvPr/>
        </p:nvSpPr>
        <p:spPr>
          <a:xfrm>
            <a:off x="1028709" y="4296738"/>
            <a:ext cx="11820302" cy="430801"/>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40014"/>
              </a:lnSpc>
              <a:spcBef>
                <a:spcPts val="0"/>
              </a:spcBef>
              <a:spcAft>
                <a:spcPts val="0"/>
              </a:spcAft>
              <a:buNone/>
              <a:tabLst/>
              <a:defRPr sz="1800" b="0" i="0" u="none" strike="noStrike" kern="0" cap="none" spc="0" baseline="0">
                <a:solidFill>
                  <a:srgbClr val="000000"/>
                </a:solidFill>
                <a:uFillTx/>
              </a:defRPr>
            </a:pPr>
            <a:r>
              <a:rPr lang="en-US" sz="2799" b="1" i="0" u="none" strike="noStrike" kern="0" cap="none" spc="0" baseline="0">
                <a:solidFill>
                  <a:srgbClr val="FFFFFF"/>
                </a:solidFill>
                <a:uFillTx/>
                <a:latin typeface="Montserrat"/>
                <a:ea typeface="Montserrat"/>
                <a:cs typeface="Montserrat"/>
              </a:rPr>
              <a:t>SELECT FROM THE FOLLOWING BRANDS:</a:t>
            </a:r>
            <a:endParaRPr lang="en-US" sz="1400" b="1" i="0" u="none" strike="noStrike" kern="0" cap="none" spc="0" baseline="0">
              <a:solidFill>
                <a:srgbClr val="000000"/>
              </a:solidFill>
              <a:uFillTx/>
              <a:latin typeface="Montserrat"/>
              <a:ea typeface="Montserrat"/>
              <a:cs typeface="Montserrat"/>
            </a:endParaRPr>
          </a:p>
        </p:txBody>
      </p:sp>
      <p:sp>
        <p:nvSpPr>
          <p:cNvPr id="21" name="Google Shape;597;p26">
            <a:extLst>
              <a:ext uri="{FF2B5EF4-FFF2-40B4-BE49-F238E27FC236}">
                <a16:creationId xmlns:a16="http://schemas.microsoft.com/office/drawing/2014/main" id="{1738738E-104C-8F94-ACE9-64FC1AAFB1AD}"/>
              </a:ext>
            </a:extLst>
          </p:cNvPr>
          <p:cNvSpPr/>
          <p:nvPr/>
        </p:nvSpPr>
        <p:spPr>
          <a:xfrm rot="5400013">
            <a:off x="784572" y="1323118"/>
            <a:ext cx="562264" cy="74011"/>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22" name="Google Shape;598;p26">
            <a:extLst>
              <a:ext uri="{FF2B5EF4-FFF2-40B4-BE49-F238E27FC236}">
                <a16:creationId xmlns:a16="http://schemas.microsoft.com/office/drawing/2014/main" id="{EE0478FB-7C85-4949-DAD2-21BBEDAD76DB}"/>
              </a:ext>
            </a:extLst>
          </p:cNvPr>
          <p:cNvSpPr txBox="1"/>
          <p:nvPr/>
        </p:nvSpPr>
        <p:spPr>
          <a:xfrm>
            <a:off x="6163778" y="1998220"/>
            <a:ext cx="8409901" cy="147779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0" cap="none" spc="0" baseline="0">
                <a:solidFill>
                  <a:srgbClr val="FFFFFF"/>
                </a:solidFill>
                <a:uFillTx/>
                <a:latin typeface="Luckiest Guy"/>
                <a:ea typeface="Luckiest Guy"/>
                <a:cs typeface="Luckiest Guy"/>
              </a:rPr>
              <a:t>ACTIVITY</a:t>
            </a:r>
            <a:endParaRPr lang="en-US" sz="1400" b="0" i="0" u="none" strike="noStrike" kern="0" cap="none" spc="0" baseline="0">
              <a:solidFill>
                <a:srgbClr val="000000"/>
              </a:solidFill>
              <a:uFillTx/>
              <a:latin typeface="Arial"/>
              <a:ea typeface="Arial"/>
              <a:cs typeface="Arial"/>
            </a:endParaRPr>
          </a:p>
        </p:txBody>
      </p:sp>
      <p:sp>
        <p:nvSpPr>
          <p:cNvPr id="23" name="Google Shape;599;p26">
            <a:extLst>
              <a:ext uri="{FF2B5EF4-FFF2-40B4-BE49-F238E27FC236}">
                <a16:creationId xmlns:a16="http://schemas.microsoft.com/office/drawing/2014/main" id="{CA868204-5FE1-4E9A-A497-71D449E3D16A}"/>
              </a:ext>
            </a:extLst>
          </p:cNvPr>
          <p:cNvSpPr txBox="1"/>
          <p:nvPr/>
        </p:nvSpPr>
        <p:spPr>
          <a:xfrm>
            <a:off x="1028700" y="1998220"/>
            <a:ext cx="7863602" cy="147779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0" cap="none" spc="0" baseline="0">
                <a:solidFill>
                  <a:srgbClr val="F26924"/>
                </a:solidFill>
                <a:uFillTx/>
                <a:latin typeface="Luckiest Guy"/>
                <a:ea typeface="Luckiest Guy"/>
                <a:cs typeface="Luckiest Guy"/>
              </a:rPr>
              <a:t>STUDENT</a:t>
            </a:r>
            <a:endParaRPr lang="en-US" sz="1400" b="0" i="0" u="none" strike="noStrike" kern="0" cap="none" spc="0" baseline="0">
              <a:solidFill>
                <a:srgbClr val="000000"/>
              </a:solidFill>
              <a:uFillTx/>
              <a:latin typeface="Arial"/>
              <a:ea typeface="Arial"/>
              <a:cs typeface="Arial"/>
            </a:endParaRPr>
          </a:p>
        </p:txBody>
      </p:sp>
      <p:sp>
        <p:nvSpPr>
          <p:cNvPr id="24" name="Google Shape;600;p26">
            <a:extLst>
              <a:ext uri="{FF2B5EF4-FFF2-40B4-BE49-F238E27FC236}">
                <a16:creationId xmlns:a16="http://schemas.microsoft.com/office/drawing/2014/main" id="{AF10AA8C-8D7F-4139-4BD6-66037DC4A33C}"/>
              </a:ext>
            </a:extLst>
          </p:cNvPr>
          <p:cNvSpPr txBox="1"/>
          <p:nvPr/>
        </p:nvSpPr>
        <p:spPr>
          <a:xfrm>
            <a:off x="1403869" y="951780"/>
            <a:ext cx="4989002" cy="36929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25" name="Google Shape;601;p26">
            <a:extLst>
              <a:ext uri="{FF2B5EF4-FFF2-40B4-BE49-F238E27FC236}">
                <a16:creationId xmlns:a16="http://schemas.microsoft.com/office/drawing/2014/main" id="{D194DABF-3FFA-31C4-A61F-89B5646D34C8}"/>
              </a:ext>
            </a:extLst>
          </p:cNvPr>
          <p:cNvSpPr txBox="1"/>
          <p:nvPr/>
        </p:nvSpPr>
        <p:spPr>
          <a:xfrm>
            <a:off x="1403869" y="1319451"/>
            <a:ext cx="5338495" cy="36929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27">
    <p:bg>
      <p:bgPr>
        <a:solidFill>
          <a:srgbClr val="090715"/>
        </a:solidFill>
        <a:effectLst/>
      </p:bgPr>
    </p:bg>
    <p:spTree>
      <p:nvGrpSpPr>
        <p:cNvPr id="1" name=""/>
        <p:cNvGrpSpPr/>
        <p:nvPr/>
      </p:nvGrpSpPr>
      <p:grpSpPr>
        <a:xfrm>
          <a:off x="0" y="0"/>
          <a:ext cx="0" cy="0"/>
          <a:chOff x="0" y="0"/>
          <a:chExt cx="0" cy="0"/>
        </a:xfrm>
      </p:grpSpPr>
      <p:sp>
        <p:nvSpPr>
          <p:cNvPr id="2" name="Google Shape;606;p27">
            <a:extLst>
              <a:ext uri="{FF2B5EF4-FFF2-40B4-BE49-F238E27FC236}">
                <a16:creationId xmlns:a16="http://schemas.microsoft.com/office/drawing/2014/main" id="{DFC9F75C-7CE6-FB3A-CEFD-17BA3111E519}"/>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3">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607;p27">
            <a:extLst>
              <a:ext uri="{FF2B5EF4-FFF2-40B4-BE49-F238E27FC236}">
                <a16:creationId xmlns:a16="http://schemas.microsoft.com/office/drawing/2014/main" id="{02A75689-AADD-3E86-2A09-31989A49BE81}"/>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608;p27">
            <a:extLst>
              <a:ext uri="{FF2B5EF4-FFF2-40B4-BE49-F238E27FC236}">
                <a16:creationId xmlns:a16="http://schemas.microsoft.com/office/drawing/2014/main" id="{06F0D9D3-0C27-0407-E3FA-62C332BA8C0C}"/>
              </a:ext>
            </a:extLst>
          </p:cNvPr>
          <p:cNvSpPr txBox="1"/>
          <p:nvPr/>
        </p:nvSpPr>
        <p:spPr>
          <a:xfrm>
            <a:off x="811520" y="2646246"/>
            <a:ext cx="16202701" cy="672329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600" b="0" i="0" u="sng" strike="noStrike" kern="0" cap="none" spc="0" baseline="0">
                <a:solidFill>
                  <a:srgbClr val="FFFFFF"/>
                </a:solidFill>
                <a:uFillTx/>
                <a:latin typeface="Montserrat Medium"/>
                <a:ea typeface="Montserrat Medium"/>
                <a:cs typeface="Montserrat Medium"/>
                <a:hlinkClick r:id="rId5"/>
              </a:rPr>
              <a:t>CANDYSTORE.COM/BLOGS/FACTS-TRIVIA/HALLOWEEN-CANDY-MAP-POPULAR</a:t>
            </a:r>
            <a:endParaRPr lang="en-US" sz="16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2000"/>
              </a:spcBef>
              <a:spcAft>
                <a:spcPts val="0"/>
              </a:spcAft>
              <a:buNone/>
              <a:tabLst/>
              <a:defRPr sz="1800" b="0" i="0" u="none" strike="noStrike" kern="0" cap="none" spc="0" baseline="0">
                <a:solidFill>
                  <a:srgbClr val="000000"/>
                </a:solidFill>
                <a:uFillTx/>
              </a:defRPr>
            </a:pPr>
            <a:r>
              <a:rPr lang="en-US" sz="1600" b="0" i="0" u="sng" strike="noStrike" kern="0" cap="none" spc="0" baseline="0">
                <a:solidFill>
                  <a:srgbClr val="FFFFFF"/>
                </a:solidFill>
                <a:uFillTx/>
                <a:latin typeface="Montserrat Medium"/>
                <a:ea typeface="Montserrat Medium"/>
                <a:cs typeface="Montserrat Medium"/>
                <a:hlinkClick r:id="rId6"/>
              </a:rPr>
              <a:t>NRF.COM/TOPICS/HOLIDAY-AND-SEASONAL-TRENDS/HALLOWEEN</a:t>
            </a:r>
            <a:endParaRPr lang="en-US" sz="16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2000"/>
              </a:spcBef>
              <a:spcAft>
                <a:spcPts val="0"/>
              </a:spcAft>
              <a:buNone/>
              <a:tabLst/>
              <a:defRPr sz="1800" b="0" i="0" u="none" strike="noStrike" kern="0" cap="none" spc="0" baseline="0">
                <a:solidFill>
                  <a:srgbClr val="000000"/>
                </a:solidFill>
                <a:uFillTx/>
              </a:defRPr>
            </a:pPr>
            <a:r>
              <a:rPr lang="en-US" sz="1600" b="0" i="0" u="sng" strike="noStrike" kern="0" cap="none" spc="0" baseline="0">
                <a:solidFill>
                  <a:srgbClr val="FFFFFF"/>
                </a:solidFill>
                <a:uFillTx/>
                <a:latin typeface="Montserrat Medium"/>
                <a:ea typeface="Montserrat Medium"/>
                <a:cs typeface="Montserrat Medium"/>
                <a:hlinkClick r:id="rId7"/>
              </a:rPr>
              <a:t>INSTACART.COM/COMPANY/UPDATES/TRICK-OR-TREAT-TRENDS-MAPPING-OUT-HALLOWEENS-BEST-HAUNTS/</a:t>
            </a:r>
            <a:endParaRPr lang="en-US" sz="16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2000"/>
              </a:spcBef>
              <a:spcAft>
                <a:spcPts val="0"/>
              </a:spcAft>
              <a:buNone/>
              <a:tabLst/>
              <a:defRPr sz="1800" b="0" i="0" u="none" strike="noStrike" kern="0" cap="none" spc="0" baseline="0">
                <a:solidFill>
                  <a:srgbClr val="000000"/>
                </a:solidFill>
                <a:uFillTx/>
              </a:defRPr>
            </a:pPr>
            <a:r>
              <a:rPr lang="en-US" sz="1600" b="0" i="0" u="sng" strike="noStrike" kern="0" cap="none" spc="0" baseline="0">
                <a:solidFill>
                  <a:srgbClr val="FFFFFF"/>
                </a:solidFill>
                <a:uFillTx/>
                <a:latin typeface="Montserrat Medium"/>
                <a:ea typeface="Montserrat Medium"/>
                <a:cs typeface="Montserrat Medium"/>
                <a:hlinkClick r:id="rId8"/>
              </a:rPr>
              <a:t>USATODAY.COM/STORY/MONEY/FOOD/2023/10/09/SCOOBY-DOO-KRISPY-KREME-DOUGHNUT-HALLOWEEN-DOZEN/71116427007/</a:t>
            </a:r>
            <a:endParaRPr lang="en-US" sz="16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2000"/>
              </a:spcBef>
              <a:spcAft>
                <a:spcPts val="0"/>
              </a:spcAft>
              <a:buNone/>
              <a:tabLst/>
              <a:defRPr sz="1800" b="0" i="0" u="none" strike="noStrike" kern="0" cap="none" spc="0" baseline="0">
                <a:solidFill>
                  <a:srgbClr val="000000"/>
                </a:solidFill>
                <a:uFillTx/>
              </a:defRPr>
            </a:pPr>
            <a:r>
              <a:rPr lang="en-US" sz="1600" b="0" i="0" u="sng" strike="noStrike" kern="0" cap="none" spc="0" baseline="0">
                <a:solidFill>
                  <a:srgbClr val="FFFFFF"/>
                </a:solidFill>
                <a:uFillTx/>
                <a:latin typeface="Montserrat Medium"/>
                <a:ea typeface="Montserrat Medium"/>
                <a:cs typeface="Montserrat Medium"/>
                <a:hlinkClick r:id="rId9"/>
              </a:rPr>
              <a:t>ABOUT.DOORDASH.COM/EN-US/NEWS/DOORDASH-PARTNERS-WITH-SPIRIT-HALLOWEEN</a:t>
            </a:r>
            <a:endParaRPr lang="en-US" sz="16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2000"/>
              </a:spcBef>
              <a:spcAft>
                <a:spcPts val="0"/>
              </a:spcAft>
              <a:buNone/>
              <a:tabLst/>
              <a:defRPr sz="1800" b="0" i="0" u="none" strike="noStrike" kern="0" cap="none" spc="0" baseline="0">
                <a:solidFill>
                  <a:srgbClr val="000000"/>
                </a:solidFill>
                <a:uFillTx/>
              </a:defRPr>
            </a:pPr>
            <a:r>
              <a:rPr lang="en-US" sz="1600" b="0" i="0" u="sng" strike="noStrike" kern="0" cap="none" spc="0" baseline="0">
                <a:solidFill>
                  <a:srgbClr val="FFFFFF"/>
                </a:solidFill>
                <a:uFillTx/>
                <a:latin typeface="Montserrat Medium"/>
                <a:ea typeface="Montserrat Medium"/>
                <a:cs typeface="Montserrat Medium"/>
                <a:hlinkClick r:id="rId10"/>
              </a:rPr>
              <a:t>COMICBOOK.COM/MOVIES/NEWS/THE-NIGHTMARE-BEFORE-CHRISTMAS-30TH-ANNIVERSARY-FASHION-COLLECTION-HOT-TOPIC-HALLOWEEN/</a:t>
            </a:r>
            <a:endParaRPr lang="en-US" sz="16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2000"/>
              </a:spcBef>
              <a:spcAft>
                <a:spcPts val="0"/>
              </a:spcAft>
              <a:buNone/>
              <a:tabLst/>
              <a:defRPr sz="1800" b="0" i="0" u="none" strike="noStrike" kern="0" cap="none" spc="0" baseline="0">
                <a:solidFill>
                  <a:srgbClr val="000000"/>
                </a:solidFill>
                <a:uFillTx/>
              </a:defRPr>
            </a:pPr>
            <a:r>
              <a:rPr lang="en-US" sz="1600" b="0" i="0" u="sng" strike="noStrike" kern="0" cap="none" spc="0" baseline="0">
                <a:solidFill>
                  <a:srgbClr val="FFFFFF"/>
                </a:solidFill>
                <a:uFillTx/>
                <a:latin typeface="Montserrat Medium"/>
                <a:ea typeface="Montserrat Medium"/>
                <a:cs typeface="Montserrat Medium"/>
                <a:hlinkClick r:id="rId11"/>
              </a:rPr>
              <a:t>THEFOODXP.COM/CHIPOTLE-HALLOWEEN-MENU/</a:t>
            </a:r>
            <a:endParaRPr lang="en-US" sz="16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2000"/>
              </a:spcBef>
              <a:spcAft>
                <a:spcPts val="0"/>
              </a:spcAft>
              <a:buNone/>
              <a:tabLst/>
              <a:defRPr sz="1800" b="0" i="0" u="none" strike="noStrike" kern="0" cap="none" spc="0" baseline="0">
                <a:solidFill>
                  <a:srgbClr val="000000"/>
                </a:solidFill>
                <a:uFillTx/>
              </a:defRPr>
            </a:pPr>
            <a:r>
              <a:rPr lang="en-US" sz="1600" b="0" i="0" u="sng" strike="noStrike" kern="0" cap="none" spc="0" baseline="0">
                <a:solidFill>
                  <a:srgbClr val="FFFFFF"/>
                </a:solidFill>
                <a:uFillTx/>
                <a:latin typeface="Montserrat Medium"/>
                <a:ea typeface="Montserrat Medium"/>
                <a:cs typeface="Montserrat Medium"/>
                <a:hlinkClick r:id="rId12"/>
              </a:rPr>
              <a:t>NBCBOSTON.COM/NEWS/LOCAL/DUNKIN-UNVEILS-100-INFLATABLE-HALLOWEEN-DONUT-AS-TALL-AS-A-PERSON/3150731/</a:t>
            </a:r>
            <a:endParaRPr lang="en-US" sz="16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2000"/>
              </a:spcBef>
              <a:spcAft>
                <a:spcPts val="0"/>
              </a:spcAft>
              <a:buNone/>
              <a:tabLst/>
              <a:defRPr sz="1800" b="0" i="0" u="none" strike="noStrike" kern="0" cap="none" spc="0" baseline="0">
                <a:solidFill>
                  <a:srgbClr val="000000"/>
                </a:solidFill>
                <a:uFillTx/>
              </a:defRPr>
            </a:pPr>
            <a:r>
              <a:rPr lang="en-US" sz="1600" b="0" i="0" u="sng" strike="noStrike" kern="0" cap="none" spc="0" baseline="0">
                <a:solidFill>
                  <a:srgbClr val="FFFFFF"/>
                </a:solidFill>
                <a:uFillTx/>
                <a:latin typeface="Montserrat Medium"/>
                <a:ea typeface="Montserrat Medium"/>
                <a:cs typeface="Montserrat Medium"/>
                <a:hlinkClick r:id="rId13"/>
              </a:rPr>
              <a:t>TODAY.COM/FOOD/RESTAURANTS/BURGER-KING-HALLOWEEN-BUCKET-GHOST-PEPPER-WHOPPER-RCNA118472</a:t>
            </a:r>
            <a:endParaRPr lang="en-US" sz="16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2000"/>
              </a:spcBef>
              <a:spcAft>
                <a:spcPts val="0"/>
              </a:spcAft>
              <a:buNone/>
              <a:tabLst/>
              <a:defRPr sz="1800" b="0" i="0" u="none" strike="noStrike" kern="0" cap="none" spc="0" baseline="0">
                <a:solidFill>
                  <a:srgbClr val="000000"/>
                </a:solidFill>
                <a:uFillTx/>
              </a:defRPr>
            </a:pPr>
            <a:r>
              <a:rPr lang="en-US" sz="1600" b="0" i="0" u="sng" strike="noStrike" kern="0" cap="none" spc="0" baseline="0">
                <a:solidFill>
                  <a:srgbClr val="FFFFFF"/>
                </a:solidFill>
                <a:uFillTx/>
                <a:latin typeface="Montserrat Medium"/>
                <a:ea typeface="Montserrat Medium"/>
                <a:cs typeface="Montserrat Medium"/>
                <a:hlinkClick r:id="rId14"/>
              </a:rPr>
              <a:t>PARADE.COM/FOOD/MCDONALDS-BOO-BUCKETS-RETURN-HOW-GET-2023</a:t>
            </a:r>
            <a:endParaRPr lang="en-US" sz="16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2000"/>
              </a:spcBef>
              <a:spcAft>
                <a:spcPts val="0"/>
              </a:spcAft>
              <a:buNone/>
              <a:tabLst/>
              <a:defRPr sz="1800" b="0" i="0" u="none" strike="noStrike" kern="0" cap="none" spc="0" baseline="0">
                <a:solidFill>
                  <a:srgbClr val="000000"/>
                </a:solidFill>
                <a:uFillTx/>
              </a:defRPr>
            </a:pPr>
            <a:r>
              <a:rPr lang="en-US" sz="1600" b="0" i="0" u="sng" strike="noStrike" kern="0" cap="none" spc="0" baseline="0">
                <a:solidFill>
                  <a:srgbClr val="FFFFFF"/>
                </a:solidFill>
                <a:uFillTx/>
                <a:latin typeface="Montserrat Medium"/>
                <a:ea typeface="Montserrat Medium"/>
                <a:cs typeface="Montserrat Medium"/>
                <a:hlinkClick r:id="rId15"/>
              </a:rPr>
              <a:t>FOODNETWORK.COM/FN-DISH/NEWS/WHERE-TO-BUY-TYSON-SPOOKY-HALLOWEEN-CHICKEN-NUGGETS-2023</a:t>
            </a:r>
            <a:endParaRPr lang="en-US" sz="16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2000"/>
              </a:spcBef>
              <a:spcAft>
                <a:spcPts val="0"/>
              </a:spcAft>
              <a:buNone/>
              <a:tabLst/>
              <a:defRPr sz="1800" b="0" i="0" u="none" strike="noStrike" kern="0" cap="none" spc="0" baseline="0">
                <a:solidFill>
                  <a:srgbClr val="000000"/>
                </a:solidFill>
                <a:uFillTx/>
              </a:defRPr>
            </a:pPr>
            <a:r>
              <a:rPr lang="en-US" sz="1600" b="0" i="0" u="sng" strike="noStrike" kern="0" cap="none" spc="0" baseline="0">
                <a:solidFill>
                  <a:srgbClr val="FFFFFF"/>
                </a:solidFill>
                <a:uFillTx/>
                <a:latin typeface="Montserrat Medium"/>
                <a:ea typeface="Montserrat Medium"/>
                <a:cs typeface="Montserrat Medium"/>
                <a:hlinkClick r:id="rId16"/>
              </a:rPr>
              <a:t>MENTALFLOSS.COM/POSTS/FANTA-MYSTERY-FLAVOR-TURNS-TONGUE-BLACK</a:t>
            </a:r>
            <a:endParaRPr lang="en-US" sz="16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2000"/>
              </a:spcBef>
              <a:spcAft>
                <a:spcPts val="2000"/>
              </a:spcAft>
              <a:buNone/>
              <a:tabLst/>
              <a:defRPr sz="1800" b="0" i="0" u="none" strike="noStrike" kern="0" cap="none" spc="0" baseline="0">
                <a:solidFill>
                  <a:srgbClr val="000000"/>
                </a:solidFill>
                <a:uFillTx/>
              </a:defRPr>
            </a:pPr>
            <a:r>
              <a:rPr lang="en-US" sz="1600" b="0" i="0" u="sng" strike="noStrike" kern="0" cap="none" spc="0" baseline="0">
                <a:solidFill>
                  <a:srgbClr val="FFFFFF"/>
                </a:solidFill>
                <a:uFillTx/>
                <a:latin typeface="Montserrat Medium"/>
                <a:ea typeface="Montserrat Medium"/>
                <a:cs typeface="Montserrat Medium"/>
                <a:hlinkClick r:id="rId17"/>
              </a:rPr>
              <a:t>COMICBOOK.COM/IRL/NEWS/HALLOWEEN-CEREALS-2023-MONSTER-CEREALS-HALLOWEEN-FLAVORS/</a:t>
            </a:r>
            <a:endParaRPr lang="en-US" sz="1600" b="0" i="0" u="none" strike="noStrike" kern="0" cap="none" spc="0" baseline="0">
              <a:solidFill>
                <a:srgbClr val="000000"/>
              </a:solidFill>
              <a:uFillTx/>
              <a:latin typeface="Montserrat Medium"/>
              <a:ea typeface="Montserrat Medium"/>
              <a:cs typeface="Montserrat Medium"/>
            </a:endParaRPr>
          </a:p>
        </p:txBody>
      </p:sp>
      <p:sp>
        <p:nvSpPr>
          <p:cNvPr id="5" name="Google Shape;609;p27">
            <a:extLst>
              <a:ext uri="{FF2B5EF4-FFF2-40B4-BE49-F238E27FC236}">
                <a16:creationId xmlns:a16="http://schemas.microsoft.com/office/drawing/2014/main" id="{374A2685-DBEE-6388-545F-AC212BFBC256}"/>
              </a:ext>
            </a:extLst>
          </p:cNvPr>
          <p:cNvSpPr txBox="1"/>
          <p:nvPr/>
        </p:nvSpPr>
        <p:spPr>
          <a:xfrm>
            <a:off x="811530" y="939116"/>
            <a:ext cx="5087182" cy="129159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0" cap="none" spc="0" baseline="0">
                <a:solidFill>
                  <a:srgbClr val="F26924"/>
                </a:solidFill>
                <a:uFillTx/>
                <a:latin typeface="Luckiest Guy"/>
                <a:ea typeface="Luckiest Guy"/>
                <a:cs typeface="Luckiest Guy"/>
              </a:rPr>
              <a:t>SOURCES</a:t>
            </a:r>
            <a:endParaRPr lang="en-US" sz="1400" b="0" i="0" u="none" strike="noStrike" kern="0" cap="none" spc="0" baseline="0">
              <a:solidFill>
                <a:srgbClr val="000000"/>
              </a:solidFill>
              <a:uFillTx/>
              <a:latin typeface="Arial"/>
              <a:ea typeface="Arial"/>
              <a:cs typeface="Arial"/>
            </a:endParaRPr>
          </a:p>
        </p:txBody>
      </p:sp>
      <p:sp>
        <p:nvSpPr>
          <p:cNvPr id="6" name="Google Shape;610;p27">
            <a:extLst>
              <a:ext uri="{FF2B5EF4-FFF2-40B4-BE49-F238E27FC236}">
                <a16:creationId xmlns:a16="http://schemas.microsoft.com/office/drawing/2014/main" id="{7C9FAF48-CC1C-66E3-ADF6-B8844A361729}"/>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18">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Google Shape;116;p3">
            <a:extLst>
              <a:ext uri="{FF2B5EF4-FFF2-40B4-BE49-F238E27FC236}">
                <a16:creationId xmlns:a16="http://schemas.microsoft.com/office/drawing/2014/main" id="{F5BF3ACB-F5D5-83BC-EB9F-041E5E4E6713}"/>
              </a:ext>
            </a:extLst>
          </p:cNvPr>
          <p:cNvSpPr/>
          <p:nvPr/>
        </p:nvSpPr>
        <p:spPr>
          <a:xfrm>
            <a:off x="0" y="-914400"/>
            <a:ext cx="19933920" cy="11212830"/>
          </a:xfrm>
          <a:custGeom>
            <a:avLst/>
            <a:gdLst>
              <a:gd name="f0" fmla="val w"/>
              <a:gd name="f1" fmla="val h"/>
              <a:gd name="f2" fmla="val 0"/>
              <a:gd name="f3" fmla="val 18288000"/>
              <a:gd name="f4" fmla="val 10287000"/>
              <a:gd name="f5" fmla="*/ f0 1 18288000"/>
              <a:gd name="f6" fmla="*/ f1 1 10287000"/>
              <a:gd name="f7" fmla="val f2"/>
              <a:gd name="f8" fmla="val f3"/>
              <a:gd name="f9" fmla="val f4"/>
              <a:gd name="f10" fmla="+- f9 0 f7"/>
              <a:gd name="f11" fmla="+- f8 0 f7"/>
              <a:gd name="f12" fmla="*/ f11 1 18288000"/>
              <a:gd name="f13" fmla="*/ f10 1 1028700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8288000" h="10287000">
                <a:moveTo>
                  <a:pt x="f2" y="f2"/>
                </a:moveTo>
                <a:lnTo>
                  <a:pt x="f3" y="f2"/>
                </a:lnTo>
                <a:lnTo>
                  <a:pt x="f3" y="f4"/>
                </a:lnTo>
                <a:lnTo>
                  <a:pt x="f2" y="f4"/>
                </a:lnTo>
                <a:lnTo>
                  <a:pt x="f2" y="f2"/>
                </a:lnTo>
                <a:close/>
              </a:path>
            </a:pathLst>
          </a:custGeom>
          <a:blipFill>
            <a:blip r:embed="rId3">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117;p3">
            <a:extLst>
              <a:ext uri="{FF2B5EF4-FFF2-40B4-BE49-F238E27FC236}">
                <a16:creationId xmlns:a16="http://schemas.microsoft.com/office/drawing/2014/main" id="{0338B5F1-F01F-9100-00A6-F2C4208FF140}"/>
              </a:ext>
            </a:extLst>
          </p:cNvPr>
          <p:cNvSpPr/>
          <p:nvPr/>
        </p:nvSpPr>
        <p:spPr>
          <a:xfrm>
            <a:off x="-274082" y="-3828601"/>
            <a:ext cx="14695358" cy="14695358"/>
          </a:xfrm>
          <a:custGeom>
            <a:avLst/>
            <a:gdLst>
              <a:gd name="f0" fmla="val w"/>
              <a:gd name="f1" fmla="val h"/>
              <a:gd name="f2" fmla="val 0"/>
              <a:gd name="f3" fmla="val 14695361"/>
              <a:gd name="f4" fmla="val 14695362"/>
              <a:gd name="f5" fmla="*/ f0 1 14695361"/>
              <a:gd name="f6" fmla="*/ f1 1 14695361"/>
              <a:gd name="f7" fmla="val f2"/>
              <a:gd name="f8" fmla="val f3"/>
              <a:gd name="f9" fmla="+- f8 0 f7"/>
              <a:gd name="f10" fmla="*/ f9 1 14695361"/>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14695361" h="14695361">
                <a:moveTo>
                  <a:pt x="f2" y="f2"/>
                </a:moveTo>
                <a:lnTo>
                  <a:pt x="f4" y="f2"/>
                </a:lnTo>
                <a:lnTo>
                  <a:pt x="f4" y="f4"/>
                </a:lnTo>
                <a:lnTo>
                  <a:pt x="f2" y="f4"/>
                </a:lnTo>
                <a:lnTo>
                  <a:pt x="f2" y="f2"/>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118;p3">
            <a:extLst>
              <a:ext uri="{FF2B5EF4-FFF2-40B4-BE49-F238E27FC236}">
                <a16:creationId xmlns:a16="http://schemas.microsoft.com/office/drawing/2014/main" id="{4A70863B-88F2-F37C-A5E0-3390C4D4D9D6}"/>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5">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119;p3">
            <a:extLst>
              <a:ext uri="{FF2B5EF4-FFF2-40B4-BE49-F238E27FC236}">
                <a16:creationId xmlns:a16="http://schemas.microsoft.com/office/drawing/2014/main" id="{6916C5D0-B170-2797-679C-7C88345D3E3D}"/>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6">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120;p3">
            <a:extLst>
              <a:ext uri="{FF2B5EF4-FFF2-40B4-BE49-F238E27FC236}">
                <a16:creationId xmlns:a16="http://schemas.microsoft.com/office/drawing/2014/main" id="{2F3D2AF3-C7A0-A852-5265-A372DF043E79}"/>
              </a:ext>
            </a:extLst>
          </p:cNvPr>
          <p:cNvSpPr/>
          <p:nvPr/>
        </p:nvSpPr>
        <p:spPr>
          <a:xfrm rot="5400013">
            <a:off x="785039" y="1323731"/>
            <a:ext cx="561185" cy="73865"/>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7" name="Google Shape;121;p3">
            <a:extLst>
              <a:ext uri="{FF2B5EF4-FFF2-40B4-BE49-F238E27FC236}">
                <a16:creationId xmlns:a16="http://schemas.microsoft.com/office/drawing/2014/main" id="{0F388D45-B1D8-95F7-C743-286E0F92B98B}"/>
              </a:ext>
            </a:extLst>
          </p:cNvPr>
          <p:cNvSpPr/>
          <p:nvPr/>
        </p:nvSpPr>
        <p:spPr>
          <a:xfrm>
            <a:off x="3578806" y="8696181"/>
            <a:ext cx="467002" cy="467002"/>
          </a:xfrm>
          <a:custGeom>
            <a:avLst/>
            <a:gdLst>
              <a:gd name="f0" fmla="val w"/>
              <a:gd name="f1" fmla="val h"/>
              <a:gd name="f2" fmla="val 0"/>
              <a:gd name="f3" fmla="val 6350000"/>
              <a:gd name="f4" fmla="val 3175000"/>
              <a:gd name="f5" fmla="val 1421496"/>
              <a:gd name="f6" fmla="val 4928504"/>
              <a:gd name="f7" fmla="*/ f0 1 6350000"/>
              <a:gd name="f8" fmla="*/ f1 1 6350000"/>
              <a:gd name="f9" fmla="val f2"/>
              <a:gd name="f10" fmla="val f3"/>
              <a:gd name="f11" fmla="+- f10 0 f9"/>
              <a:gd name="f12" fmla="*/ f11 1 63500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6350000" h="63500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090715"/>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8" name="Google Shape;122;p3">
            <a:extLst>
              <a:ext uri="{FF2B5EF4-FFF2-40B4-BE49-F238E27FC236}">
                <a16:creationId xmlns:a16="http://schemas.microsoft.com/office/drawing/2014/main" id="{6A2D4AA8-B53E-1AD1-CB78-C6325121FBAB}"/>
              </a:ext>
            </a:extLst>
          </p:cNvPr>
          <p:cNvSpPr txBox="1"/>
          <p:nvPr/>
        </p:nvSpPr>
        <p:spPr>
          <a:xfrm>
            <a:off x="1028700" y="4157767"/>
            <a:ext cx="9139428" cy="1846658"/>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0" b="1" i="0" u="none" strike="noStrike" kern="0" cap="none" spc="0" baseline="0">
                <a:solidFill>
                  <a:srgbClr val="FFFFFF"/>
                </a:solidFill>
                <a:uFillTx/>
                <a:latin typeface="Luckiest Guy"/>
                <a:ea typeface="Luckiest Guy"/>
                <a:cs typeface="Luckiest Guy"/>
              </a:rPr>
              <a:t>HALLOWEEN</a:t>
            </a:r>
            <a:endParaRPr lang="en-US" sz="1400" b="0" i="0" u="none" strike="noStrike" kern="0" cap="none" spc="0" baseline="0">
              <a:solidFill>
                <a:srgbClr val="000000"/>
              </a:solidFill>
              <a:uFillTx/>
              <a:latin typeface="Arial"/>
              <a:ea typeface="Arial"/>
              <a:cs typeface="Arial"/>
            </a:endParaRPr>
          </a:p>
        </p:txBody>
      </p:sp>
      <p:sp>
        <p:nvSpPr>
          <p:cNvPr id="9" name="Google Shape;123;p3">
            <a:extLst>
              <a:ext uri="{FF2B5EF4-FFF2-40B4-BE49-F238E27FC236}">
                <a16:creationId xmlns:a16="http://schemas.microsoft.com/office/drawing/2014/main" id="{F13C3131-BDDA-4159-F36B-CA3D00853471}"/>
              </a:ext>
            </a:extLst>
          </p:cNvPr>
          <p:cNvSpPr txBox="1"/>
          <p:nvPr/>
        </p:nvSpPr>
        <p:spPr>
          <a:xfrm>
            <a:off x="1028700" y="2771061"/>
            <a:ext cx="8578909" cy="1590927"/>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876" b="0" i="0" u="none" strike="noStrike" kern="0" cap="none" spc="0" baseline="0">
                <a:solidFill>
                  <a:srgbClr val="F26924"/>
                </a:solidFill>
                <a:uFillTx/>
                <a:latin typeface="Luckiest Guy"/>
                <a:ea typeface="Luckiest Guy"/>
                <a:cs typeface="Luckiest Guy"/>
              </a:rPr>
              <a:t>BUSINESS OF</a:t>
            </a:r>
            <a:endParaRPr lang="en-US" sz="1400" b="0" i="0" u="none" strike="noStrike" kern="0" cap="none" spc="0" baseline="0">
              <a:solidFill>
                <a:srgbClr val="000000"/>
              </a:solidFill>
              <a:uFillTx/>
              <a:latin typeface="Arial"/>
              <a:ea typeface="Arial"/>
              <a:cs typeface="Arial"/>
            </a:endParaRPr>
          </a:p>
        </p:txBody>
      </p:sp>
      <p:sp>
        <p:nvSpPr>
          <p:cNvPr id="10" name="Google Shape;124;p3">
            <a:extLst>
              <a:ext uri="{FF2B5EF4-FFF2-40B4-BE49-F238E27FC236}">
                <a16:creationId xmlns:a16="http://schemas.microsoft.com/office/drawing/2014/main" id="{5742898F-A8B7-8CF6-982C-54C50C6AE3FC}"/>
              </a:ext>
            </a:extLst>
          </p:cNvPr>
          <p:cNvSpPr txBox="1"/>
          <p:nvPr/>
        </p:nvSpPr>
        <p:spPr>
          <a:xfrm>
            <a:off x="1028700" y="6131436"/>
            <a:ext cx="11820302" cy="22410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2600" b="0" i="0" u="none" strike="noStrike" kern="0" cap="none" spc="0" baseline="0">
                <a:solidFill>
                  <a:srgbClr val="FFFFFF"/>
                </a:solidFill>
                <a:uFillTx/>
                <a:latin typeface="Montserrat Medium"/>
                <a:ea typeface="Montserrat Medium"/>
                <a:cs typeface="Montserrat Medium"/>
              </a:rPr>
              <a:t>This presentation reveals some interesting marketing data and statistics about the 2023 Halloween season.  </a:t>
            </a:r>
            <a:endParaRPr lang="en-US" sz="2600" b="0" i="0" u="none" strike="noStrike" kern="0" cap="none" spc="0" baseline="0">
              <a:solidFill>
                <a:srgbClr val="000000"/>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endParaRPr lang="en-US" sz="2600" b="0" i="0" u="none" strike="noStrike" kern="0" cap="none" spc="0" baseline="0">
              <a:solidFill>
                <a:srgbClr val="FFFFFF"/>
              </a:solidFill>
              <a:uFillTx/>
              <a:latin typeface="Montserrat Medium"/>
              <a:ea typeface="Montserrat Medium"/>
              <a:cs typeface="Montserrat Medium"/>
            </a:endParaRPr>
          </a:p>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2600" b="0" i="0" u="none" strike="noStrike" kern="0" cap="none" spc="0" baseline="0">
                <a:solidFill>
                  <a:srgbClr val="FFFFFF"/>
                </a:solidFill>
                <a:uFillTx/>
                <a:latin typeface="Montserrat Medium"/>
                <a:ea typeface="Montserrat Medium"/>
                <a:cs typeface="Montserrat Medium"/>
              </a:rPr>
              <a:t>How does this information benefit businesses and brands that are considering a Halloween-themed marketing campaign? </a:t>
            </a:r>
            <a:endParaRPr lang="en-US" sz="2600" b="0" i="0" u="none" strike="noStrike" kern="0" cap="none" spc="0" baseline="0">
              <a:solidFill>
                <a:srgbClr val="000000"/>
              </a:solidFill>
              <a:uFillTx/>
              <a:latin typeface="Montserrat Medium"/>
              <a:ea typeface="Montserrat Medium"/>
              <a:cs typeface="Montserrat Medium"/>
            </a:endParaRPr>
          </a:p>
        </p:txBody>
      </p:sp>
      <p:sp>
        <p:nvSpPr>
          <p:cNvPr id="11" name="Google Shape;125;p3">
            <a:extLst>
              <a:ext uri="{FF2B5EF4-FFF2-40B4-BE49-F238E27FC236}">
                <a16:creationId xmlns:a16="http://schemas.microsoft.com/office/drawing/2014/main" id="{543AEB14-F539-B8AC-7333-ADB505E69818}"/>
              </a:ext>
            </a:extLst>
          </p:cNvPr>
          <p:cNvSpPr txBox="1"/>
          <p:nvPr/>
        </p:nvSpPr>
        <p:spPr>
          <a:xfrm>
            <a:off x="1403869" y="951780"/>
            <a:ext cx="4988920" cy="40576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12" name="Google Shape;126;p3">
            <a:extLst>
              <a:ext uri="{FF2B5EF4-FFF2-40B4-BE49-F238E27FC236}">
                <a16:creationId xmlns:a16="http://schemas.microsoft.com/office/drawing/2014/main" id="{BD0F42A8-1C28-53AE-73F0-72D6E6310448}"/>
              </a:ext>
            </a:extLst>
          </p:cNvPr>
          <p:cNvSpPr txBox="1"/>
          <p:nvPr/>
        </p:nvSpPr>
        <p:spPr>
          <a:xfrm>
            <a:off x="1403869" y="1319451"/>
            <a:ext cx="5338559" cy="3962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
        <p:nvSpPr>
          <p:cNvPr id="13" name="Google Shape;127;p3">
            <a:extLst>
              <a:ext uri="{FF2B5EF4-FFF2-40B4-BE49-F238E27FC236}">
                <a16:creationId xmlns:a16="http://schemas.microsoft.com/office/drawing/2014/main" id="{35596F35-2B41-EB88-C037-02CB38C9925A}"/>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7">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4">
    <p:bg>
      <p:bgPr>
        <a:solidFill>
          <a:srgbClr val="090715"/>
        </a:solidFill>
        <a:effectLst/>
      </p:bgPr>
    </p:bg>
    <p:spTree>
      <p:nvGrpSpPr>
        <p:cNvPr id="1" name=""/>
        <p:cNvGrpSpPr/>
        <p:nvPr/>
      </p:nvGrpSpPr>
      <p:grpSpPr>
        <a:xfrm>
          <a:off x="0" y="0"/>
          <a:ext cx="0" cy="0"/>
          <a:chOff x="0" y="0"/>
          <a:chExt cx="0" cy="0"/>
        </a:xfrm>
      </p:grpSpPr>
      <p:sp>
        <p:nvSpPr>
          <p:cNvPr id="2" name="Google Shape;132;p4">
            <a:extLst>
              <a:ext uri="{FF2B5EF4-FFF2-40B4-BE49-F238E27FC236}">
                <a16:creationId xmlns:a16="http://schemas.microsoft.com/office/drawing/2014/main" id="{41FBFF8D-33D2-FF3D-5DAA-A5A5DA875CAB}"/>
              </a:ext>
            </a:extLst>
          </p:cNvPr>
          <p:cNvSpPr/>
          <p:nvPr/>
        </p:nvSpPr>
        <p:spPr>
          <a:xfrm>
            <a:off x="2310624" y="1028700"/>
            <a:ext cx="13666759" cy="7690798"/>
          </a:xfrm>
          <a:custGeom>
            <a:avLst/>
            <a:gdLst>
              <a:gd name="f0" fmla="val w"/>
              <a:gd name="f1" fmla="val h"/>
              <a:gd name="f2" fmla="val 0"/>
              <a:gd name="f3" fmla="val 13666759"/>
              <a:gd name="f4" fmla="val 7690800"/>
              <a:gd name="f5" fmla="val 13666758"/>
              <a:gd name="f6" fmla="*/ f0 1 13666759"/>
              <a:gd name="f7" fmla="*/ f1 1 7690800"/>
              <a:gd name="f8" fmla="val f2"/>
              <a:gd name="f9" fmla="val f3"/>
              <a:gd name="f10" fmla="val f4"/>
              <a:gd name="f11" fmla="+- f10 0 f8"/>
              <a:gd name="f12" fmla="+- f9 0 f8"/>
              <a:gd name="f13" fmla="*/ f12 1 13666759"/>
              <a:gd name="f14" fmla="*/ f11 1 769080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13666759" h="7690800">
                <a:moveTo>
                  <a:pt x="f2" y="f2"/>
                </a:moveTo>
                <a:lnTo>
                  <a:pt x="f5" y="f2"/>
                </a:lnTo>
                <a:lnTo>
                  <a:pt x="f5" y="f4"/>
                </a:lnTo>
                <a:lnTo>
                  <a:pt x="f2" y="f4"/>
                </a:lnTo>
                <a:lnTo>
                  <a:pt x="f2" y="f2"/>
                </a:lnTo>
                <a:close/>
              </a:path>
            </a:pathLst>
          </a:custGeom>
          <a:blipFill>
            <a:blip r:embed="rId3">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133;p4">
            <a:extLst>
              <a:ext uri="{FF2B5EF4-FFF2-40B4-BE49-F238E27FC236}">
                <a16:creationId xmlns:a16="http://schemas.microsoft.com/office/drawing/2014/main" id="{51E5ABB6-F556-EA1D-8B37-17F259AB3C76}"/>
              </a:ext>
            </a:extLst>
          </p:cNvPr>
          <p:cNvSpPr txBox="1"/>
          <p:nvPr/>
        </p:nvSpPr>
        <p:spPr>
          <a:xfrm>
            <a:off x="1385873" y="9220196"/>
            <a:ext cx="15516243" cy="40305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America's favorite Halloween Candy by state in 2023, according to data from </a:t>
            </a:r>
            <a:r>
              <a:rPr lang="en-US" sz="2400" b="0" i="0" u="sng" strike="noStrike" kern="0" cap="none" spc="0" baseline="0">
                <a:solidFill>
                  <a:srgbClr val="FFFFFF"/>
                </a:solidFill>
                <a:uFillTx/>
                <a:latin typeface="Montserrat"/>
                <a:ea typeface="Montserrat"/>
                <a:cs typeface="Montserrat"/>
                <a:hlinkClick r:id="rId4"/>
              </a:rPr>
              <a:t>Candystore.com</a:t>
            </a:r>
            <a:r>
              <a:rPr lang="en-US" sz="2400" b="0" i="0" u="none" strike="noStrike" kern="0" cap="none" spc="0" baseline="0">
                <a:solidFill>
                  <a:srgbClr val="FFFFFF"/>
                </a:solidFill>
                <a:uFillTx/>
                <a:latin typeface="Montserrat"/>
                <a:ea typeface="Montserrat"/>
                <a:cs typeface="Montserrat"/>
              </a:rPr>
              <a:t>.</a:t>
            </a:r>
            <a:endParaRPr lang="en-US" sz="1400" b="0" i="0" u="none" strike="noStrike" kern="0" cap="none" spc="0" baseline="0">
              <a:solidFill>
                <a:srgbClr val="000000"/>
              </a:solidFill>
              <a:uFillTx/>
              <a:latin typeface="Arial"/>
              <a:ea typeface="Arial"/>
              <a:cs typeface="Arial"/>
            </a:endParaRPr>
          </a:p>
        </p:txBody>
      </p:sp>
      <p:sp>
        <p:nvSpPr>
          <p:cNvPr id="4" name="Google Shape;134;p4">
            <a:extLst>
              <a:ext uri="{FF2B5EF4-FFF2-40B4-BE49-F238E27FC236}">
                <a16:creationId xmlns:a16="http://schemas.microsoft.com/office/drawing/2014/main" id="{DBABCCE0-90A8-2204-B312-3F25906B4ED9}"/>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5">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135;p4">
            <a:extLst>
              <a:ext uri="{FF2B5EF4-FFF2-40B4-BE49-F238E27FC236}">
                <a16:creationId xmlns:a16="http://schemas.microsoft.com/office/drawing/2014/main" id="{F6CB00ED-B995-76E0-7E12-5C76A440D1A5}"/>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6">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5">
    <p:bg>
      <p:bgPr>
        <a:solidFill>
          <a:srgbClr val="090715"/>
        </a:solidFill>
        <a:effectLst/>
      </p:bgPr>
    </p:bg>
    <p:spTree>
      <p:nvGrpSpPr>
        <p:cNvPr id="1" name=""/>
        <p:cNvGrpSpPr/>
        <p:nvPr/>
      </p:nvGrpSpPr>
      <p:grpSpPr>
        <a:xfrm>
          <a:off x="0" y="0"/>
          <a:ext cx="0" cy="0"/>
          <a:chOff x="0" y="0"/>
          <a:chExt cx="0" cy="0"/>
        </a:xfrm>
      </p:grpSpPr>
      <p:sp>
        <p:nvSpPr>
          <p:cNvPr id="2" name="Google Shape;140;p5">
            <a:extLst>
              <a:ext uri="{FF2B5EF4-FFF2-40B4-BE49-F238E27FC236}">
                <a16:creationId xmlns:a16="http://schemas.microsoft.com/office/drawing/2014/main" id="{3A9D877E-1498-81FE-56B9-DF274A64B839}"/>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3">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141;p5">
            <a:extLst>
              <a:ext uri="{FF2B5EF4-FFF2-40B4-BE49-F238E27FC236}">
                <a16:creationId xmlns:a16="http://schemas.microsoft.com/office/drawing/2014/main" id="{C2864B47-03F4-2CEA-8F58-C0AA38694B9F}"/>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142;p5">
            <a:extLst>
              <a:ext uri="{FF2B5EF4-FFF2-40B4-BE49-F238E27FC236}">
                <a16:creationId xmlns:a16="http://schemas.microsoft.com/office/drawing/2014/main" id="{D102BEFD-81F6-EF77-C190-CA56BBD4CAA1}"/>
              </a:ext>
            </a:extLst>
          </p:cNvPr>
          <p:cNvSpPr/>
          <p:nvPr/>
        </p:nvSpPr>
        <p:spPr>
          <a:xfrm>
            <a:off x="482794" y="521217"/>
            <a:ext cx="17322411" cy="9363227"/>
          </a:xfrm>
          <a:custGeom>
            <a:avLst/>
            <a:gdLst>
              <a:gd name="f0" fmla="val w"/>
              <a:gd name="f1" fmla="val h"/>
              <a:gd name="f2" fmla="val 0"/>
              <a:gd name="f3" fmla="val 1940447"/>
              <a:gd name="f4" fmla="val 1048864"/>
              <a:gd name="f5" fmla="*/ f0 1 1940447"/>
              <a:gd name="f6" fmla="*/ f1 1 1048864"/>
              <a:gd name="f7" fmla="val f2"/>
              <a:gd name="f8" fmla="val f3"/>
              <a:gd name="f9" fmla="val f4"/>
              <a:gd name="f10" fmla="+- f9 0 f7"/>
              <a:gd name="f11" fmla="+- f8 0 f7"/>
              <a:gd name="f12" fmla="*/ f11 1 1940447"/>
              <a:gd name="f13" fmla="*/ f10 1 1048864"/>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940447" h="1048864">
                <a:moveTo>
                  <a:pt x="f2" y="f2"/>
                </a:moveTo>
                <a:lnTo>
                  <a:pt x="f3" y="f2"/>
                </a:lnTo>
                <a:lnTo>
                  <a:pt x="f3" y="f4"/>
                </a:lnTo>
                <a:lnTo>
                  <a:pt x="f2" y="f4"/>
                </a:lnTo>
                <a:close/>
              </a:path>
            </a:pathLst>
          </a:custGeom>
          <a:solidFill>
            <a:srgbClr val="262626"/>
          </a:solidFill>
          <a:ln w="9528" cap="sq">
            <a:solidFill>
              <a:srgbClr val="999999"/>
            </a:solidFill>
            <a:prstDash val="solid"/>
            <a:miter/>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143;p5">
            <a:extLst>
              <a:ext uri="{FF2B5EF4-FFF2-40B4-BE49-F238E27FC236}">
                <a16:creationId xmlns:a16="http://schemas.microsoft.com/office/drawing/2014/main" id="{CB55DF4D-AB75-AAE4-D169-42CA92432A0A}"/>
              </a:ext>
            </a:extLst>
          </p:cNvPr>
          <p:cNvSpPr txBox="1"/>
          <p:nvPr/>
        </p:nvSpPr>
        <p:spPr>
          <a:xfrm>
            <a:off x="482794" y="11036"/>
            <a:ext cx="7255882" cy="7766063"/>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ct val="99944"/>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cxnSp>
        <p:nvCxnSpPr>
          <p:cNvPr id="6" name="Google Shape;144;p5">
            <a:extLst>
              <a:ext uri="{FF2B5EF4-FFF2-40B4-BE49-F238E27FC236}">
                <a16:creationId xmlns:a16="http://schemas.microsoft.com/office/drawing/2014/main" id="{AEEFB439-9E8E-F974-EA04-8DE3124FB050}"/>
              </a:ext>
            </a:extLst>
          </p:cNvPr>
          <p:cNvCxnSpPr/>
          <p:nvPr/>
        </p:nvCxnSpPr>
        <p:spPr>
          <a:xfrm rot="10800009" flipH="1">
            <a:off x="2666992" y="6210304"/>
            <a:ext cx="1219197" cy="152393"/>
          </a:xfrm>
          <a:prstGeom prst="straightConnector1">
            <a:avLst/>
          </a:prstGeom>
          <a:noFill/>
          <a:ln w="28575" cap="flat">
            <a:solidFill>
              <a:srgbClr val="4A7DBA"/>
            </a:solidFill>
            <a:prstDash val="solid"/>
            <a:round/>
          </a:ln>
        </p:spPr>
      </p:cxnSp>
      <p:sp>
        <p:nvSpPr>
          <p:cNvPr id="7" name="Google Shape;145;p5">
            <a:extLst>
              <a:ext uri="{FF2B5EF4-FFF2-40B4-BE49-F238E27FC236}">
                <a16:creationId xmlns:a16="http://schemas.microsoft.com/office/drawing/2014/main" id="{F4EAFBCC-A9FD-BCF7-C1C1-7DB0523B3AC4}"/>
              </a:ext>
            </a:extLst>
          </p:cNvPr>
          <p:cNvSpPr/>
          <p:nvPr/>
        </p:nvSpPr>
        <p:spPr>
          <a:xfrm>
            <a:off x="1968995" y="3491654"/>
            <a:ext cx="11406719" cy="6601"/>
          </a:xfrm>
          <a:custGeom>
            <a:avLst/>
            <a:gdLst>
              <a:gd name="f0" fmla="val w"/>
              <a:gd name="f1" fmla="val h"/>
              <a:gd name="f2" fmla="val 0"/>
              <a:gd name="f3" fmla="val 27486068"/>
              <a:gd name="f4" fmla="val 12700"/>
              <a:gd name="f5" fmla="*/ f0 1 27486068"/>
              <a:gd name="f6" fmla="*/ f1 1 12700"/>
              <a:gd name="f7" fmla="val f2"/>
              <a:gd name="f8" fmla="val f3"/>
              <a:gd name="f9" fmla="val f4"/>
              <a:gd name="f10" fmla="+- f9 0 f7"/>
              <a:gd name="f11" fmla="+- f8 0 f7"/>
              <a:gd name="f12" fmla="*/ f11 1 27486068"/>
              <a:gd name="f13" fmla="*/ f10 1 1270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7486068" h="12700">
                <a:moveTo>
                  <a:pt x="f2" y="f2"/>
                </a:moveTo>
                <a:lnTo>
                  <a:pt x="f3" y="f2"/>
                </a:lnTo>
                <a:lnTo>
                  <a:pt x="f3" y="f4"/>
                </a:lnTo>
                <a:lnTo>
                  <a:pt x="f2" y="f4"/>
                </a:lnTo>
                <a:close/>
              </a:path>
            </a:pathLst>
          </a:custGeom>
          <a:solidFill>
            <a:srgbClr val="FFFFFF">
              <a:alpha val="24313"/>
            </a:srgbClr>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8" name="Google Shape;146;p5">
            <a:extLst>
              <a:ext uri="{FF2B5EF4-FFF2-40B4-BE49-F238E27FC236}">
                <a16:creationId xmlns:a16="http://schemas.microsoft.com/office/drawing/2014/main" id="{C93AF51F-8952-6BB5-56A3-6F3B43F4B799}"/>
              </a:ext>
            </a:extLst>
          </p:cNvPr>
          <p:cNvSpPr/>
          <p:nvPr/>
        </p:nvSpPr>
        <p:spPr>
          <a:xfrm>
            <a:off x="1969004" y="5300548"/>
            <a:ext cx="14259062" cy="6583"/>
          </a:xfrm>
          <a:custGeom>
            <a:avLst/>
            <a:gdLst>
              <a:gd name="f0" fmla="val w"/>
              <a:gd name="f1" fmla="val h"/>
              <a:gd name="f2" fmla="val 0"/>
              <a:gd name="f3" fmla="val 27486068"/>
              <a:gd name="f4" fmla="val 12700"/>
              <a:gd name="f5" fmla="*/ f0 1 27486068"/>
              <a:gd name="f6" fmla="*/ f1 1 12700"/>
              <a:gd name="f7" fmla="val f2"/>
              <a:gd name="f8" fmla="val f3"/>
              <a:gd name="f9" fmla="val f4"/>
              <a:gd name="f10" fmla="+- f9 0 f7"/>
              <a:gd name="f11" fmla="+- f8 0 f7"/>
              <a:gd name="f12" fmla="*/ f11 1 27486068"/>
              <a:gd name="f13" fmla="*/ f10 1 1270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7486068" h="12700">
                <a:moveTo>
                  <a:pt x="f2" y="f2"/>
                </a:moveTo>
                <a:lnTo>
                  <a:pt x="f3" y="f2"/>
                </a:lnTo>
                <a:lnTo>
                  <a:pt x="f3" y="f4"/>
                </a:lnTo>
                <a:lnTo>
                  <a:pt x="f2" y="f4"/>
                </a:lnTo>
                <a:close/>
              </a:path>
            </a:pathLst>
          </a:custGeom>
          <a:solidFill>
            <a:srgbClr val="FFFFFF">
              <a:alpha val="24313"/>
            </a:srgbClr>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9" name="Google Shape;147;p5">
            <a:extLst>
              <a:ext uri="{FF2B5EF4-FFF2-40B4-BE49-F238E27FC236}">
                <a16:creationId xmlns:a16="http://schemas.microsoft.com/office/drawing/2014/main" id="{00187D78-A191-05F5-17C3-0D038ED4C947}"/>
              </a:ext>
            </a:extLst>
          </p:cNvPr>
          <p:cNvSpPr/>
          <p:nvPr/>
        </p:nvSpPr>
        <p:spPr>
          <a:xfrm>
            <a:off x="1969004" y="7108518"/>
            <a:ext cx="14259062" cy="6583"/>
          </a:xfrm>
          <a:custGeom>
            <a:avLst/>
            <a:gdLst>
              <a:gd name="f0" fmla="val w"/>
              <a:gd name="f1" fmla="val h"/>
              <a:gd name="f2" fmla="val 0"/>
              <a:gd name="f3" fmla="val 27486068"/>
              <a:gd name="f4" fmla="val 12700"/>
              <a:gd name="f5" fmla="*/ f0 1 27486068"/>
              <a:gd name="f6" fmla="*/ f1 1 12700"/>
              <a:gd name="f7" fmla="val f2"/>
              <a:gd name="f8" fmla="val f3"/>
              <a:gd name="f9" fmla="val f4"/>
              <a:gd name="f10" fmla="+- f9 0 f7"/>
              <a:gd name="f11" fmla="+- f8 0 f7"/>
              <a:gd name="f12" fmla="*/ f11 1 27486068"/>
              <a:gd name="f13" fmla="*/ f10 1 1270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7486068" h="12700">
                <a:moveTo>
                  <a:pt x="f2" y="f2"/>
                </a:moveTo>
                <a:lnTo>
                  <a:pt x="f3" y="f2"/>
                </a:lnTo>
                <a:lnTo>
                  <a:pt x="f3" y="f4"/>
                </a:lnTo>
                <a:lnTo>
                  <a:pt x="f2" y="f4"/>
                </a:lnTo>
                <a:close/>
              </a:path>
            </a:pathLst>
          </a:custGeom>
          <a:solidFill>
            <a:srgbClr val="FFFFFF">
              <a:alpha val="24313"/>
            </a:srgbClr>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10" name="Google Shape;148;p5">
            <a:extLst>
              <a:ext uri="{FF2B5EF4-FFF2-40B4-BE49-F238E27FC236}">
                <a16:creationId xmlns:a16="http://schemas.microsoft.com/office/drawing/2014/main" id="{D1FB701F-3C39-8675-8336-B432F3A4AF0F}"/>
              </a:ext>
            </a:extLst>
          </p:cNvPr>
          <p:cNvSpPr txBox="1"/>
          <p:nvPr/>
        </p:nvSpPr>
        <p:spPr>
          <a:xfrm>
            <a:off x="1404326" y="3332037"/>
            <a:ext cx="450378" cy="299100"/>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Montserrat"/>
                <a:ea typeface="Montserrat"/>
                <a:cs typeface="Montserrat"/>
              </a:rPr>
              <a:t>15B </a:t>
            </a:r>
            <a:endParaRPr lang="en-US" sz="1400" b="0" i="0" u="none" strike="noStrike" kern="0" cap="none" spc="0" baseline="0">
              <a:solidFill>
                <a:srgbClr val="000000"/>
              </a:solidFill>
              <a:uFillTx/>
              <a:latin typeface="Arial"/>
              <a:ea typeface="Arial"/>
              <a:cs typeface="Arial"/>
            </a:endParaRPr>
          </a:p>
        </p:txBody>
      </p:sp>
      <p:sp>
        <p:nvSpPr>
          <p:cNvPr id="11" name="Google Shape;149;p5">
            <a:extLst>
              <a:ext uri="{FF2B5EF4-FFF2-40B4-BE49-F238E27FC236}">
                <a16:creationId xmlns:a16="http://schemas.microsoft.com/office/drawing/2014/main" id="{5A9ABC70-5D95-F8D8-C8B5-3AAD7D093E4D}"/>
              </a:ext>
            </a:extLst>
          </p:cNvPr>
          <p:cNvSpPr txBox="1"/>
          <p:nvPr/>
        </p:nvSpPr>
        <p:spPr>
          <a:xfrm>
            <a:off x="1383066" y="5140006"/>
            <a:ext cx="471638" cy="299100"/>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Montserrat"/>
                <a:ea typeface="Montserrat"/>
                <a:cs typeface="Montserrat"/>
              </a:rPr>
              <a:t>10B </a:t>
            </a:r>
            <a:endParaRPr lang="en-US" sz="1400" b="0" i="0" u="none" strike="noStrike" kern="0" cap="none" spc="0" baseline="0">
              <a:solidFill>
                <a:srgbClr val="000000"/>
              </a:solidFill>
              <a:uFillTx/>
              <a:latin typeface="Arial"/>
              <a:ea typeface="Arial"/>
              <a:cs typeface="Arial"/>
            </a:endParaRPr>
          </a:p>
        </p:txBody>
      </p:sp>
      <p:sp>
        <p:nvSpPr>
          <p:cNvPr id="12" name="Google Shape;150;p5">
            <a:extLst>
              <a:ext uri="{FF2B5EF4-FFF2-40B4-BE49-F238E27FC236}">
                <a16:creationId xmlns:a16="http://schemas.microsoft.com/office/drawing/2014/main" id="{FDE70244-7332-CF82-2775-4892E82F2A57}"/>
              </a:ext>
            </a:extLst>
          </p:cNvPr>
          <p:cNvSpPr txBox="1"/>
          <p:nvPr/>
        </p:nvSpPr>
        <p:spPr>
          <a:xfrm>
            <a:off x="1488944" y="6947967"/>
            <a:ext cx="365760" cy="299100"/>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Montserrat"/>
                <a:ea typeface="Montserrat"/>
                <a:cs typeface="Montserrat"/>
              </a:rPr>
              <a:t>5B </a:t>
            </a:r>
            <a:endParaRPr lang="en-US" sz="1400" b="0" i="0" u="none" strike="noStrike" kern="0" cap="none" spc="0" baseline="0">
              <a:solidFill>
                <a:srgbClr val="000000"/>
              </a:solidFill>
              <a:uFillTx/>
              <a:latin typeface="Arial"/>
              <a:ea typeface="Arial"/>
              <a:cs typeface="Arial"/>
            </a:endParaRPr>
          </a:p>
        </p:txBody>
      </p:sp>
      <p:sp>
        <p:nvSpPr>
          <p:cNvPr id="13" name="Google Shape;151;p5">
            <a:extLst>
              <a:ext uri="{FF2B5EF4-FFF2-40B4-BE49-F238E27FC236}">
                <a16:creationId xmlns:a16="http://schemas.microsoft.com/office/drawing/2014/main" id="{57496940-94FB-73BF-F6EB-37043B99058A}"/>
              </a:ext>
            </a:extLst>
          </p:cNvPr>
          <p:cNvSpPr txBox="1"/>
          <p:nvPr/>
        </p:nvSpPr>
        <p:spPr>
          <a:xfrm>
            <a:off x="1467685" y="8755937"/>
            <a:ext cx="387019" cy="299100"/>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Montserrat"/>
                <a:ea typeface="Montserrat"/>
                <a:cs typeface="Montserrat"/>
              </a:rPr>
              <a:t>0B </a:t>
            </a:r>
            <a:endParaRPr lang="en-US" sz="1400" b="0" i="0" u="none" strike="noStrike" kern="0" cap="none" spc="0" baseline="0">
              <a:solidFill>
                <a:srgbClr val="000000"/>
              </a:solidFill>
              <a:uFillTx/>
              <a:latin typeface="Arial"/>
              <a:ea typeface="Arial"/>
              <a:cs typeface="Arial"/>
            </a:endParaRPr>
          </a:p>
        </p:txBody>
      </p:sp>
      <p:cxnSp>
        <p:nvCxnSpPr>
          <p:cNvPr id="14" name="Google Shape;152;p5">
            <a:extLst>
              <a:ext uri="{FF2B5EF4-FFF2-40B4-BE49-F238E27FC236}">
                <a16:creationId xmlns:a16="http://schemas.microsoft.com/office/drawing/2014/main" id="{BD584197-53CC-C219-4C55-013D3593285A}"/>
              </a:ext>
            </a:extLst>
          </p:cNvPr>
          <p:cNvCxnSpPr/>
          <p:nvPr/>
        </p:nvCxnSpPr>
        <p:spPr>
          <a:xfrm>
            <a:off x="1964579" y="3363611"/>
            <a:ext cx="8559" cy="5579934"/>
          </a:xfrm>
          <a:prstGeom prst="straightConnector1">
            <a:avLst/>
          </a:prstGeom>
          <a:noFill/>
          <a:ln w="28575" cap="flat">
            <a:solidFill>
              <a:srgbClr val="FFB000"/>
            </a:solidFill>
            <a:prstDash val="solid"/>
            <a:round/>
          </a:ln>
        </p:spPr>
      </p:cxnSp>
      <p:sp>
        <p:nvSpPr>
          <p:cNvPr id="15" name="Google Shape;153;p5">
            <a:extLst>
              <a:ext uri="{FF2B5EF4-FFF2-40B4-BE49-F238E27FC236}">
                <a16:creationId xmlns:a16="http://schemas.microsoft.com/office/drawing/2014/main" id="{B17D9792-2B85-A718-D69E-8EBA29B5FE82}"/>
              </a:ext>
            </a:extLst>
          </p:cNvPr>
          <p:cNvSpPr txBox="1"/>
          <p:nvPr/>
        </p:nvSpPr>
        <p:spPr>
          <a:xfrm>
            <a:off x="1057640" y="1062377"/>
            <a:ext cx="14761799" cy="103946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93"/>
              </a:lnSpc>
              <a:spcBef>
                <a:spcPts val="0"/>
              </a:spcBef>
              <a:spcAft>
                <a:spcPts val="0"/>
              </a:spcAft>
              <a:buNone/>
              <a:tabLst/>
              <a:defRPr sz="1800" b="0" i="0" u="none" strike="noStrike" kern="0" cap="none" spc="0" baseline="0">
                <a:solidFill>
                  <a:srgbClr val="000000"/>
                </a:solidFill>
                <a:uFillTx/>
              </a:defRPr>
            </a:pPr>
            <a:r>
              <a:rPr lang="en-US" sz="5951" b="0" i="0" u="none" strike="noStrike" kern="0" cap="none" spc="0" baseline="0">
                <a:solidFill>
                  <a:srgbClr val="F26924"/>
                </a:solidFill>
                <a:uFillTx/>
                <a:latin typeface="Luckiest Guy"/>
                <a:ea typeface="Luckiest Guy"/>
                <a:cs typeface="Luckiest Guy"/>
              </a:rPr>
              <a:t>Total Halloween Spending </a:t>
            </a:r>
            <a:r>
              <a:rPr lang="en-US" sz="5951" b="0" i="0" u="none" strike="noStrike" kern="0" cap="none" spc="0" baseline="0">
                <a:solidFill>
                  <a:srgbClr val="FFFFFF"/>
                </a:solidFill>
                <a:uFillTx/>
                <a:latin typeface="Luckiest Guy"/>
                <a:ea typeface="Luckiest Guy"/>
                <a:cs typeface="Luckiest Guy"/>
              </a:rPr>
              <a:t>2013-2023</a:t>
            </a:r>
            <a:endParaRPr lang="en-US" sz="1400" b="0" i="0" u="none" strike="noStrike" kern="0" cap="none" spc="0" baseline="0">
              <a:solidFill>
                <a:srgbClr val="000000"/>
              </a:solidFill>
              <a:uFillTx/>
              <a:latin typeface="Arial"/>
              <a:ea typeface="Arial"/>
              <a:cs typeface="Arial"/>
            </a:endParaRPr>
          </a:p>
        </p:txBody>
      </p:sp>
      <p:sp>
        <p:nvSpPr>
          <p:cNvPr id="16" name="Google Shape;154;p5">
            <a:extLst>
              <a:ext uri="{FF2B5EF4-FFF2-40B4-BE49-F238E27FC236}">
                <a16:creationId xmlns:a16="http://schemas.microsoft.com/office/drawing/2014/main" id="{CC450B1A-BD6E-9316-BFCD-C634D8840564}"/>
              </a:ext>
            </a:extLst>
          </p:cNvPr>
          <p:cNvSpPr txBox="1"/>
          <p:nvPr/>
        </p:nvSpPr>
        <p:spPr>
          <a:xfrm>
            <a:off x="1071429" y="2098712"/>
            <a:ext cx="15976488" cy="756620"/>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80000"/>
              </a:lnSpc>
              <a:spcBef>
                <a:spcPts val="0"/>
              </a:spcBef>
              <a:spcAft>
                <a:spcPts val="0"/>
              </a:spcAft>
              <a:buNone/>
              <a:tabLst/>
              <a:defRPr sz="1800" b="0" i="0" u="none" strike="noStrike" kern="0" cap="none" spc="0" baseline="0">
                <a:solidFill>
                  <a:srgbClr val="000000"/>
                </a:solidFill>
                <a:uFillTx/>
              </a:defRPr>
            </a:pPr>
            <a:r>
              <a:rPr lang="en-US" sz="2100" b="0" i="0" u="none" strike="noStrike" kern="0" cap="none" spc="0" baseline="0">
                <a:solidFill>
                  <a:srgbClr val="FFFFFF"/>
                </a:solidFill>
                <a:uFillTx/>
                <a:latin typeface="Montserrat"/>
                <a:ea typeface="Montserrat"/>
                <a:cs typeface="Montserrat"/>
              </a:rPr>
              <a:t>Calculated as per-person spending multiplied by the percentage of the population participating in the holiday. </a:t>
            </a:r>
            <a:endParaRPr lang="en-US" sz="1400" b="0" i="0" u="none" strike="noStrike" kern="0" cap="none" spc="0" baseline="0">
              <a:solidFill>
                <a:srgbClr val="000000"/>
              </a:solidFill>
              <a:uFillTx/>
              <a:latin typeface="Arial"/>
              <a:ea typeface="Arial"/>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00" b="1" i="0" u="none" strike="noStrike" kern="0" cap="none" spc="0" baseline="0">
                <a:solidFill>
                  <a:srgbClr val="FFFFFF"/>
                </a:solidFill>
                <a:uFillTx/>
                <a:latin typeface="Montserrat"/>
                <a:ea typeface="Montserrat"/>
                <a:cs typeface="Montserrat"/>
              </a:rPr>
              <a:t>SOURCE: </a:t>
            </a:r>
            <a:r>
              <a:rPr lang="en-US" sz="2100" b="1" i="0" u="sng" strike="noStrike" kern="0" cap="none" spc="0" baseline="0">
                <a:solidFill>
                  <a:srgbClr val="FFFFFF"/>
                </a:solidFill>
                <a:uFillTx/>
                <a:latin typeface="Montserrat"/>
                <a:ea typeface="Montserrat"/>
                <a:cs typeface="Montserrat"/>
                <a:hlinkClick r:id="rId5"/>
              </a:rPr>
              <a:t>NRF</a:t>
            </a:r>
            <a:endParaRPr lang="en-US" sz="1400" b="0" i="0" u="none" strike="noStrike" kern="0" cap="none" spc="0" baseline="0">
              <a:solidFill>
                <a:srgbClr val="000000"/>
              </a:solidFill>
              <a:uFillTx/>
              <a:latin typeface="Arial"/>
              <a:ea typeface="Arial"/>
              <a:cs typeface="Arial"/>
            </a:endParaRPr>
          </a:p>
        </p:txBody>
      </p:sp>
      <p:cxnSp>
        <p:nvCxnSpPr>
          <p:cNvPr id="17" name="Google Shape;155;p5">
            <a:extLst>
              <a:ext uri="{FF2B5EF4-FFF2-40B4-BE49-F238E27FC236}">
                <a16:creationId xmlns:a16="http://schemas.microsoft.com/office/drawing/2014/main" id="{5A580CCE-904E-9E4A-931C-22D569017BF3}"/>
              </a:ext>
            </a:extLst>
          </p:cNvPr>
          <p:cNvCxnSpPr/>
          <p:nvPr/>
        </p:nvCxnSpPr>
        <p:spPr>
          <a:xfrm>
            <a:off x="3886200" y="6210303"/>
            <a:ext cx="1270686" cy="198735"/>
          </a:xfrm>
          <a:prstGeom prst="straightConnector1">
            <a:avLst/>
          </a:prstGeom>
          <a:noFill/>
          <a:ln w="28575" cap="flat">
            <a:solidFill>
              <a:srgbClr val="4A7DBA"/>
            </a:solidFill>
            <a:prstDash val="solid"/>
            <a:round/>
          </a:ln>
        </p:spPr>
      </p:cxnSp>
      <p:cxnSp>
        <p:nvCxnSpPr>
          <p:cNvPr id="18" name="Google Shape;156;p5">
            <a:extLst>
              <a:ext uri="{FF2B5EF4-FFF2-40B4-BE49-F238E27FC236}">
                <a16:creationId xmlns:a16="http://schemas.microsoft.com/office/drawing/2014/main" id="{B20224F9-930D-7D33-FADE-359651B60ACD}"/>
              </a:ext>
            </a:extLst>
          </p:cNvPr>
          <p:cNvCxnSpPr/>
          <p:nvPr/>
        </p:nvCxnSpPr>
        <p:spPr>
          <a:xfrm rot="10800009" flipH="1">
            <a:off x="5165124" y="5890062"/>
            <a:ext cx="1318053" cy="518986"/>
          </a:xfrm>
          <a:prstGeom prst="straightConnector1">
            <a:avLst/>
          </a:prstGeom>
          <a:noFill/>
          <a:ln w="28575" cap="flat">
            <a:solidFill>
              <a:srgbClr val="4A7DBA"/>
            </a:solidFill>
            <a:prstDash val="solid"/>
            <a:round/>
          </a:ln>
        </p:spPr>
      </p:cxnSp>
      <p:cxnSp>
        <p:nvCxnSpPr>
          <p:cNvPr id="19" name="Google Shape;157;p5">
            <a:extLst>
              <a:ext uri="{FF2B5EF4-FFF2-40B4-BE49-F238E27FC236}">
                <a16:creationId xmlns:a16="http://schemas.microsoft.com/office/drawing/2014/main" id="{CAA6D220-133B-9386-BCDE-C55634A3C3AD}"/>
              </a:ext>
            </a:extLst>
          </p:cNvPr>
          <p:cNvCxnSpPr/>
          <p:nvPr/>
        </p:nvCxnSpPr>
        <p:spPr>
          <a:xfrm rot="10800009" flipH="1">
            <a:off x="6507894" y="5618211"/>
            <a:ext cx="1268620" cy="263612"/>
          </a:xfrm>
          <a:prstGeom prst="straightConnector1">
            <a:avLst/>
          </a:prstGeom>
          <a:noFill/>
          <a:ln w="28575" cap="flat">
            <a:solidFill>
              <a:srgbClr val="4A7DBA"/>
            </a:solidFill>
            <a:prstDash val="solid"/>
            <a:round/>
          </a:ln>
        </p:spPr>
      </p:cxnSp>
      <p:cxnSp>
        <p:nvCxnSpPr>
          <p:cNvPr id="20" name="Google Shape;158;p5">
            <a:extLst>
              <a:ext uri="{FF2B5EF4-FFF2-40B4-BE49-F238E27FC236}">
                <a16:creationId xmlns:a16="http://schemas.microsoft.com/office/drawing/2014/main" id="{AE30C4A6-2BB7-A27D-DD60-FCE5562D79B3}"/>
              </a:ext>
            </a:extLst>
          </p:cNvPr>
          <p:cNvCxnSpPr/>
          <p:nvPr/>
        </p:nvCxnSpPr>
        <p:spPr>
          <a:xfrm>
            <a:off x="7801231" y="5609972"/>
            <a:ext cx="1359246" cy="65900"/>
          </a:xfrm>
          <a:prstGeom prst="straightConnector1">
            <a:avLst/>
          </a:prstGeom>
          <a:noFill/>
          <a:ln w="28575" cap="flat">
            <a:solidFill>
              <a:srgbClr val="4A7DBA"/>
            </a:solidFill>
            <a:prstDash val="solid"/>
            <a:round/>
          </a:ln>
        </p:spPr>
      </p:cxnSp>
      <p:cxnSp>
        <p:nvCxnSpPr>
          <p:cNvPr id="21" name="Google Shape;159;p5">
            <a:extLst>
              <a:ext uri="{FF2B5EF4-FFF2-40B4-BE49-F238E27FC236}">
                <a16:creationId xmlns:a16="http://schemas.microsoft.com/office/drawing/2014/main" id="{69BE6279-3738-C002-BBC8-912541B4A031}"/>
              </a:ext>
            </a:extLst>
          </p:cNvPr>
          <p:cNvCxnSpPr/>
          <p:nvPr/>
        </p:nvCxnSpPr>
        <p:spPr>
          <a:xfrm>
            <a:off x="9168716" y="5667634"/>
            <a:ext cx="1293336" cy="74139"/>
          </a:xfrm>
          <a:prstGeom prst="straightConnector1">
            <a:avLst/>
          </a:prstGeom>
          <a:noFill/>
          <a:ln w="28575" cap="flat">
            <a:solidFill>
              <a:srgbClr val="4A7DBA"/>
            </a:solidFill>
            <a:prstDash val="solid"/>
            <a:round/>
          </a:ln>
        </p:spPr>
      </p:cxnSp>
      <p:cxnSp>
        <p:nvCxnSpPr>
          <p:cNvPr id="22" name="Google Shape;160;p5">
            <a:extLst>
              <a:ext uri="{FF2B5EF4-FFF2-40B4-BE49-F238E27FC236}">
                <a16:creationId xmlns:a16="http://schemas.microsoft.com/office/drawing/2014/main" id="{8B13872E-51B6-50E6-3F37-B0886D43523B}"/>
              </a:ext>
            </a:extLst>
          </p:cNvPr>
          <p:cNvCxnSpPr/>
          <p:nvPr/>
        </p:nvCxnSpPr>
        <p:spPr>
          <a:xfrm>
            <a:off x="10462052" y="5733534"/>
            <a:ext cx="1309814" cy="271852"/>
          </a:xfrm>
          <a:prstGeom prst="straightConnector1">
            <a:avLst/>
          </a:prstGeom>
          <a:noFill/>
          <a:ln w="28575" cap="flat">
            <a:solidFill>
              <a:srgbClr val="4A7DBA"/>
            </a:solidFill>
            <a:prstDash val="solid"/>
            <a:round/>
          </a:ln>
        </p:spPr>
      </p:cxnSp>
      <p:cxnSp>
        <p:nvCxnSpPr>
          <p:cNvPr id="23" name="Google Shape;161;p5">
            <a:extLst>
              <a:ext uri="{FF2B5EF4-FFF2-40B4-BE49-F238E27FC236}">
                <a16:creationId xmlns:a16="http://schemas.microsoft.com/office/drawing/2014/main" id="{A433CE02-171F-99E8-2D67-0EAE9254547D}"/>
              </a:ext>
            </a:extLst>
          </p:cNvPr>
          <p:cNvCxnSpPr/>
          <p:nvPr/>
        </p:nvCxnSpPr>
        <p:spPr>
          <a:xfrm rot="10800009" flipH="1">
            <a:off x="11780096" y="5255733"/>
            <a:ext cx="1227445" cy="741405"/>
          </a:xfrm>
          <a:prstGeom prst="straightConnector1">
            <a:avLst/>
          </a:prstGeom>
          <a:noFill/>
          <a:ln w="28575" cap="flat">
            <a:solidFill>
              <a:srgbClr val="4A7DBA"/>
            </a:solidFill>
            <a:prstDash val="solid"/>
            <a:round/>
          </a:ln>
        </p:spPr>
      </p:cxnSp>
      <p:cxnSp>
        <p:nvCxnSpPr>
          <p:cNvPr id="24" name="Google Shape;162;p5">
            <a:extLst>
              <a:ext uri="{FF2B5EF4-FFF2-40B4-BE49-F238E27FC236}">
                <a16:creationId xmlns:a16="http://schemas.microsoft.com/office/drawing/2014/main" id="{C1F88A63-5D73-92F9-D482-A692C9258EC5}"/>
              </a:ext>
            </a:extLst>
          </p:cNvPr>
          <p:cNvCxnSpPr/>
          <p:nvPr/>
        </p:nvCxnSpPr>
        <p:spPr>
          <a:xfrm rot="10800009" flipH="1">
            <a:off x="13015789" y="5115703"/>
            <a:ext cx="1252152" cy="131810"/>
          </a:xfrm>
          <a:prstGeom prst="straightConnector1">
            <a:avLst/>
          </a:prstGeom>
          <a:noFill/>
          <a:ln w="28575" cap="flat">
            <a:solidFill>
              <a:srgbClr val="4A7DBA"/>
            </a:solidFill>
            <a:prstDash val="solid"/>
            <a:round/>
          </a:ln>
        </p:spPr>
      </p:cxnSp>
      <p:cxnSp>
        <p:nvCxnSpPr>
          <p:cNvPr id="25" name="Google Shape;163;p5">
            <a:extLst>
              <a:ext uri="{FF2B5EF4-FFF2-40B4-BE49-F238E27FC236}">
                <a16:creationId xmlns:a16="http://schemas.microsoft.com/office/drawing/2014/main" id="{B2D73FE9-4682-2A89-F867-17DBE4932CBF}"/>
              </a:ext>
            </a:extLst>
          </p:cNvPr>
          <p:cNvCxnSpPr/>
          <p:nvPr/>
        </p:nvCxnSpPr>
        <p:spPr>
          <a:xfrm rot="10800009" flipH="1">
            <a:off x="14276180" y="4440189"/>
            <a:ext cx="1309814" cy="667265"/>
          </a:xfrm>
          <a:prstGeom prst="straightConnector1">
            <a:avLst/>
          </a:prstGeom>
          <a:noFill/>
          <a:ln w="28575" cap="flat">
            <a:solidFill>
              <a:srgbClr val="4A7DBA"/>
            </a:solidFill>
            <a:prstDash val="solid"/>
            <a:round/>
          </a:ln>
        </p:spPr>
      </p:cxnSp>
      <p:sp>
        <p:nvSpPr>
          <p:cNvPr id="26" name="Google Shape;164;p5">
            <a:extLst>
              <a:ext uri="{FF2B5EF4-FFF2-40B4-BE49-F238E27FC236}">
                <a16:creationId xmlns:a16="http://schemas.microsoft.com/office/drawing/2014/main" id="{E9DE6958-00BB-F284-7174-5B7337D4C86A}"/>
              </a:ext>
            </a:extLst>
          </p:cNvPr>
          <p:cNvSpPr txBox="1"/>
          <p:nvPr/>
        </p:nvSpPr>
        <p:spPr>
          <a:xfrm>
            <a:off x="2331390" y="9035396"/>
            <a:ext cx="763798" cy="27720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Montserrat"/>
                <a:ea typeface="Montserrat"/>
                <a:cs typeface="Montserrat"/>
              </a:rPr>
              <a:t>2013</a:t>
            </a:r>
            <a:endParaRPr lang="en-US" sz="1400" b="0" i="0" u="none" strike="noStrike" kern="0" cap="none" spc="0" baseline="0">
              <a:solidFill>
                <a:srgbClr val="000000"/>
              </a:solidFill>
              <a:uFillTx/>
              <a:latin typeface="Arial"/>
              <a:ea typeface="Arial"/>
              <a:cs typeface="Arial"/>
            </a:endParaRPr>
          </a:p>
        </p:txBody>
      </p:sp>
      <p:cxnSp>
        <p:nvCxnSpPr>
          <p:cNvPr id="27" name="Google Shape;165;p5">
            <a:extLst>
              <a:ext uri="{FF2B5EF4-FFF2-40B4-BE49-F238E27FC236}">
                <a16:creationId xmlns:a16="http://schemas.microsoft.com/office/drawing/2014/main" id="{360B5B43-86EE-4C29-57D6-3B329C07A5F8}"/>
              </a:ext>
            </a:extLst>
          </p:cNvPr>
          <p:cNvCxnSpPr/>
          <p:nvPr/>
        </p:nvCxnSpPr>
        <p:spPr>
          <a:xfrm flipH="1">
            <a:off x="2688966" y="6381497"/>
            <a:ext cx="8760" cy="2537048"/>
          </a:xfrm>
          <a:prstGeom prst="straightConnector1">
            <a:avLst/>
          </a:prstGeom>
          <a:noFill/>
          <a:ln w="9528" cap="flat">
            <a:solidFill>
              <a:srgbClr val="352E34"/>
            </a:solidFill>
            <a:prstDash val="solid"/>
            <a:round/>
          </a:ln>
        </p:spPr>
      </p:cxnSp>
      <p:grpSp>
        <p:nvGrpSpPr>
          <p:cNvPr id="28" name="Google Shape;166;p5">
            <a:extLst>
              <a:ext uri="{FF2B5EF4-FFF2-40B4-BE49-F238E27FC236}">
                <a16:creationId xmlns:a16="http://schemas.microsoft.com/office/drawing/2014/main" id="{F1B875D3-95EE-5E43-6FA2-9E98054DCDFD}"/>
              </a:ext>
            </a:extLst>
          </p:cNvPr>
          <p:cNvGrpSpPr/>
          <p:nvPr/>
        </p:nvGrpSpPr>
        <p:grpSpPr>
          <a:xfrm>
            <a:off x="2609404" y="6297555"/>
            <a:ext cx="167874" cy="167874"/>
            <a:chOff x="2609404" y="6297555"/>
            <a:chExt cx="167874" cy="167874"/>
          </a:xfrm>
        </p:grpSpPr>
        <p:sp>
          <p:nvSpPr>
            <p:cNvPr id="29" name="Google Shape;167;p5">
              <a:extLst>
                <a:ext uri="{FF2B5EF4-FFF2-40B4-BE49-F238E27FC236}">
                  <a16:creationId xmlns:a16="http://schemas.microsoft.com/office/drawing/2014/main" id="{72BABA75-D90D-8949-A091-E4BF657AECB7}"/>
                </a:ext>
              </a:extLst>
            </p:cNvPr>
            <p:cNvSpPr/>
            <p:nvPr/>
          </p:nvSpPr>
          <p:spPr>
            <a:xfrm>
              <a:off x="2609404" y="6297555"/>
              <a:ext cx="167874" cy="167874"/>
            </a:xfrm>
            <a:custGeom>
              <a:avLst/>
              <a:gdLst>
                <a:gd name="f0" fmla="val w"/>
                <a:gd name="f1" fmla="val h"/>
                <a:gd name="f2" fmla="val 0"/>
                <a:gd name="f3" fmla="val 812800"/>
                <a:gd name="f4" fmla="val 406400"/>
                <a:gd name="f5" fmla="val 181951"/>
                <a:gd name="f6" fmla="val 630849"/>
                <a:gd name="f7" fmla="*/ f0 1 812800"/>
                <a:gd name="f8" fmla="*/ f1 1 812800"/>
                <a:gd name="f9" fmla="val f2"/>
                <a:gd name="f10" fmla="val f3"/>
                <a:gd name="f11" fmla="+- f10 0 f9"/>
                <a:gd name="f12" fmla="*/ f11 1 8128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812800" h="8128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FFFFFF"/>
            </a:solidFill>
            <a:ln w="19046" cap="sq">
              <a:solidFill>
                <a:srgbClr val="FFB000"/>
              </a:solidFill>
              <a:prstDash val="solid"/>
              <a:miter/>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0" name="Google Shape;168;p5">
              <a:extLst>
                <a:ext uri="{FF2B5EF4-FFF2-40B4-BE49-F238E27FC236}">
                  <a16:creationId xmlns:a16="http://schemas.microsoft.com/office/drawing/2014/main" id="{7518DF75-5454-31AF-900A-A70C3112A076}"/>
                </a:ext>
              </a:extLst>
            </p:cNvPr>
            <p:cNvSpPr txBox="1"/>
            <p:nvPr/>
          </p:nvSpPr>
          <p:spPr>
            <a:xfrm>
              <a:off x="2625141" y="6301487"/>
              <a:ext cx="136401" cy="148205"/>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ct val="99944"/>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grpSp>
      <p:sp>
        <p:nvSpPr>
          <p:cNvPr id="31" name="Google Shape;169;p5">
            <a:extLst>
              <a:ext uri="{FF2B5EF4-FFF2-40B4-BE49-F238E27FC236}">
                <a16:creationId xmlns:a16="http://schemas.microsoft.com/office/drawing/2014/main" id="{98BFDA33-7E08-6025-EA7B-80AC69F4F746}"/>
              </a:ext>
            </a:extLst>
          </p:cNvPr>
          <p:cNvSpPr txBox="1"/>
          <p:nvPr/>
        </p:nvSpPr>
        <p:spPr>
          <a:xfrm>
            <a:off x="2634249" y="5931136"/>
            <a:ext cx="118204" cy="23099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500" b="1" i="0" u="none" strike="noStrike" kern="0" cap="none" spc="0" baseline="0">
                <a:solidFill>
                  <a:srgbClr val="FFFFFF"/>
                </a:solidFill>
                <a:uFillTx/>
                <a:latin typeface="Montserrat"/>
                <a:ea typeface="Montserrat"/>
                <a:cs typeface="Montserrat"/>
              </a:rPr>
              <a:t>7</a:t>
            </a:r>
            <a:endParaRPr lang="en-US" sz="1400" b="0" i="0" u="none" strike="noStrike" kern="0" cap="none" spc="0" baseline="0">
              <a:solidFill>
                <a:srgbClr val="000000"/>
              </a:solidFill>
              <a:uFillTx/>
              <a:latin typeface="Arial"/>
              <a:ea typeface="Arial"/>
              <a:cs typeface="Arial"/>
            </a:endParaRPr>
          </a:p>
        </p:txBody>
      </p:sp>
      <p:sp>
        <p:nvSpPr>
          <p:cNvPr id="32" name="Google Shape;170;p5">
            <a:extLst>
              <a:ext uri="{FF2B5EF4-FFF2-40B4-BE49-F238E27FC236}">
                <a16:creationId xmlns:a16="http://schemas.microsoft.com/office/drawing/2014/main" id="{B7665C81-A92A-EBE2-4B0A-BE31F4F264CF}"/>
              </a:ext>
            </a:extLst>
          </p:cNvPr>
          <p:cNvSpPr txBox="1"/>
          <p:nvPr/>
        </p:nvSpPr>
        <p:spPr>
          <a:xfrm>
            <a:off x="3536003" y="9035396"/>
            <a:ext cx="678896" cy="27720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Montserrat"/>
                <a:ea typeface="Montserrat"/>
                <a:cs typeface="Montserrat"/>
              </a:rPr>
              <a:t>2014</a:t>
            </a:r>
            <a:endParaRPr lang="en-US" sz="1400" b="0" i="0" u="none" strike="noStrike" kern="0" cap="none" spc="0" baseline="0">
              <a:solidFill>
                <a:srgbClr val="000000"/>
              </a:solidFill>
              <a:uFillTx/>
              <a:latin typeface="Arial"/>
              <a:ea typeface="Arial"/>
              <a:cs typeface="Arial"/>
            </a:endParaRPr>
          </a:p>
        </p:txBody>
      </p:sp>
      <p:cxnSp>
        <p:nvCxnSpPr>
          <p:cNvPr id="33" name="Google Shape;171;p5">
            <a:extLst>
              <a:ext uri="{FF2B5EF4-FFF2-40B4-BE49-F238E27FC236}">
                <a16:creationId xmlns:a16="http://schemas.microsoft.com/office/drawing/2014/main" id="{59189595-08D4-6393-E741-AB7A6E870EED}"/>
              </a:ext>
            </a:extLst>
          </p:cNvPr>
          <p:cNvCxnSpPr/>
          <p:nvPr/>
        </p:nvCxnSpPr>
        <p:spPr>
          <a:xfrm>
            <a:off x="3873398" y="6237515"/>
            <a:ext cx="9519" cy="2681030"/>
          </a:xfrm>
          <a:prstGeom prst="straightConnector1">
            <a:avLst/>
          </a:prstGeom>
          <a:noFill/>
          <a:ln w="9528" cap="flat">
            <a:solidFill>
              <a:srgbClr val="352E34"/>
            </a:solidFill>
            <a:prstDash val="solid"/>
            <a:round/>
          </a:ln>
        </p:spPr>
      </p:cxnSp>
      <p:grpSp>
        <p:nvGrpSpPr>
          <p:cNvPr id="34" name="Google Shape;172;p5">
            <a:extLst>
              <a:ext uri="{FF2B5EF4-FFF2-40B4-BE49-F238E27FC236}">
                <a16:creationId xmlns:a16="http://schemas.microsoft.com/office/drawing/2014/main" id="{10961B80-808F-1EC7-42A8-4EA7A21F99D7}"/>
              </a:ext>
            </a:extLst>
          </p:cNvPr>
          <p:cNvGrpSpPr/>
          <p:nvPr/>
        </p:nvGrpSpPr>
        <p:grpSpPr>
          <a:xfrm>
            <a:off x="3794220" y="6134096"/>
            <a:ext cx="167874" cy="167874"/>
            <a:chOff x="3794220" y="6134096"/>
            <a:chExt cx="167874" cy="167874"/>
          </a:xfrm>
        </p:grpSpPr>
        <p:sp>
          <p:nvSpPr>
            <p:cNvPr id="35" name="Google Shape;173;p5">
              <a:extLst>
                <a:ext uri="{FF2B5EF4-FFF2-40B4-BE49-F238E27FC236}">
                  <a16:creationId xmlns:a16="http://schemas.microsoft.com/office/drawing/2014/main" id="{BB6231FA-6E70-A5A7-18FF-B626FEBD3BF0}"/>
                </a:ext>
              </a:extLst>
            </p:cNvPr>
            <p:cNvSpPr/>
            <p:nvPr/>
          </p:nvSpPr>
          <p:spPr>
            <a:xfrm>
              <a:off x="3794220" y="6134096"/>
              <a:ext cx="167874" cy="167874"/>
            </a:xfrm>
            <a:custGeom>
              <a:avLst/>
              <a:gdLst>
                <a:gd name="f0" fmla="val w"/>
                <a:gd name="f1" fmla="val h"/>
                <a:gd name="f2" fmla="val 0"/>
                <a:gd name="f3" fmla="val 812800"/>
                <a:gd name="f4" fmla="val 406400"/>
                <a:gd name="f5" fmla="val 181951"/>
                <a:gd name="f6" fmla="val 630849"/>
                <a:gd name="f7" fmla="*/ f0 1 812800"/>
                <a:gd name="f8" fmla="*/ f1 1 812800"/>
                <a:gd name="f9" fmla="val f2"/>
                <a:gd name="f10" fmla="val f3"/>
                <a:gd name="f11" fmla="+- f10 0 f9"/>
                <a:gd name="f12" fmla="*/ f11 1 8128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812800" h="8128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FFFFFF"/>
            </a:solidFill>
            <a:ln w="19046" cap="sq">
              <a:solidFill>
                <a:srgbClr val="FFB000"/>
              </a:solidFill>
              <a:prstDash val="solid"/>
              <a:miter/>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6" name="Google Shape;174;p5">
              <a:extLst>
                <a:ext uri="{FF2B5EF4-FFF2-40B4-BE49-F238E27FC236}">
                  <a16:creationId xmlns:a16="http://schemas.microsoft.com/office/drawing/2014/main" id="{49F19C19-14F5-21B7-E284-CF162D0D4CC9}"/>
                </a:ext>
              </a:extLst>
            </p:cNvPr>
            <p:cNvSpPr txBox="1"/>
            <p:nvPr/>
          </p:nvSpPr>
          <p:spPr>
            <a:xfrm>
              <a:off x="3809957" y="6138038"/>
              <a:ext cx="136401" cy="148205"/>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ct val="99944"/>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grpSp>
      <p:sp>
        <p:nvSpPr>
          <p:cNvPr id="37" name="Google Shape;175;p5">
            <a:extLst>
              <a:ext uri="{FF2B5EF4-FFF2-40B4-BE49-F238E27FC236}">
                <a16:creationId xmlns:a16="http://schemas.microsoft.com/office/drawing/2014/main" id="{F8764386-8EAC-E007-EC89-99CE4DACB09F}"/>
              </a:ext>
            </a:extLst>
          </p:cNvPr>
          <p:cNvSpPr txBox="1"/>
          <p:nvPr/>
        </p:nvSpPr>
        <p:spPr>
          <a:xfrm>
            <a:off x="3728456" y="5751813"/>
            <a:ext cx="299401" cy="23099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500" b="1" i="0" u="none" strike="noStrike" kern="0" cap="none" spc="0" baseline="0">
                <a:solidFill>
                  <a:srgbClr val="FFFFFF"/>
                </a:solidFill>
                <a:uFillTx/>
                <a:latin typeface="Montserrat"/>
                <a:ea typeface="Montserrat"/>
                <a:cs typeface="Montserrat"/>
              </a:rPr>
              <a:t>7.4</a:t>
            </a:r>
            <a:endParaRPr lang="en-US" sz="1400" b="0" i="0" u="none" strike="noStrike" kern="0" cap="none" spc="0" baseline="0">
              <a:solidFill>
                <a:srgbClr val="000000"/>
              </a:solidFill>
              <a:uFillTx/>
              <a:latin typeface="Arial"/>
              <a:ea typeface="Arial"/>
              <a:cs typeface="Arial"/>
            </a:endParaRPr>
          </a:p>
        </p:txBody>
      </p:sp>
      <p:sp>
        <p:nvSpPr>
          <p:cNvPr id="38" name="Google Shape;176;p5">
            <a:extLst>
              <a:ext uri="{FF2B5EF4-FFF2-40B4-BE49-F238E27FC236}">
                <a16:creationId xmlns:a16="http://schemas.microsoft.com/office/drawing/2014/main" id="{BCC59328-E79E-DA0F-61FA-F8335502E57F}"/>
              </a:ext>
            </a:extLst>
          </p:cNvPr>
          <p:cNvSpPr txBox="1"/>
          <p:nvPr/>
        </p:nvSpPr>
        <p:spPr>
          <a:xfrm>
            <a:off x="4813456" y="9035396"/>
            <a:ext cx="678896" cy="27720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Montserrat"/>
                <a:ea typeface="Montserrat"/>
                <a:cs typeface="Montserrat"/>
              </a:rPr>
              <a:t>2015</a:t>
            </a:r>
            <a:endParaRPr lang="en-US" sz="1400" b="0" i="0" u="none" strike="noStrike" kern="0" cap="none" spc="0" baseline="0">
              <a:solidFill>
                <a:srgbClr val="000000"/>
              </a:solidFill>
              <a:uFillTx/>
              <a:latin typeface="Arial"/>
              <a:ea typeface="Arial"/>
              <a:cs typeface="Arial"/>
            </a:endParaRPr>
          </a:p>
        </p:txBody>
      </p:sp>
      <p:cxnSp>
        <p:nvCxnSpPr>
          <p:cNvPr id="39" name="Google Shape;177;p5">
            <a:extLst>
              <a:ext uri="{FF2B5EF4-FFF2-40B4-BE49-F238E27FC236}">
                <a16:creationId xmlns:a16="http://schemas.microsoft.com/office/drawing/2014/main" id="{48D8A9B5-F137-B1B4-6193-EBD878E7250D}"/>
              </a:ext>
            </a:extLst>
          </p:cNvPr>
          <p:cNvCxnSpPr/>
          <p:nvPr/>
        </p:nvCxnSpPr>
        <p:spPr>
          <a:xfrm>
            <a:off x="5150495" y="6405399"/>
            <a:ext cx="4764" cy="2513146"/>
          </a:xfrm>
          <a:prstGeom prst="straightConnector1">
            <a:avLst/>
          </a:prstGeom>
          <a:noFill/>
          <a:ln w="9528" cap="flat">
            <a:solidFill>
              <a:srgbClr val="352E34"/>
            </a:solidFill>
            <a:prstDash val="solid"/>
            <a:round/>
          </a:ln>
        </p:spPr>
      </p:cxnSp>
      <p:grpSp>
        <p:nvGrpSpPr>
          <p:cNvPr id="40" name="Google Shape;178;p5">
            <a:extLst>
              <a:ext uri="{FF2B5EF4-FFF2-40B4-BE49-F238E27FC236}">
                <a16:creationId xmlns:a16="http://schemas.microsoft.com/office/drawing/2014/main" id="{F81BD0CF-B2B7-D857-25A2-2BFE9EEC534C}"/>
              </a:ext>
            </a:extLst>
          </p:cNvPr>
          <p:cNvGrpSpPr/>
          <p:nvPr/>
        </p:nvGrpSpPr>
        <p:grpSpPr>
          <a:xfrm>
            <a:off x="5068939" y="6321457"/>
            <a:ext cx="167874" cy="167874"/>
            <a:chOff x="5068939" y="6321457"/>
            <a:chExt cx="167874" cy="167874"/>
          </a:xfrm>
        </p:grpSpPr>
        <p:sp>
          <p:nvSpPr>
            <p:cNvPr id="41" name="Google Shape;179;p5">
              <a:extLst>
                <a:ext uri="{FF2B5EF4-FFF2-40B4-BE49-F238E27FC236}">
                  <a16:creationId xmlns:a16="http://schemas.microsoft.com/office/drawing/2014/main" id="{372493DA-4885-A1B1-07E6-A767F2E42F19}"/>
                </a:ext>
              </a:extLst>
            </p:cNvPr>
            <p:cNvSpPr/>
            <p:nvPr/>
          </p:nvSpPr>
          <p:spPr>
            <a:xfrm>
              <a:off x="5068939" y="6321457"/>
              <a:ext cx="167874" cy="167874"/>
            </a:xfrm>
            <a:custGeom>
              <a:avLst/>
              <a:gdLst>
                <a:gd name="f0" fmla="val w"/>
                <a:gd name="f1" fmla="val h"/>
                <a:gd name="f2" fmla="val 0"/>
                <a:gd name="f3" fmla="val 812800"/>
                <a:gd name="f4" fmla="val 406400"/>
                <a:gd name="f5" fmla="val 181951"/>
                <a:gd name="f6" fmla="val 630849"/>
                <a:gd name="f7" fmla="*/ f0 1 812800"/>
                <a:gd name="f8" fmla="*/ f1 1 812800"/>
                <a:gd name="f9" fmla="val f2"/>
                <a:gd name="f10" fmla="val f3"/>
                <a:gd name="f11" fmla="+- f10 0 f9"/>
                <a:gd name="f12" fmla="*/ f11 1 8128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812800" h="8128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FFFFFF"/>
            </a:solidFill>
            <a:ln w="19046" cap="sq">
              <a:solidFill>
                <a:srgbClr val="FFB000"/>
              </a:solidFill>
              <a:prstDash val="solid"/>
              <a:miter/>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2" name="Google Shape;180;p5">
              <a:extLst>
                <a:ext uri="{FF2B5EF4-FFF2-40B4-BE49-F238E27FC236}">
                  <a16:creationId xmlns:a16="http://schemas.microsoft.com/office/drawing/2014/main" id="{57B29D0D-C768-729F-F2C7-C5CD9232C743}"/>
                </a:ext>
              </a:extLst>
            </p:cNvPr>
            <p:cNvSpPr txBox="1"/>
            <p:nvPr/>
          </p:nvSpPr>
          <p:spPr>
            <a:xfrm>
              <a:off x="5084676" y="6325389"/>
              <a:ext cx="136401" cy="148205"/>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ct val="99944"/>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grpSp>
      <p:sp>
        <p:nvSpPr>
          <p:cNvPr id="43" name="Google Shape;181;p5">
            <a:extLst>
              <a:ext uri="{FF2B5EF4-FFF2-40B4-BE49-F238E27FC236}">
                <a16:creationId xmlns:a16="http://schemas.microsoft.com/office/drawing/2014/main" id="{9F252798-3A91-1CAE-2E9A-576A869D0E67}"/>
              </a:ext>
            </a:extLst>
          </p:cNvPr>
          <p:cNvSpPr txBox="1"/>
          <p:nvPr/>
        </p:nvSpPr>
        <p:spPr>
          <a:xfrm>
            <a:off x="4930325" y="5983504"/>
            <a:ext cx="387001" cy="23099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500" b="1" i="0" u="none" strike="noStrike" kern="0" cap="none" spc="0" baseline="0">
                <a:solidFill>
                  <a:srgbClr val="FFFFFF"/>
                </a:solidFill>
                <a:uFillTx/>
                <a:latin typeface="Montserrat"/>
                <a:ea typeface="Montserrat"/>
                <a:cs typeface="Montserrat"/>
              </a:rPr>
              <a:t>6.9</a:t>
            </a:r>
            <a:endParaRPr lang="en-US" sz="1400" b="0" i="0" u="none" strike="noStrike" kern="0" cap="none" spc="0" baseline="0">
              <a:solidFill>
                <a:srgbClr val="000000"/>
              </a:solidFill>
              <a:uFillTx/>
              <a:latin typeface="Arial"/>
              <a:ea typeface="Arial"/>
              <a:cs typeface="Arial"/>
            </a:endParaRPr>
          </a:p>
        </p:txBody>
      </p:sp>
      <p:sp>
        <p:nvSpPr>
          <p:cNvPr id="44" name="Google Shape;182;p5">
            <a:extLst>
              <a:ext uri="{FF2B5EF4-FFF2-40B4-BE49-F238E27FC236}">
                <a16:creationId xmlns:a16="http://schemas.microsoft.com/office/drawing/2014/main" id="{1D9797F0-C351-8EA1-BEED-33EA8A6722CE}"/>
              </a:ext>
            </a:extLst>
          </p:cNvPr>
          <p:cNvSpPr txBox="1"/>
          <p:nvPr/>
        </p:nvSpPr>
        <p:spPr>
          <a:xfrm>
            <a:off x="6166997" y="9035396"/>
            <a:ext cx="606603" cy="27720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Montserrat"/>
                <a:ea typeface="Montserrat"/>
                <a:cs typeface="Montserrat"/>
              </a:rPr>
              <a:t>2016</a:t>
            </a:r>
            <a:endParaRPr lang="en-US" sz="1400" b="0" i="0" u="none" strike="noStrike" kern="0" cap="none" spc="0" baseline="0">
              <a:solidFill>
                <a:srgbClr val="000000"/>
              </a:solidFill>
              <a:uFillTx/>
              <a:latin typeface="Arial"/>
              <a:ea typeface="Arial"/>
              <a:cs typeface="Arial"/>
            </a:endParaRPr>
          </a:p>
        </p:txBody>
      </p:sp>
      <p:cxnSp>
        <p:nvCxnSpPr>
          <p:cNvPr id="45" name="Google Shape;183;p5">
            <a:extLst>
              <a:ext uri="{FF2B5EF4-FFF2-40B4-BE49-F238E27FC236}">
                <a16:creationId xmlns:a16="http://schemas.microsoft.com/office/drawing/2014/main" id="{A68AA811-47D6-8006-6D93-D13DE5D54961}"/>
              </a:ext>
            </a:extLst>
          </p:cNvPr>
          <p:cNvCxnSpPr/>
          <p:nvPr/>
        </p:nvCxnSpPr>
        <p:spPr>
          <a:xfrm>
            <a:off x="6470340" y="5882088"/>
            <a:ext cx="0" cy="3036457"/>
          </a:xfrm>
          <a:prstGeom prst="straightConnector1">
            <a:avLst/>
          </a:prstGeom>
          <a:noFill/>
          <a:ln w="9528" cap="flat">
            <a:solidFill>
              <a:srgbClr val="352E34"/>
            </a:solidFill>
            <a:prstDash val="solid"/>
            <a:round/>
          </a:ln>
        </p:spPr>
      </p:cxnSp>
      <p:grpSp>
        <p:nvGrpSpPr>
          <p:cNvPr id="46" name="Google Shape;184;p5">
            <a:extLst>
              <a:ext uri="{FF2B5EF4-FFF2-40B4-BE49-F238E27FC236}">
                <a16:creationId xmlns:a16="http://schemas.microsoft.com/office/drawing/2014/main" id="{2E467A83-AFF4-67E4-2661-284FB2945336}"/>
              </a:ext>
            </a:extLst>
          </p:cNvPr>
          <p:cNvGrpSpPr/>
          <p:nvPr/>
        </p:nvGrpSpPr>
        <p:grpSpPr>
          <a:xfrm>
            <a:off x="6368101" y="5779858"/>
            <a:ext cx="204468" cy="204468"/>
            <a:chOff x="6368101" y="5779858"/>
            <a:chExt cx="204468" cy="204468"/>
          </a:xfrm>
        </p:grpSpPr>
        <p:sp>
          <p:nvSpPr>
            <p:cNvPr id="47" name="Google Shape;185;p5">
              <a:extLst>
                <a:ext uri="{FF2B5EF4-FFF2-40B4-BE49-F238E27FC236}">
                  <a16:creationId xmlns:a16="http://schemas.microsoft.com/office/drawing/2014/main" id="{A6D20650-8917-1FA2-644A-1AC1CC11E000}"/>
                </a:ext>
              </a:extLst>
            </p:cNvPr>
            <p:cNvSpPr/>
            <p:nvPr/>
          </p:nvSpPr>
          <p:spPr>
            <a:xfrm>
              <a:off x="6368101" y="5779858"/>
              <a:ext cx="204468" cy="204468"/>
            </a:xfrm>
            <a:custGeom>
              <a:avLst/>
              <a:gdLst>
                <a:gd name="f0" fmla="val w"/>
                <a:gd name="f1" fmla="val h"/>
                <a:gd name="f2" fmla="val 0"/>
                <a:gd name="f3" fmla="val 812800"/>
                <a:gd name="f4" fmla="val 406400"/>
                <a:gd name="f5" fmla="val 181951"/>
                <a:gd name="f6" fmla="val 630849"/>
                <a:gd name="f7" fmla="*/ f0 1 812800"/>
                <a:gd name="f8" fmla="*/ f1 1 812800"/>
                <a:gd name="f9" fmla="val f2"/>
                <a:gd name="f10" fmla="val f3"/>
                <a:gd name="f11" fmla="+- f10 0 f9"/>
                <a:gd name="f12" fmla="*/ f11 1 8128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812800" h="8128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FFFFFF"/>
            </a:solidFill>
            <a:ln w="19046" cap="sq">
              <a:solidFill>
                <a:srgbClr val="FFB000"/>
              </a:solidFill>
              <a:prstDash val="solid"/>
              <a:miter/>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8" name="Google Shape;186;p5">
              <a:extLst>
                <a:ext uri="{FF2B5EF4-FFF2-40B4-BE49-F238E27FC236}">
                  <a16:creationId xmlns:a16="http://schemas.microsoft.com/office/drawing/2014/main" id="{80F69C0F-D0B0-4463-925A-7ADA3490CB77}"/>
                </a:ext>
              </a:extLst>
            </p:cNvPr>
            <p:cNvSpPr txBox="1"/>
            <p:nvPr/>
          </p:nvSpPr>
          <p:spPr>
            <a:xfrm>
              <a:off x="6387276" y="5784649"/>
              <a:ext cx="166137" cy="180511"/>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ct val="99944"/>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grpSp>
      <p:sp>
        <p:nvSpPr>
          <p:cNvPr id="49" name="Google Shape;187;p5">
            <a:extLst>
              <a:ext uri="{FF2B5EF4-FFF2-40B4-BE49-F238E27FC236}">
                <a16:creationId xmlns:a16="http://schemas.microsoft.com/office/drawing/2014/main" id="{F4E879E3-CD94-1B24-E284-B816EDD1B439}"/>
              </a:ext>
            </a:extLst>
          </p:cNvPr>
          <p:cNvSpPr txBox="1"/>
          <p:nvPr/>
        </p:nvSpPr>
        <p:spPr>
          <a:xfrm>
            <a:off x="6163595" y="5307753"/>
            <a:ext cx="632097" cy="37499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8"/>
              </a:lnSpc>
              <a:spcBef>
                <a:spcPts val="0"/>
              </a:spcBef>
              <a:spcAft>
                <a:spcPts val="0"/>
              </a:spcAft>
              <a:buNone/>
              <a:tabLst/>
              <a:defRPr sz="1800" b="0" i="0" u="none" strike="noStrike" kern="0" cap="none" spc="0" baseline="0">
                <a:solidFill>
                  <a:srgbClr val="000000"/>
                </a:solidFill>
                <a:uFillTx/>
              </a:defRPr>
            </a:pPr>
            <a:r>
              <a:rPr lang="en-US" sz="2437" b="1" i="0" u="none" strike="noStrike" kern="0" cap="none" spc="0" baseline="0">
                <a:solidFill>
                  <a:srgbClr val="FFFFFF"/>
                </a:solidFill>
                <a:uFillTx/>
                <a:latin typeface="Montserrat"/>
                <a:ea typeface="Montserrat"/>
                <a:cs typeface="Montserrat"/>
              </a:rPr>
              <a:t>8.4</a:t>
            </a:r>
            <a:endParaRPr lang="en-US" sz="1400" b="0" i="0" u="none" strike="noStrike" kern="0" cap="none" spc="0" baseline="0">
              <a:solidFill>
                <a:srgbClr val="000000"/>
              </a:solidFill>
              <a:uFillTx/>
              <a:latin typeface="Arial"/>
              <a:ea typeface="Arial"/>
              <a:cs typeface="Arial"/>
            </a:endParaRPr>
          </a:p>
        </p:txBody>
      </p:sp>
      <p:grpSp>
        <p:nvGrpSpPr>
          <p:cNvPr id="50" name="Google Shape;188;p5">
            <a:extLst>
              <a:ext uri="{FF2B5EF4-FFF2-40B4-BE49-F238E27FC236}">
                <a16:creationId xmlns:a16="http://schemas.microsoft.com/office/drawing/2014/main" id="{C12F0390-ACB3-951E-EE15-7565E234AFAE}"/>
              </a:ext>
            </a:extLst>
          </p:cNvPr>
          <p:cNvGrpSpPr/>
          <p:nvPr/>
        </p:nvGrpSpPr>
        <p:grpSpPr>
          <a:xfrm>
            <a:off x="7409383" y="4991096"/>
            <a:ext cx="703009" cy="4341818"/>
            <a:chOff x="7409383" y="4991096"/>
            <a:chExt cx="703009" cy="4341818"/>
          </a:xfrm>
        </p:grpSpPr>
        <p:sp>
          <p:nvSpPr>
            <p:cNvPr id="51" name="Google Shape;189;p5">
              <a:extLst>
                <a:ext uri="{FF2B5EF4-FFF2-40B4-BE49-F238E27FC236}">
                  <a16:creationId xmlns:a16="http://schemas.microsoft.com/office/drawing/2014/main" id="{F5B063AF-669E-35E6-281C-C524774DE9AB}"/>
                </a:ext>
              </a:extLst>
            </p:cNvPr>
            <p:cNvSpPr txBox="1"/>
            <p:nvPr/>
          </p:nvSpPr>
          <p:spPr>
            <a:xfrm>
              <a:off x="7419889" y="9035396"/>
              <a:ext cx="681996" cy="29751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Montserrat"/>
                  <a:ea typeface="Montserrat"/>
                  <a:cs typeface="Montserrat"/>
                </a:rPr>
                <a:t>2017</a:t>
              </a:r>
              <a:endParaRPr lang="en-US" sz="1400" b="0" i="0" u="none" strike="noStrike" kern="0" cap="none" spc="0" baseline="0">
                <a:solidFill>
                  <a:srgbClr val="000000"/>
                </a:solidFill>
                <a:uFillTx/>
                <a:latin typeface="Arial"/>
                <a:ea typeface="Arial"/>
                <a:cs typeface="Arial"/>
              </a:endParaRPr>
            </a:p>
          </p:txBody>
        </p:sp>
        <p:cxnSp>
          <p:nvCxnSpPr>
            <p:cNvPr id="52" name="Google Shape;190;p5">
              <a:extLst>
                <a:ext uri="{FF2B5EF4-FFF2-40B4-BE49-F238E27FC236}">
                  <a16:creationId xmlns:a16="http://schemas.microsoft.com/office/drawing/2014/main" id="{1AEE0AF7-ADE9-AC85-48DD-F83E9DAFB8A0}"/>
                </a:ext>
              </a:extLst>
            </p:cNvPr>
            <p:cNvCxnSpPr/>
            <p:nvPr/>
          </p:nvCxnSpPr>
          <p:spPr>
            <a:xfrm>
              <a:off x="7757970" y="5651339"/>
              <a:ext cx="5834" cy="3292206"/>
            </a:xfrm>
            <a:prstGeom prst="straightConnector1">
              <a:avLst/>
            </a:prstGeom>
            <a:noFill/>
            <a:ln w="9528" cap="flat">
              <a:solidFill>
                <a:srgbClr val="352E34"/>
              </a:solidFill>
              <a:prstDash val="solid"/>
              <a:round/>
            </a:ln>
          </p:spPr>
        </p:cxnSp>
        <p:grpSp>
          <p:nvGrpSpPr>
            <p:cNvPr id="53" name="Google Shape;191;p5">
              <a:extLst>
                <a:ext uri="{FF2B5EF4-FFF2-40B4-BE49-F238E27FC236}">
                  <a16:creationId xmlns:a16="http://schemas.microsoft.com/office/drawing/2014/main" id="{6D9DC9BE-D2F0-2FCB-6868-BA0E02AD3844}"/>
                </a:ext>
              </a:extLst>
            </p:cNvPr>
            <p:cNvGrpSpPr/>
            <p:nvPr/>
          </p:nvGrpSpPr>
          <p:grpSpPr>
            <a:xfrm>
              <a:off x="7645197" y="5503892"/>
              <a:ext cx="231388" cy="231388"/>
              <a:chOff x="7645197" y="5503892"/>
              <a:chExt cx="231388" cy="231388"/>
            </a:xfrm>
          </p:grpSpPr>
          <p:sp>
            <p:nvSpPr>
              <p:cNvPr id="54" name="Google Shape;192;p5">
                <a:extLst>
                  <a:ext uri="{FF2B5EF4-FFF2-40B4-BE49-F238E27FC236}">
                    <a16:creationId xmlns:a16="http://schemas.microsoft.com/office/drawing/2014/main" id="{857DDD0F-71F1-25BD-583D-632B36A040B3}"/>
                  </a:ext>
                </a:extLst>
              </p:cNvPr>
              <p:cNvSpPr/>
              <p:nvPr/>
            </p:nvSpPr>
            <p:spPr>
              <a:xfrm>
                <a:off x="7645197" y="5503892"/>
                <a:ext cx="231388" cy="231388"/>
              </a:xfrm>
              <a:custGeom>
                <a:avLst/>
                <a:gdLst>
                  <a:gd name="f0" fmla="val w"/>
                  <a:gd name="f1" fmla="val h"/>
                  <a:gd name="f2" fmla="val 0"/>
                  <a:gd name="f3" fmla="val 812800"/>
                  <a:gd name="f4" fmla="val 406400"/>
                  <a:gd name="f5" fmla="val 181951"/>
                  <a:gd name="f6" fmla="val 630849"/>
                  <a:gd name="f7" fmla="*/ f0 1 812800"/>
                  <a:gd name="f8" fmla="*/ f1 1 812800"/>
                  <a:gd name="f9" fmla="val f2"/>
                  <a:gd name="f10" fmla="val f3"/>
                  <a:gd name="f11" fmla="+- f10 0 f9"/>
                  <a:gd name="f12" fmla="*/ f11 1 8128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812800" h="8128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FFFFFF"/>
              </a:solidFill>
              <a:ln w="19046" cap="sq">
                <a:solidFill>
                  <a:srgbClr val="FFB000"/>
                </a:solidFill>
                <a:prstDash val="solid"/>
                <a:miter/>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5" name="Google Shape;193;p5">
                <a:extLst>
                  <a:ext uri="{FF2B5EF4-FFF2-40B4-BE49-F238E27FC236}">
                    <a16:creationId xmlns:a16="http://schemas.microsoft.com/office/drawing/2014/main" id="{D9D361E9-E65D-0080-79F9-D0110B5FD9AC}"/>
                  </a:ext>
                </a:extLst>
              </p:cNvPr>
              <p:cNvSpPr txBox="1"/>
              <p:nvPr/>
            </p:nvSpPr>
            <p:spPr>
              <a:xfrm>
                <a:off x="7666887" y="5509314"/>
                <a:ext cx="188000" cy="204267"/>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ct val="99944"/>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grpSp>
        <p:sp>
          <p:nvSpPr>
            <p:cNvPr id="56" name="Google Shape;194;p5">
              <a:extLst>
                <a:ext uri="{FF2B5EF4-FFF2-40B4-BE49-F238E27FC236}">
                  <a16:creationId xmlns:a16="http://schemas.microsoft.com/office/drawing/2014/main" id="{4CE0D8AA-7561-AF40-8E8D-E32D0B9E4410}"/>
                </a:ext>
              </a:extLst>
            </p:cNvPr>
            <p:cNvSpPr txBox="1"/>
            <p:nvPr/>
          </p:nvSpPr>
          <p:spPr>
            <a:xfrm>
              <a:off x="7409383" y="4991096"/>
              <a:ext cx="703009" cy="498869"/>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3000" b="1" i="0" u="none" strike="noStrike" kern="0" cap="none" spc="0" baseline="0">
                  <a:solidFill>
                    <a:srgbClr val="FFFFFF"/>
                  </a:solidFill>
                  <a:uFillTx/>
                  <a:latin typeface="Montserrat"/>
                  <a:ea typeface="Montserrat"/>
                  <a:cs typeface="Montserrat"/>
                </a:rPr>
                <a:t>9.1</a:t>
              </a:r>
              <a:endParaRPr lang="en-US" sz="1400" b="0" i="0" u="none" strike="noStrike" kern="0" cap="none" spc="0" baseline="0">
                <a:solidFill>
                  <a:srgbClr val="000000"/>
                </a:solidFill>
                <a:uFillTx/>
                <a:latin typeface="Arial"/>
                <a:ea typeface="Arial"/>
                <a:cs typeface="Arial"/>
              </a:endParaRPr>
            </a:p>
          </p:txBody>
        </p:sp>
      </p:grpSp>
      <p:grpSp>
        <p:nvGrpSpPr>
          <p:cNvPr id="57" name="Google Shape;195;p5">
            <a:extLst>
              <a:ext uri="{FF2B5EF4-FFF2-40B4-BE49-F238E27FC236}">
                <a16:creationId xmlns:a16="http://schemas.microsoft.com/office/drawing/2014/main" id="{085555FE-2B4C-021E-E105-8D4D7279C548}"/>
              </a:ext>
            </a:extLst>
          </p:cNvPr>
          <p:cNvGrpSpPr/>
          <p:nvPr/>
        </p:nvGrpSpPr>
        <p:grpSpPr>
          <a:xfrm>
            <a:off x="8805077" y="5019772"/>
            <a:ext cx="684208" cy="4313142"/>
            <a:chOff x="8805077" y="5019772"/>
            <a:chExt cx="684208" cy="4313142"/>
          </a:xfrm>
        </p:grpSpPr>
        <p:sp>
          <p:nvSpPr>
            <p:cNvPr id="58" name="Google Shape;196;p5">
              <a:extLst>
                <a:ext uri="{FF2B5EF4-FFF2-40B4-BE49-F238E27FC236}">
                  <a16:creationId xmlns:a16="http://schemas.microsoft.com/office/drawing/2014/main" id="{4DBF5BF2-D820-1766-8E8C-5A7CC392BA53}"/>
                </a:ext>
              </a:extLst>
            </p:cNvPr>
            <p:cNvSpPr txBox="1"/>
            <p:nvPr/>
          </p:nvSpPr>
          <p:spPr>
            <a:xfrm>
              <a:off x="8805077" y="9035396"/>
              <a:ext cx="684208" cy="29751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Montserrat"/>
                  <a:ea typeface="Montserrat"/>
                  <a:cs typeface="Montserrat"/>
                </a:rPr>
                <a:t>2018</a:t>
              </a:r>
              <a:endParaRPr lang="en-US" sz="1400" b="0" i="0" u="none" strike="noStrike" kern="0" cap="none" spc="0" baseline="0">
                <a:solidFill>
                  <a:srgbClr val="000000"/>
                </a:solidFill>
                <a:uFillTx/>
                <a:latin typeface="Arial"/>
                <a:ea typeface="Arial"/>
                <a:cs typeface="Arial"/>
              </a:endParaRPr>
            </a:p>
          </p:txBody>
        </p:sp>
        <p:cxnSp>
          <p:nvCxnSpPr>
            <p:cNvPr id="59" name="Google Shape;197;p5">
              <a:extLst>
                <a:ext uri="{FF2B5EF4-FFF2-40B4-BE49-F238E27FC236}">
                  <a16:creationId xmlns:a16="http://schemas.microsoft.com/office/drawing/2014/main" id="{D7B9C8D7-4686-497D-7F56-947523D38D07}"/>
                </a:ext>
              </a:extLst>
            </p:cNvPr>
            <p:cNvCxnSpPr/>
            <p:nvPr/>
          </p:nvCxnSpPr>
          <p:spPr>
            <a:xfrm>
              <a:off x="9144265" y="5651339"/>
              <a:ext cx="5834" cy="3292206"/>
            </a:xfrm>
            <a:prstGeom prst="straightConnector1">
              <a:avLst/>
            </a:prstGeom>
            <a:noFill/>
            <a:ln w="9528" cap="flat">
              <a:solidFill>
                <a:srgbClr val="352E34"/>
              </a:solidFill>
              <a:prstDash val="solid"/>
              <a:round/>
            </a:ln>
          </p:spPr>
        </p:cxnSp>
        <p:grpSp>
          <p:nvGrpSpPr>
            <p:cNvPr id="60" name="Google Shape;198;p5">
              <a:extLst>
                <a:ext uri="{FF2B5EF4-FFF2-40B4-BE49-F238E27FC236}">
                  <a16:creationId xmlns:a16="http://schemas.microsoft.com/office/drawing/2014/main" id="{5102B7E1-45C6-368A-5061-8939916EF18D}"/>
                </a:ext>
              </a:extLst>
            </p:cNvPr>
            <p:cNvGrpSpPr/>
            <p:nvPr/>
          </p:nvGrpSpPr>
          <p:grpSpPr>
            <a:xfrm>
              <a:off x="9034564" y="5538721"/>
              <a:ext cx="225225" cy="225225"/>
              <a:chOff x="9034564" y="5538721"/>
              <a:chExt cx="225225" cy="225225"/>
            </a:xfrm>
          </p:grpSpPr>
          <p:sp>
            <p:nvSpPr>
              <p:cNvPr id="61" name="Google Shape;199;p5">
                <a:extLst>
                  <a:ext uri="{FF2B5EF4-FFF2-40B4-BE49-F238E27FC236}">
                    <a16:creationId xmlns:a16="http://schemas.microsoft.com/office/drawing/2014/main" id="{EB5FDA87-38DE-00E4-12B1-0212B72AE71E}"/>
                  </a:ext>
                </a:extLst>
              </p:cNvPr>
              <p:cNvSpPr/>
              <p:nvPr/>
            </p:nvSpPr>
            <p:spPr>
              <a:xfrm>
                <a:off x="9034564" y="5538721"/>
                <a:ext cx="225225" cy="225225"/>
              </a:xfrm>
              <a:custGeom>
                <a:avLst/>
                <a:gdLst>
                  <a:gd name="f0" fmla="val w"/>
                  <a:gd name="f1" fmla="val h"/>
                  <a:gd name="f2" fmla="val 0"/>
                  <a:gd name="f3" fmla="val 812800"/>
                  <a:gd name="f4" fmla="val 406400"/>
                  <a:gd name="f5" fmla="val 181951"/>
                  <a:gd name="f6" fmla="val 630849"/>
                  <a:gd name="f7" fmla="*/ f0 1 812800"/>
                  <a:gd name="f8" fmla="*/ f1 1 812800"/>
                  <a:gd name="f9" fmla="val f2"/>
                  <a:gd name="f10" fmla="val f3"/>
                  <a:gd name="f11" fmla="+- f10 0 f9"/>
                  <a:gd name="f12" fmla="*/ f11 1 8128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812800" h="8128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FFFFFF"/>
              </a:solidFill>
              <a:ln w="19046" cap="sq">
                <a:solidFill>
                  <a:srgbClr val="FFB000"/>
                </a:solidFill>
                <a:prstDash val="solid"/>
                <a:miter/>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2" name="Google Shape;200;p5">
                <a:extLst>
                  <a:ext uri="{FF2B5EF4-FFF2-40B4-BE49-F238E27FC236}">
                    <a16:creationId xmlns:a16="http://schemas.microsoft.com/office/drawing/2014/main" id="{BC8DE1B5-092F-7F18-8278-03D4268F879D}"/>
                  </a:ext>
                </a:extLst>
              </p:cNvPr>
              <p:cNvSpPr txBox="1"/>
              <p:nvPr/>
            </p:nvSpPr>
            <p:spPr>
              <a:xfrm>
                <a:off x="9055678" y="5543998"/>
                <a:ext cx="182998" cy="198836"/>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ct val="99944"/>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grpSp>
        <p:sp>
          <p:nvSpPr>
            <p:cNvPr id="63" name="Google Shape;201;p5">
              <a:extLst>
                <a:ext uri="{FF2B5EF4-FFF2-40B4-BE49-F238E27FC236}">
                  <a16:creationId xmlns:a16="http://schemas.microsoft.com/office/drawing/2014/main" id="{4A6924C2-5965-1838-77D9-E6918189FC48}"/>
                </a:ext>
              </a:extLst>
            </p:cNvPr>
            <p:cNvSpPr txBox="1"/>
            <p:nvPr/>
          </p:nvSpPr>
          <p:spPr>
            <a:xfrm>
              <a:off x="9041001" y="5019772"/>
              <a:ext cx="212360" cy="445294"/>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2625" b="1" i="0" u="none" strike="noStrike" kern="0" cap="none" spc="0" baseline="0">
                  <a:solidFill>
                    <a:srgbClr val="FFFFFF"/>
                  </a:solidFill>
                  <a:uFillTx/>
                  <a:latin typeface="Montserrat"/>
                  <a:ea typeface="Montserrat"/>
                  <a:cs typeface="Montserrat"/>
                </a:rPr>
                <a:t>9</a:t>
              </a:r>
              <a:endParaRPr lang="en-US" sz="1400" b="0" i="0" u="none" strike="noStrike" kern="0" cap="none" spc="0" baseline="0">
                <a:solidFill>
                  <a:srgbClr val="000000"/>
                </a:solidFill>
                <a:uFillTx/>
                <a:latin typeface="Arial"/>
                <a:ea typeface="Arial"/>
                <a:cs typeface="Arial"/>
              </a:endParaRPr>
            </a:p>
          </p:txBody>
        </p:sp>
      </p:grpSp>
      <p:grpSp>
        <p:nvGrpSpPr>
          <p:cNvPr id="64" name="Google Shape;202;p5">
            <a:extLst>
              <a:ext uri="{FF2B5EF4-FFF2-40B4-BE49-F238E27FC236}">
                <a16:creationId xmlns:a16="http://schemas.microsoft.com/office/drawing/2014/main" id="{B68773D8-775A-E2AD-A4A2-F57D566618CF}"/>
              </a:ext>
            </a:extLst>
          </p:cNvPr>
          <p:cNvGrpSpPr/>
          <p:nvPr/>
        </p:nvGrpSpPr>
        <p:grpSpPr>
          <a:xfrm>
            <a:off x="10154512" y="5124389"/>
            <a:ext cx="604043" cy="4208525"/>
            <a:chOff x="10154512" y="5124389"/>
            <a:chExt cx="604043" cy="4208525"/>
          </a:xfrm>
        </p:grpSpPr>
        <p:sp>
          <p:nvSpPr>
            <p:cNvPr id="65" name="Google Shape;203;p5">
              <a:extLst>
                <a:ext uri="{FF2B5EF4-FFF2-40B4-BE49-F238E27FC236}">
                  <a16:creationId xmlns:a16="http://schemas.microsoft.com/office/drawing/2014/main" id="{F000E7C4-F3F0-84F0-5FCC-AC1C0F3EEA99}"/>
                </a:ext>
              </a:extLst>
            </p:cNvPr>
            <p:cNvSpPr txBox="1"/>
            <p:nvPr/>
          </p:nvSpPr>
          <p:spPr>
            <a:xfrm>
              <a:off x="10154512" y="9035396"/>
              <a:ext cx="604043" cy="29751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Montserrat"/>
                  <a:ea typeface="Montserrat"/>
                  <a:cs typeface="Montserrat"/>
                </a:rPr>
                <a:t>2019</a:t>
              </a:r>
              <a:endParaRPr lang="en-US" sz="1400" b="0" i="0" u="none" strike="noStrike" kern="0" cap="none" spc="0" baseline="0">
                <a:solidFill>
                  <a:srgbClr val="000000"/>
                </a:solidFill>
                <a:uFillTx/>
                <a:latin typeface="Arial"/>
                <a:ea typeface="Arial"/>
                <a:cs typeface="Arial"/>
              </a:endParaRPr>
            </a:p>
          </p:txBody>
        </p:sp>
        <p:cxnSp>
          <p:nvCxnSpPr>
            <p:cNvPr id="66" name="Google Shape;204;p5">
              <a:extLst>
                <a:ext uri="{FF2B5EF4-FFF2-40B4-BE49-F238E27FC236}">
                  <a16:creationId xmlns:a16="http://schemas.microsoft.com/office/drawing/2014/main" id="{992E0FF7-E9DF-BB12-ADC7-568D0245BDAB}"/>
                </a:ext>
              </a:extLst>
            </p:cNvPr>
            <p:cNvCxnSpPr/>
            <p:nvPr/>
          </p:nvCxnSpPr>
          <p:spPr>
            <a:xfrm>
              <a:off x="10450695" y="5735272"/>
              <a:ext cx="11668" cy="3208273"/>
            </a:xfrm>
            <a:prstGeom prst="straightConnector1">
              <a:avLst/>
            </a:prstGeom>
            <a:noFill/>
            <a:ln w="9528" cap="flat">
              <a:solidFill>
                <a:srgbClr val="352E34"/>
              </a:solidFill>
              <a:prstDash val="solid"/>
              <a:round/>
            </a:ln>
          </p:spPr>
        </p:cxnSp>
        <p:grpSp>
          <p:nvGrpSpPr>
            <p:cNvPr id="67" name="Google Shape;205;p5">
              <a:extLst>
                <a:ext uri="{FF2B5EF4-FFF2-40B4-BE49-F238E27FC236}">
                  <a16:creationId xmlns:a16="http://schemas.microsoft.com/office/drawing/2014/main" id="{BE00C525-6245-ACDF-05D5-8155A4DC905E}"/>
                </a:ext>
              </a:extLst>
            </p:cNvPr>
            <p:cNvGrpSpPr/>
            <p:nvPr/>
          </p:nvGrpSpPr>
          <p:grpSpPr>
            <a:xfrm>
              <a:off x="10351556" y="5630308"/>
              <a:ext cx="209946" cy="209946"/>
              <a:chOff x="10351556" y="5630308"/>
              <a:chExt cx="209946" cy="209946"/>
            </a:xfrm>
          </p:grpSpPr>
          <p:sp>
            <p:nvSpPr>
              <p:cNvPr id="68" name="Google Shape;206;p5">
                <a:extLst>
                  <a:ext uri="{FF2B5EF4-FFF2-40B4-BE49-F238E27FC236}">
                    <a16:creationId xmlns:a16="http://schemas.microsoft.com/office/drawing/2014/main" id="{1B52B6D1-9693-1FDD-751A-C89EB9C37309}"/>
                  </a:ext>
                </a:extLst>
              </p:cNvPr>
              <p:cNvSpPr/>
              <p:nvPr/>
            </p:nvSpPr>
            <p:spPr>
              <a:xfrm>
                <a:off x="10351556" y="5630308"/>
                <a:ext cx="209946" cy="209946"/>
              </a:xfrm>
              <a:custGeom>
                <a:avLst/>
                <a:gdLst>
                  <a:gd name="f0" fmla="val w"/>
                  <a:gd name="f1" fmla="val h"/>
                  <a:gd name="f2" fmla="val 0"/>
                  <a:gd name="f3" fmla="val 812800"/>
                  <a:gd name="f4" fmla="val 406400"/>
                  <a:gd name="f5" fmla="val 181951"/>
                  <a:gd name="f6" fmla="val 630849"/>
                  <a:gd name="f7" fmla="*/ f0 1 812800"/>
                  <a:gd name="f8" fmla="*/ f1 1 812800"/>
                  <a:gd name="f9" fmla="val f2"/>
                  <a:gd name="f10" fmla="val f3"/>
                  <a:gd name="f11" fmla="+- f10 0 f9"/>
                  <a:gd name="f12" fmla="*/ f11 1 8128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812800" h="8128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FFFFFF"/>
              </a:solidFill>
              <a:ln w="19046" cap="sq">
                <a:solidFill>
                  <a:srgbClr val="FFB000"/>
                </a:solidFill>
                <a:prstDash val="solid"/>
                <a:miter/>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9" name="Google Shape;207;p5">
                <a:extLst>
                  <a:ext uri="{FF2B5EF4-FFF2-40B4-BE49-F238E27FC236}">
                    <a16:creationId xmlns:a16="http://schemas.microsoft.com/office/drawing/2014/main" id="{9B230043-05CC-EF01-B3BA-BD39C82EFE9E}"/>
                  </a:ext>
                </a:extLst>
              </p:cNvPr>
              <p:cNvSpPr txBox="1"/>
              <p:nvPr/>
            </p:nvSpPr>
            <p:spPr>
              <a:xfrm>
                <a:off x="10371243" y="5635227"/>
                <a:ext cx="170581" cy="185339"/>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ct val="99944"/>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grpSp>
        <p:sp>
          <p:nvSpPr>
            <p:cNvPr id="70" name="Google Shape;208;p5">
              <a:extLst>
                <a:ext uri="{FF2B5EF4-FFF2-40B4-BE49-F238E27FC236}">
                  <a16:creationId xmlns:a16="http://schemas.microsoft.com/office/drawing/2014/main" id="{23D8557D-F125-6B26-FF6B-B9D11F611DDA}"/>
                </a:ext>
              </a:extLst>
            </p:cNvPr>
            <p:cNvSpPr txBox="1"/>
            <p:nvPr/>
          </p:nvSpPr>
          <p:spPr>
            <a:xfrm>
              <a:off x="10156944" y="5124389"/>
              <a:ext cx="599169" cy="40421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8"/>
                </a:lnSpc>
                <a:spcBef>
                  <a:spcPts val="0"/>
                </a:spcBef>
                <a:spcAft>
                  <a:spcPts val="0"/>
                </a:spcAft>
                <a:buNone/>
                <a:tabLst/>
                <a:defRPr sz="1800" b="0" i="0" u="none" strike="noStrike" kern="0" cap="none" spc="0" baseline="0">
                  <a:solidFill>
                    <a:srgbClr val="000000"/>
                  </a:solidFill>
                  <a:uFillTx/>
                </a:defRPr>
              </a:pPr>
              <a:r>
                <a:rPr lang="en-US" sz="2437" b="1" i="0" u="none" strike="noStrike" kern="0" cap="none" spc="0" baseline="0">
                  <a:solidFill>
                    <a:srgbClr val="FFFFFF"/>
                  </a:solidFill>
                  <a:uFillTx/>
                  <a:latin typeface="Montserrat"/>
                  <a:ea typeface="Montserrat"/>
                  <a:cs typeface="Montserrat"/>
                </a:rPr>
                <a:t>8.8</a:t>
              </a:r>
              <a:endParaRPr lang="en-US" sz="1400" b="0" i="0" u="none" strike="noStrike" kern="0" cap="none" spc="0" baseline="0">
                <a:solidFill>
                  <a:srgbClr val="000000"/>
                </a:solidFill>
                <a:uFillTx/>
                <a:latin typeface="Arial"/>
                <a:ea typeface="Arial"/>
                <a:cs typeface="Arial"/>
              </a:endParaRPr>
            </a:p>
          </p:txBody>
        </p:sp>
      </p:grpSp>
      <p:grpSp>
        <p:nvGrpSpPr>
          <p:cNvPr id="71" name="Google Shape;209;p5">
            <a:extLst>
              <a:ext uri="{FF2B5EF4-FFF2-40B4-BE49-F238E27FC236}">
                <a16:creationId xmlns:a16="http://schemas.microsoft.com/office/drawing/2014/main" id="{6FC38D1A-0C59-45E9-AE37-DBECD03E4129}"/>
              </a:ext>
            </a:extLst>
          </p:cNvPr>
          <p:cNvGrpSpPr/>
          <p:nvPr/>
        </p:nvGrpSpPr>
        <p:grpSpPr>
          <a:xfrm>
            <a:off x="11442728" y="5396477"/>
            <a:ext cx="632197" cy="3936437"/>
            <a:chOff x="11442728" y="5396477"/>
            <a:chExt cx="632197" cy="3936437"/>
          </a:xfrm>
        </p:grpSpPr>
        <p:sp>
          <p:nvSpPr>
            <p:cNvPr id="72" name="Google Shape;210;p5">
              <a:extLst>
                <a:ext uri="{FF2B5EF4-FFF2-40B4-BE49-F238E27FC236}">
                  <a16:creationId xmlns:a16="http://schemas.microsoft.com/office/drawing/2014/main" id="{617A28E9-7E2F-6384-F8CB-3E4128B62B2F}"/>
                </a:ext>
              </a:extLst>
            </p:cNvPr>
            <p:cNvSpPr txBox="1"/>
            <p:nvPr/>
          </p:nvSpPr>
          <p:spPr>
            <a:xfrm>
              <a:off x="11442728" y="9035396"/>
              <a:ext cx="632197" cy="29751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Montserrat"/>
                  <a:ea typeface="Montserrat"/>
                  <a:cs typeface="Montserrat"/>
                </a:rPr>
                <a:t>2020</a:t>
              </a:r>
              <a:endParaRPr lang="en-US" sz="1400" b="0" i="0" u="none" strike="noStrike" kern="0" cap="none" spc="0" baseline="0">
                <a:solidFill>
                  <a:srgbClr val="000000"/>
                </a:solidFill>
                <a:uFillTx/>
                <a:latin typeface="Arial"/>
                <a:ea typeface="Arial"/>
                <a:cs typeface="Arial"/>
              </a:endParaRPr>
            </a:p>
          </p:txBody>
        </p:sp>
        <p:cxnSp>
          <p:nvCxnSpPr>
            <p:cNvPr id="73" name="Google Shape;211;p5">
              <a:extLst>
                <a:ext uri="{FF2B5EF4-FFF2-40B4-BE49-F238E27FC236}">
                  <a16:creationId xmlns:a16="http://schemas.microsoft.com/office/drawing/2014/main" id="{8AEDE20E-0BE5-D156-6640-FA3405088E59}"/>
                </a:ext>
              </a:extLst>
            </p:cNvPr>
            <p:cNvCxnSpPr/>
            <p:nvPr/>
          </p:nvCxnSpPr>
          <p:spPr>
            <a:xfrm>
              <a:off x="11747159" y="6005824"/>
              <a:ext cx="23326" cy="2937721"/>
            </a:xfrm>
            <a:prstGeom prst="straightConnector1">
              <a:avLst/>
            </a:prstGeom>
            <a:noFill/>
            <a:ln w="9528" cap="flat">
              <a:solidFill>
                <a:srgbClr val="352E34"/>
              </a:solidFill>
              <a:prstDash val="solid"/>
              <a:round/>
            </a:ln>
          </p:spPr>
        </p:cxnSp>
        <p:grpSp>
          <p:nvGrpSpPr>
            <p:cNvPr id="74" name="Google Shape;212;p5">
              <a:extLst>
                <a:ext uri="{FF2B5EF4-FFF2-40B4-BE49-F238E27FC236}">
                  <a16:creationId xmlns:a16="http://schemas.microsoft.com/office/drawing/2014/main" id="{C487F099-C58E-0451-AC27-DB92019325E5}"/>
                </a:ext>
              </a:extLst>
            </p:cNvPr>
            <p:cNvGrpSpPr/>
            <p:nvPr/>
          </p:nvGrpSpPr>
          <p:grpSpPr>
            <a:xfrm>
              <a:off x="11635090" y="5882088"/>
              <a:ext cx="247473" cy="247473"/>
              <a:chOff x="11635090" y="5882088"/>
              <a:chExt cx="247473" cy="247473"/>
            </a:xfrm>
          </p:grpSpPr>
          <p:sp>
            <p:nvSpPr>
              <p:cNvPr id="75" name="Google Shape;213;p5">
                <a:extLst>
                  <a:ext uri="{FF2B5EF4-FFF2-40B4-BE49-F238E27FC236}">
                    <a16:creationId xmlns:a16="http://schemas.microsoft.com/office/drawing/2014/main" id="{6C766E38-F658-FBC8-C0A9-26D0AEEB3951}"/>
                  </a:ext>
                </a:extLst>
              </p:cNvPr>
              <p:cNvSpPr/>
              <p:nvPr/>
            </p:nvSpPr>
            <p:spPr>
              <a:xfrm>
                <a:off x="11635090" y="5882088"/>
                <a:ext cx="247473" cy="247473"/>
              </a:xfrm>
              <a:custGeom>
                <a:avLst/>
                <a:gdLst>
                  <a:gd name="f0" fmla="val w"/>
                  <a:gd name="f1" fmla="val h"/>
                  <a:gd name="f2" fmla="val 0"/>
                  <a:gd name="f3" fmla="val 812800"/>
                  <a:gd name="f4" fmla="val 406400"/>
                  <a:gd name="f5" fmla="val 181951"/>
                  <a:gd name="f6" fmla="val 630849"/>
                  <a:gd name="f7" fmla="*/ f0 1 812800"/>
                  <a:gd name="f8" fmla="*/ f1 1 812800"/>
                  <a:gd name="f9" fmla="val f2"/>
                  <a:gd name="f10" fmla="val f3"/>
                  <a:gd name="f11" fmla="+- f10 0 f9"/>
                  <a:gd name="f12" fmla="*/ f11 1 8128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812800" h="8128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FFFFFF"/>
              </a:solidFill>
              <a:ln w="19046" cap="sq">
                <a:solidFill>
                  <a:srgbClr val="FFB000"/>
                </a:solidFill>
                <a:prstDash val="solid"/>
                <a:miter/>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76" name="Google Shape;214;p5">
                <a:extLst>
                  <a:ext uri="{FF2B5EF4-FFF2-40B4-BE49-F238E27FC236}">
                    <a16:creationId xmlns:a16="http://schemas.microsoft.com/office/drawing/2014/main" id="{343394FB-6CA9-ED56-AB63-3F35BE7909BD}"/>
                  </a:ext>
                </a:extLst>
              </p:cNvPr>
              <p:cNvSpPr txBox="1"/>
              <p:nvPr/>
            </p:nvSpPr>
            <p:spPr>
              <a:xfrm>
                <a:off x="11658289" y="5887885"/>
                <a:ext cx="201076" cy="218468"/>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ct val="99944"/>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grpSp>
        <p:sp>
          <p:nvSpPr>
            <p:cNvPr id="77" name="Google Shape;215;p5">
              <a:extLst>
                <a:ext uri="{FF2B5EF4-FFF2-40B4-BE49-F238E27FC236}">
                  <a16:creationId xmlns:a16="http://schemas.microsoft.com/office/drawing/2014/main" id="{46B1E00F-968C-31E9-CB6B-2B9115E6FDF6}"/>
                </a:ext>
              </a:extLst>
            </p:cNvPr>
            <p:cNvSpPr txBox="1"/>
            <p:nvPr/>
          </p:nvSpPr>
          <p:spPr>
            <a:xfrm>
              <a:off x="11647526" y="5396477"/>
              <a:ext cx="222601" cy="37907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2250" b="1" i="0" u="none" strike="noStrike" kern="0" cap="none" spc="0" baseline="0">
                  <a:solidFill>
                    <a:srgbClr val="FFFFFF"/>
                  </a:solidFill>
                  <a:uFillTx/>
                  <a:latin typeface="Montserrat"/>
                  <a:ea typeface="Montserrat"/>
                  <a:cs typeface="Montserrat"/>
                </a:rPr>
                <a:t>8</a:t>
              </a:r>
              <a:endParaRPr lang="en-US" sz="1400" b="0" i="0" u="none" strike="noStrike" kern="0" cap="none" spc="0" baseline="0">
                <a:solidFill>
                  <a:srgbClr val="000000"/>
                </a:solidFill>
                <a:uFillTx/>
                <a:latin typeface="Arial"/>
                <a:ea typeface="Arial"/>
                <a:cs typeface="Arial"/>
              </a:endParaRPr>
            </a:p>
          </p:txBody>
        </p:sp>
      </p:grpSp>
      <p:grpSp>
        <p:nvGrpSpPr>
          <p:cNvPr id="78" name="Google Shape;216;p5">
            <a:extLst>
              <a:ext uri="{FF2B5EF4-FFF2-40B4-BE49-F238E27FC236}">
                <a16:creationId xmlns:a16="http://schemas.microsoft.com/office/drawing/2014/main" id="{F8363205-7744-F889-0768-06FD6B5912CA}"/>
              </a:ext>
            </a:extLst>
          </p:cNvPr>
          <p:cNvGrpSpPr/>
          <p:nvPr/>
        </p:nvGrpSpPr>
        <p:grpSpPr>
          <a:xfrm>
            <a:off x="12496803" y="4457700"/>
            <a:ext cx="998826" cy="4875214"/>
            <a:chOff x="12496803" y="4457700"/>
            <a:chExt cx="998826" cy="4875214"/>
          </a:xfrm>
        </p:grpSpPr>
        <p:sp>
          <p:nvSpPr>
            <p:cNvPr id="79" name="Google Shape;217;p5">
              <a:extLst>
                <a:ext uri="{FF2B5EF4-FFF2-40B4-BE49-F238E27FC236}">
                  <a16:creationId xmlns:a16="http://schemas.microsoft.com/office/drawing/2014/main" id="{5F703D5A-CB49-FF2C-9AB3-13470B4B6CA5}"/>
                </a:ext>
              </a:extLst>
            </p:cNvPr>
            <p:cNvSpPr txBox="1"/>
            <p:nvPr/>
          </p:nvSpPr>
          <p:spPr>
            <a:xfrm>
              <a:off x="12735626" y="9035396"/>
              <a:ext cx="521171" cy="29751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Montserrat"/>
                  <a:ea typeface="Montserrat"/>
                  <a:cs typeface="Montserrat"/>
                </a:rPr>
                <a:t>2021</a:t>
              </a:r>
              <a:endParaRPr lang="en-US" sz="1400" b="0" i="0" u="none" strike="noStrike" kern="0" cap="none" spc="0" baseline="0">
                <a:solidFill>
                  <a:srgbClr val="000000"/>
                </a:solidFill>
                <a:uFillTx/>
                <a:latin typeface="Arial"/>
                <a:ea typeface="Arial"/>
                <a:cs typeface="Arial"/>
              </a:endParaRPr>
            </a:p>
          </p:txBody>
        </p:sp>
        <p:cxnSp>
          <p:nvCxnSpPr>
            <p:cNvPr id="80" name="Google Shape;218;p5">
              <a:extLst>
                <a:ext uri="{FF2B5EF4-FFF2-40B4-BE49-F238E27FC236}">
                  <a16:creationId xmlns:a16="http://schemas.microsoft.com/office/drawing/2014/main" id="{6EBF2264-EB0B-98A2-7327-87C1A07F5A1D}"/>
                </a:ext>
              </a:extLst>
            </p:cNvPr>
            <p:cNvCxnSpPr/>
            <p:nvPr/>
          </p:nvCxnSpPr>
          <p:spPr>
            <a:xfrm>
              <a:off x="12990377" y="5266249"/>
              <a:ext cx="11668" cy="3677296"/>
            </a:xfrm>
            <a:prstGeom prst="straightConnector1">
              <a:avLst/>
            </a:prstGeom>
            <a:noFill/>
            <a:ln w="9528" cap="flat">
              <a:solidFill>
                <a:srgbClr val="352E34"/>
              </a:solidFill>
              <a:prstDash val="solid"/>
              <a:round/>
            </a:ln>
          </p:spPr>
        </p:cxnSp>
        <p:grpSp>
          <p:nvGrpSpPr>
            <p:cNvPr id="81" name="Google Shape;219;p5">
              <a:extLst>
                <a:ext uri="{FF2B5EF4-FFF2-40B4-BE49-F238E27FC236}">
                  <a16:creationId xmlns:a16="http://schemas.microsoft.com/office/drawing/2014/main" id="{0FEB1822-4806-061B-071E-E649F47E152C}"/>
                </a:ext>
              </a:extLst>
            </p:cNvPr>
            <p:cNvGrpSpPr/>
            <p:nvPr/>
          </p:nvGrpSpPr>
          <p:grpSpPr>
            <a:xfrm>
              <a:off x="12866522" y="5136550"/>
              <a:ext cx="259378" cy="259378"/>
              <a:chOff x="12866522" y="5136550"/>
              <a:chExt cx="259378" cy="259378"/>
            </a:xfrm>
          </p:grpSpPr>
          <p:sp>
            <p:nvSpPr>
              <p:cNvPr id="82" name="Google Shape;220;p5">
                <a:extLst>
                  <a:ext uri="{FF2B5EF4-FFF2-40B4-BE49-F238E27FC236}">
                    <a16:creationId xmlns:a16="http://schemas.microsoft.com/office/drawing/2014/main" id="{1865E241-5CDD-D58C-EBD1-6F45A78E26BF}"/>
                  </a:ext>
                </a:extLst>
              </p:cNvPr>
              <p:cNvSpPr/>
              <p:nvPr/>
            </p:nvSpPr>
            <p:spPr>
              <a:xfrm>
                <a:off x="12866522" y="5136550"/>
                <a:ext cx="259378" cy="259378"/>
              </a:xfrm>
              <a:custGeom>
                <a:avLst/>
                <a:gdLst>
                  <a:gd name="f0" fmla="val w"/>
                  <a:gd name="f1" fmla="val h"/>
                  <a:gd name="f2" fmla="val 0"/>
                  <a:gd name="f3" fmla="val 812800"/>
                  <a:gd name="f4" fmla="val 406400"/>
                  <a:gd name="f5" fmla="val 181951"/>
                  <a:gd name="f6" fmla="val 630849"/>
                  <a:gd name="f7" fmla="*/ f0 1 812800"/>
                  <a:gd name="f8" fmla="*/ f1 1 812800"/>
                  <a:gd name="f9" fmla="val f2"/>
                  <a:gd name="f10" fmla="val f3"/>
                  <a:gd name="f11" fmla="+- f10 0 f9"/>
                  <a:gd name="f12" fmla="*/ f11 1 8128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812800" h="8128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FFFFFF"/>
              </a:solidFill>
              <a:ln w="19046" cap="sq">
                <a:solidFill>
                  <a:srgbClr val="FFB000"/>
                </a:solidFill>
                <a:prstDash val="solid"/>
                <a:miter/>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83" name="Google Shape;221;p5">
                <a:extLst>
                  <a:ext uri="{FF2B5EF4-FFF2-40B4-BE49-F238E27FC236}">
                    <a16:creationId xmlns:a16="http://schemas.microsoft.com/office/drawing/2014/main" id="{330CF231-4E8C-F637-5605-10FC4DC65EF8}"/>
                  </a:ext>
                </a:extLst>
              </p:cNvPr>
              <p:cNvSpPr txBox="1"/>
              <p:nvPr/>
            </p:nvSpPr>
            <p:spPr>
              <a:xfrm>
                <a:off x="12890836" y="5142631"/>
                <a:ext cx="210741" cy="228984"/>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ct val="99944"/>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grpSp>
        <p:sp>
          <p:nvSpPr>
            <p:cNvPr id="84" name="Google Shape;222;p5">
              <a:extLst>
                <a:ext uri="{FF2B5EF4-FFF2-40B4-BE49-F238E27FC236}">
                  <a16:creationId xmlns:a16="http://schemas.microsoft.com/office/drawing/2014/main" id="{A833DC5A-5FEB-B2D1-1E36-7881078C8AC0}"/>
                </a:ext>
              </a:extLst>
            </p:cNvPr>
            <p:cNvSpPr txBox="1"/>
            <p:nvPr/>
          </p:nvSpPr>
          <p:spPr>
            <a:xfrm>
              <a:off x="12496803" y="4457700"/>
              <a:ext cx="998826" cy="63222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3750" b="1" i="0" u="none" strike="noStrike" kern="0" cap="none" spc="0" baseline="0">
                  <a:solidFill>
                    <a:srgbClr val="FFFFFF"/>
                  </a:solidFill>
                  <a:uFillTx/>
                  <a:latin typeface="Montserrat"/>
                  <a:ea typeface="Montserrat"/>
                  <a:cs typeface="Montserrat"/>
                </a:rPr>
                <a:t>10.1</a:t>
              </a:r>
              <a:endParaRPr lang="en-US" sz="1400" b="0" i="0" u="none" strike="noStrike" kern="0" cap="none" spc="0" baseline="0">
                <a:solidFill>
                  <a:srgbClr val="000000"/>
                </a:solidFill>
                <a:uFillTx/>
                <a:latin typeface="Arial"/>
                <a:ea typeface="Arial"/>
                <a:cs typeface="Arial"/>
              </a:endParaRPr>
            </a:p>
          </p:txBody>
        </p:sp>
      </p:grpSp>
      <p:grpSp>
        <p:nvGrpSpPr>
          <p:cNvPr id="85" name="Google Shape;223;p5">
            <a:extLst>
              <a:ext uri="{FF2B5EF4-FFF2-40B4-BE49-F238E27FC236}">
                <a16:creationId xmlns:a16="http://schemas.microsoft.com/office/drawing/2014/main" id="{0B07D54A-16F5-8FC9-26CC-4F03DE5400D1}"/>
              </a:ext>
            </a:extLst>
          </p:cNvPr>
          <p:cNvGrpSpPr/>
          <p:nvPr/>
        </p:nvGrpSpPr>
        <p:grpSpPr>
          <a:xfrm>
            <a:off x="13752393" y="4931606"/>
            <a:ext cx="1031936" cy="4401308"/>
            <a:chOff x="13752393" y="4931606"/>
            <a:chExt cx="1031936" cy="4401308"/>
          </a:xfrm>
        </p:grpSpPr>
        <p:sp>
          <p:nvSpPr>
            <p:cNvPr id="86" name="Google Shape;224;p5">
              <a:extLst>
                <a:ext uri="{FF2B5EF4-FFF2-40B4-BE49-F238E27FC236}">
                  <a16:creationId xmlns:a16="http://schemas.microsoft.com/office/drawing/2014/main" id="{0B0CF099-929B-9D12-46E6-CE1897027ED8}"/>
                </a:ext>
              </a:extLst>
            </p:cNvPr>
            <p:cNvSpPr txBox="1"/>
            <p:nvPr/>
          </p:nvSpPr>
          <p:spPr>
            <a:xfrm>
              <a:off x="13958453" y="9035396"/>
              <a:ext cx="619807" cy="29751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Montserrat"/>
                  <a:ea typeface="Montserrat"/>
                  <a:cs typeface="Montserrat"/>
                </a:rPr>
                <a:t>2022</a:t>
              </a:r>
              <a:endParaRPr lang="en-US" sz="1400" b="0" i="0" u="none" strike="noStrike" kern="0" cap="none" spc="0" baseline="0">
                <a:solidFill>
                  <a:srgbClr val="000000"/>
                </a:solidFill>
                <a:uFillTx/>
                <a:latin typeface="Arial"/>
                <a:ea typeface="Arial"/>
                <a:cs typeface="Arial"/>
              </a:endParaRPr>
            </a:p>
          </p:txBody>
        </p:sp>
        <p:cxnSp>
          <p:nvCxnSpPr>
            <p:cNvPr id="87" name="Google Shape;225;p5">
              <a:extLst>
                <a:ext uri="{FF2B5EF4-FFF2-40B4-BE49-F238E27FC236}">
                  <a16:creationId xmlns:a16="http://schemas.microsoft.com/office/drawing/2014/main" id="{4F01B934-F7D6-79B9-0596-100BB4DF6D66}"/>
                </a:ext>
              </a:extLst>
            </p:cNvPr>
            <p:cNvCxnSpPr/>
            <p:nvPr/>
          </p:nvCxnSpPr>
          <p:spPr>
            <a:xfrm>
              <a:off x="14249799" y="5109795"/>
              <a:ext cx="37124" cy="3833750"/>
            </a:xfrm>
            <a:prstGeom prst="straightConnector1">
              <a:avLst/>
            </a:prstGeom>
            <a:noFill/>
            <a:ln w="9528" cap="flat">
              <a:solidFill>
                <a:srgbClr val="352E34"/>
              </a:solidFill>
              <a:prstDash val="solid"/>
              <a:round/>
            </a:ln>
          </p:spPr>
        </p:cxnSp>
        <p:grpSp>
          <p:nvGrpSpPr>
            <p:cNvPr id="88" name="Google Shape;226;p5">
              <a:extLst>
                <a:ext uri="{FF2B5EF4-FFF2-40B4-BE49-F238E27FC236}">
                  <a16:creationId xmlns:a16="http://schemas.microsoft.com/office/drawing/2014/main" id="{FD6F4A54-CD3C-42E9-A145-92BF3398C184}"/>
                </a:ext>
              </a:extLst>
            </p:cNvPr>
            <p:cNvGrpSpPr/>
            <p:nvPr/>
          </p:nvGrpSpPr>
          <p:grpSpPr>
            <a:xfrm>
              <a:off x="14090172" y="4931606"/>
              <a:ext cx="356378" cy="356378"/>
              <a:chOff x="14090172" y="4931606"/>
              <a:chExt cx="356378" cy="356378"/>
            </a:xfrm>
          </p:grpSpPr>
          <p:sp>
            <p:nvSpPr>
              <p:cNvPr id="89" name="Google Shape;227;p5">
                <a:extLst>
                  <a:ext uri="{FF2B5EF4-FFF2-40B4-BE49-F238E27FC236}">
                    <a16:creationId xmlns:a16="http://schemas.microsoft.com/office/drawing/2014/main" id="{8A652BE7-68D6-0D48-D4A9-56AABF19D651}"/>
                  </a:ext>
                </a:extLst>
              </p:cNvPr>
              <p:cNvSpPr/>
              <p:nvPr/>
            </p:nvSpPr>
            <p:spPr>
              <a:xfrm>
                <a:off x="14090172" y="4931606"/>
                <a:ext cx="356378" cy="356378"/>
              </a:xfrm>
              <a:custGeom>
                <a:avLst/>
                <a:gdLst>
                  <a:gd name="f0" fmla="val w"/>
                  <a:gd name="f1" fmla="val h"/>
                  <a:gd name="f2" fmla="val 0"/>
                  <a:gd name="f3" fmla="val 812800"/>
                  <a:gd name="f4" fmla="val 406400"/>
                  <a:gd name="f5" fmla="val 181951"/>
                  <a:gd name="f6" fmla="val 630849"/>
                  <a:gd name="f7" fmla="*/ f0 1 812800"/>
                  <a:gd name="f8" fmla="*/ f1 1 812800"/>
                  <a:gd name="f9" fmla="val f2"/>
                  <a:gd name="f10" fmla="val f3"/>
                  <a:gd name="f11" fmla="+- f10 0 f9"/>
                  <a:gd name="f12" fmla="*/ f11 1 8128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812800" h="8128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FFFFFF"/>
              </a:solidFill>
              <a:ln w="19046" cap="sq">
                <a:solidFill>
                  <a:srgbClr val="FFB000"/>
                </a:solidFill>
                <a:prstDash val="solid"/>
                <a:miter/>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90" name="Google Shape;228;p5">
                <a:extLst>
                  <a:ext uri="{FF2B5EF4-FFF2-40B4-BE49-F238E27FC236}">
                    <a16:creationId xmlns:a16="http://schemas.microsoft.com/office/drawing/2014/main" id="{A17AFF64-D7D8-FAF3-8F96-F7CE9AB8C849}"/>
                  </a:ext>
                </a:extLst>
              </p:cNvPr>
              <p:cNvSpPr txBox="1"/>
              <p:nvPr/>
            </p:nvSpPr>
            <p:spPr>
              <a:xfrm>
                <a:off x="14123584" y="4939954"/>
                <a:ext cx="289553" cy="314617"/>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ct val="99944"/>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grpSp>
        <p:sp>
          <p:nvSpPr>
            <p:cNvPr id="91" name="Google Shape;229;p5">
              <a:extLst>
                <a:ext uri="{FF2B5EF4-FFF2-40B4-BE49-F238E27FC236}">
                  <a16:creationId xmlns:a16="http://schemas.microsoft.com/office/drawing/2014/main" id="{3E7D905F-D805-3973-63F9-D1F3AF141704}"/>
                </a:ext>
              </a:extLst>
            </p:cNvPr>
            <p:cNvSpPr txBox="1"/>
            <p:nvPr/>
          </p:nvSpPr>
          <p:spPr>
            <a:xfrm>
              <a:off x="13752393" y="5302166"/>
              <a:ext cx="1031936" cy="70365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9"/>
                </a:lnSpc>
                <a:spcBef>
                  <a:spcPts val="0"/>
                </a:spcBef>
                <a:spcAft>
                  <a:spcPts val="0"/>
                </a:spcAft>
                <a:buNone/>
                <a:tabLst/>
                <a:defRPr sz="1800" b="0" i="0" u="none" strike="noStrike" kern="0" cap="none" spc="0" baseline="0">
                  <a:solidFill>
                    <a:srgbClr val="000000"/>
                  </a:solidFill>
                  <a:uFillTx/>
                </a:defRPr>
              </a:pPr>
              <a:r>
                <a:rPr lang="en-US" sz="4124" b="1" i="0" u="none" strike="noStrike" kern="0" cap="none" spc="0" baseline="0">
                  <a:solidFill>
                    <a:srgbClr val="FFFFFF"/>
                  </a:solidFill>
                  <a:uFillTx/>
                  <a:latin typeface="Montserrat"/>
                  <a:ea typeface="Montserrat"/>
                  <a:cs typeface="Montserrat"/>
                </a:rPr>
                <a:t>10.6</a:t>
              </a:r>
              <a:endParaRPr lang="en-US" sz="1400" b="0" i="0" u="none" strike="noStrike" kern="0" cap="none" spc="0" baseline="0">
                <a:solidFill>
                  <a:srgbClr val="000000"/>
                </a:solidFill>
                <a:uFillTx/>
                <a:latin typeface="Arial"/>
                <a:ea typeface="Arial"/>
                <a:cs typeface="Arial"/>
              </a:endParaRPr>
            </a:p>
          </p:txBody>
        </p:sp>
      </p:grpSp>
      <p:sp>
        <p:nvSpPr>
          <p:cNvPr id="92" name="Google Shape;230;p5">
            <a:extLst>
              <a:ext uri="{FF2B5EF4-FFF2-40B4-BE49-F238E27FC236}">
                <a16:creationId xmlns:a16="http://schemas.microsoft.com/office/drawing/2014/main" id="{3D4EED5E-A790-6CE9-45F8-1F1D4AE6085F}"/>
              </a:ext>
            </a:extLst>
          </p:cNvPr>
          <p:cNvSpPr txBox="1"/>
          <p:nvPr/>
        </p:nvSpPr>
        <p:spPr>
          <a:xfrm>
            <a:off x="15251835" y="9035396"/>
            <a:ext cx="618600" cy="27720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Montserrat"/>
                <a:ea typeface="Montserrat"/>
                <a:cs typeface="Montserrat"/>
              </a:rPr>
              <a:t>2023</a:t>
            </a:r>
            <a:endParaRPr lang="en-US" sz="1400" b="0" i="0" u="none" strike="noStrike" kern="0" cap="none" spc="0" baseline="0">
              <a:solidFill>
                <a:srgbClr val="000000"/>
              </a:solidFill>
              <a:uFillTx/>
              <a:latin typeface="Arial"/>
              <a:ea typeface="Arial"/>
              <a:cs typeface="Arial"/>
            </a:endParaRPr>
          </a:p>
        </p:txBody>
      </p:sp>
      <p:cxnSp>
        <p:nvCxnSpPr>
          <p:cNvPr id="93" name="Google Shape;231;p5">
            <a:extLst>
              <a:ext uri="{FF2B5EF4-FFF2-40B4-BE49-F238E27FC236}">
                <a16:creationId xmlns:a16="http://schemas.microsoft.com/office/drawing/2014/main" id="{5DC2C6C6-429D-826C-5F0A-5AD8108FFF03}"/>
              </a:ext>
            </a:extLst>
          </p:cNvPr>
          <p:cNvCxnSpPr/>
          <p:nvPr/>
        </p:nvCxnSpPr>
        <p:spPr>
          <a:xfrm flipH="1">
            <a:off x="15553102" y="4450576"/>
            <a:ext cx="16158" cy="4461769"/>
          </a:xfrm>
          <a:prstGeom prst="straightConnector1">
            <a:avLst/>
          </a:prstGeom>
          <a:noFill/>
          <a:ln w="19046" cap="flat">
            <a:solidFill>
              <a:srgbClr val="FFB000"/>
            </a:solidFill>
            <a:prstDash val="solid"/>
            <a:round/>
          </a:ln>
        </p:spPr>
      </p:cxnSp>
      <p:grpSp>
        <p:nvGrpSpPr>
          <p:cNvPr id="94" name="Google Shape;232;p5">
            <a:extLst>
              <a:ext uri="{FF2B5EF4-FFF2-40B4-BE49-F238E27FC236}">
                <a16:creationId xmlns:a16="http://schemas.microsoft.com/office/drawing/2014/main" id="{1CEDF8B2-FC6D-5F6E-8F03-12139A395959}"/>
              </a:ext>
            </a:extLst>
          </p:cNvPr>
          <p:cNvGrpSpPr/>
          <p:nvPr/>
        </p:nvGrpSpPr>
        <p:grpSpPr>
          <a:xfrm>
            <a:off x="15335365" y="4224756"/>
            <a:ext cx="451640" cy="451640"/>
            <a:chOff x="15335365" y="4224756"/>
            <a:chExt cx="451640" cy="451640"/>
          </a:xfrm>
        </p:grpSpPr>
        <p:sp>
          <p:nvSpPr>
            <p:cNvPr id="95" name="Google Shape;233;p5">
              <a:extLst>
                <a:ext uri="{FF2B5EF4-FFF2-40B4-BE49-F238E27FC236}">
                  <a16:creationId xmlns:a16="http://schemas.microsoft.com/office/drawing/2014/main" id="{55B6612F-A267-1140-9350-F0289C24E554}"/>
                </a:ext>
              </a:extLst>
            </p:cNvPr>
            <p:cNvSpPr/>
            <p:nvPr/>
          </p:nvSpPr>
          <p:spPr>
            <a:xfrm>
              <a:off x="15335365" y="4224756"/>
              <a:ext cx="451640" cy="451640"/>
            </a:xfrm>
            <a:custGeom>
              <a:avLst/>
              <a:gdLst>
                <a:gd name="f0" fmla="val w"/>
                <a:gd name="f1" fmla="val h"/>
                <a:gd name="f2" fmla="val 0"/>
                <a:gd name="f3" fmla="val 812800"/>
                <a:gd name="f4" fmla="val 406400"/>
                <a:gd name="f5" fmla="val 181951"/>
                <a:gd name="f6" fmla="val 630849"/>
                <a:gd name="f7" fmla="*/ f0 1 812800"/>
                <a:gd name="f8" fmla="*/ f1 1 812800"/>
                <a:gd name="f9" fmla="val f2"/>
                <a:gd name="f10" fmla="val f3"/>
                <a:gd name="f11" fmla="+- f10 0 f9"/>
                <a:gd name="f12" fmla="*/ f11 1 8128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812800" h="8128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96" name="Google Shape;234;p5">
              <a:extLst>
                <a:ext uri="{FF2B5EF4-FFF2-40B4-BE49-F238E27FC236}">
                  <a16:creationId xmlns:a16="http://schemas.microsoft.com/office/drawing/2014/main" id="{F906B990-5ABC-88E5-BDE6-B4618AC5266E}"/>
                </a:ext>
              </a:extLst>
            </p:cNvPr>
            <p:cNvSpPr txBox="1"/>
            <p:nvPr/>
          </p:nvSpPr>
          <p:spPr>
            <a:xfrm>
              <a:off x="15377702" y="4235345"/>
              <a:ext cx="366957" cy="398714"/>
            </a:xfrm>
            <a:prstGeom prst="rect">
              <a:avLst/>
            </a:prstGeom>
            <a:noFill/>
            <a:ln cap="flat">
              <a:noFill/>
            </a:ln>
          </p:spPr>
          <p:txBody>
            <a:bodyPr vert="horz" wrap="square" lIns="50804" tIns="50804" rIns="50804" bIns="50804" anchor="ctr" anchorCtr="1" compatLnSpc="1">
              <a:noAutofit/>
            </a:bodyPr>
            <a:lstStyle/>
            <a:p>
              <a:pPr marL="0" marR="0" lvl="0" indent="0" algn="ctr" defTabSz="914400" rtl="0" fontAlgn="auto" hangingPunct="1">
                <a:lnSpc>
                  <a:spcPct val="99944"/>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grpSp>
      <p:sp>
        <p:nvSpPr>
          <p:cNvPr id="97" name="Google Shape;235;p5">
            <a:extLst>
              <a:ext uri="{FF2B5EF4-FFF2-40B4-BE49-F238E27FC236}">
                <a16:creationId xmlns:a16="http://schemas.microsoft.com/office/drawing/2014/main" id="{E4DB013E-FED1-303D-3472-B5D9751AD3E6}"/>
              </a:ext>
            </a:extLst>
          </p:cNvPr>
          <p:cNvSpPr txBox="1"/>
          <p:nvPr/>
        </p:nvSpPr>
        <p:spPr>
          <a:xfrm>
            <a:off x="12987204" y="3277182"/>
            <a:ext cx="5147998" cy="88109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6"/>
              </a:lnSpc>
              <a:spcBef>
                <a:spcPts val="0"/>
              </a:spcBef>
              <a:spcAft>
                <a:spcPts val="0"/>
              </a:spcAft>
              <a:buNone/>
              <a:tabLst/>
              <a:defRPr sz="1800" b="0" i="0" u="none" strike="noStrike" kern="0" cap="none" spc="0" baseline="0">
                <a:solidFill>
                  <a:srgbClr val="000000"/>
                </a:solidFill>
                <a:uFillTx/>
              </a:defRPr>
            </a:pPr>
            <a:r>
              <a:rPr lang="en-US" sz="5724" b="1" i="0" u="none" strike="noStrike" kern="0" cap="none" spc="0" baseline="0">
                <a:solidFill>
                  <a:srgbClr val="FFB000"/>
                </a:solidFill>
                <a:uFillTx/>
                <a:latin typeface="Montserrat"/>
                <a:ea typeface="Montserrat"/>
                <a:cs typeface="Montserrat"/>
              </a:rPr>
              <a:t>12.2 billion</a:t>
            </a:r>
            <a:endParaRPr lang="en-US" sz="1000" b="0" i="0" u="none" strike="noStrike" kern="0" cap="none" spc="0" baseline="0">
              <a:solidFill>
                <a:srgbClr val="000000"/>
              </a:solidFill>
              <a:uFillTx/>
              <a:latin typeface="Arial"/>
              <a:ea typeface="Arial"/>
              <a:cs typeface="Arial"/>
            </a:endParaRPr>
          </a:p>
        </p:txBody>
      </p:sp>
      <p:sp>
        <p:nvSpPr>
          <p:cNvPr id="98" name="Google Shape;236;p5">
            <a:extLst>
              <a:ext uri="{FF2B5EF4-FFF2-40B4-BE49-F238E27FC236}">
                <a16:creationId xmlns:a16="http://schemas.microsoft.com/office/drawing/2014/main" id="{C4B7607F-0E84-8654-6094-B246F92EA410}"/>
              </a:ext>
            </a:extLst>
          </p:cNvPr>
          <p:cNvSpPr/>
          <p:nvPr/>
        </p:nvSpPr>
        <p:spPr>
          <a:xfrm>
            <a:off x="16543589" y="9022942"/>
            <a:ext cx="1101111" cy="715728"/>
          </a:xfrm>
          <a:custGeom>
            <a:avLst/>
            <a:gdLst>
              <a:gd name="f0" fmla="val w"/>
              <a:gd name="f1" fmla="val h"/>
              <a:gd name="f2" fmla="val 0"/>
              <a:gd name="f3" fmla="val 1101113"/>
              <a:gd name="f4" fmla="val 715724"/>
              <a:gd name="f5" fmla="val 1101114"/>
              <a:gd name="f6" fmla="*/ f0 1 1101113"/>
              <a:gd name="f7" fmla="*/ f1 1 715724"/>
              <a:gd name="f8" fmla="val f2"/>
              <a:gd name="f9" fmla="val f3"/>
              <a:gd name="f10" fmla="val f4"/>
              <a:gd name="f11" fmla="+- f10 0 f8"/>
              <a:gd name="f12" fmla="+- f9 0 f8"/>
              <a:gd name="f13" fmla="*/ f12 1 1101113"/>
              <a:gd name="f14" fmla="*/ f11 1 715724"/>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1101113" h="715724">
                <a:moveTo>
                  <a:pt x="f2" y="f2"/>
                </a:moveTo>
                <a:lnTo>
                  <a:pt x="f5" y="f2"/>
                </a:lnTo>
                <a:lnTo>
                  <a:pt x="f5" y="f4"/>
                </a:lnTo>
                <a:lnTo>
                  <a:pt x="f2" y="f4"/>
                </a:lnTo>
                <a:lnTo>
                  <a:pt x="f2" y="f2"/>
                </a:lnTo>
                <a:close/>
              </a:path>
            </a:pathLst>
          </a:custGeom>
          <a:blipFill>
            <a:blip r:embed="rId6">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cxnSp>
        <p:nvCxnSpPr>
          <p:cNvPr id="99" name="Google Shape;237;p5">
            <a:extLst>
              <a:ext uri="{FF2B5EF4-FFF2-40B4-BE49-F238E27FC236}">
                <a16:creationId xmlns:a16="http://schemas.microsoft.com/office/drawing/2014/main" id="{B3CE1178-341C-9FED-E319-D2D8B9C7D913}"/>
              </a:ext>
            </a:extLst>
          </p:cNvPr>
          <p:cNvCxnSpPr/>
          <p:nvPr/>
        </p:nvCxnSpPr>
        <p:spPr>
          <a:xfrm rot="10799991">
            <a:off x="1964606" y="8926628"/>
            <a:ext cx="13985099" cy="0"/>
          </a:xfrm>
          <a:prstGeom prst="straightConnector1">
            <a:avLst/>
          </a:prstGeom>
          <a:noFill/>
          <a:ln w="28575" cap="flat">
            <a:solidFill>
              <a:srgbClr val="FFB000"/>
            </a:solidFill>
            <a:prstDash val="solid"/>
            <a:roun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6">
    <p:bg>
      <p:bgPr>
        <a:solidFill>
          <a:srgbClr val="090715"/>
        </a:solidFill>
        <a:effectLst/>
      </p:bgPr>
    </p:bg>
    <p:spTree>
      <p:nvGrpSpPr>
        <p:cNvPr id="1" name=""/>
        <p:cNvGrpSpPr/>
        <p:nvPr/>
      </p:nvGrpSpPr>
      <p:grpSpPr>
        <a:xfrm>
          <a:off x="0" y="0"/>
          <a:ext cx="0" cy="0"/>
          <a:chOff x="0" y="0"/>
          <a:chExt cx="0" cy="0"/>
        </a:xfrm>
      </p:grpSpPr>
      <p:sp>
        <p:nvSpPr>
          <p:cNvPr id="2" name="Google Shape;242;p6">
            <a:extLst>
              <a:ext uri="{FF2B5EF4-FFF2-40B4-BE49-F238E27FC236}">
                <a16:creationId xmlns:a16="http://schemas.microsoft.com/office/drawing/2014/main" id="{74E88104-A4D6-06FC-23A5-7D9A2541FECA}"/>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3">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243;p6">
            <a:extLst>
              <a:ext uri="{FF2B5EF4-FFF2-40B4-BE49-F238E27FC236}">
                <a16:creationId xmlns:a16="http://schemas.microsoft.com/office/drawing/2014/main" id="{BE146A2C-3849-F546-7BA8-88A24A9569E1}"/>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244;p6">
            <a:hlinkClick r:id="rId5"/>
            <a:extLst>
              <a:ext uri="{FF2B5EF4-FFF2-40B4-BE49-F238E27FC236}">
                <a16:creationId xmlns:a16="http://schemas.microsoft.com/office/drawing/2014/main" id="{3DD2A835-0407-4785-2F24-35A999B78EFC}"/>
              </a:ext>
            </a:extLst>
          </p:cNvPr>
          <p:cNvSpPr/>
          <p:nvPr/>
        </p:nvSpPr>
        <p:spPr>
          <a:xfrm>
            <a:off x="1028700" y="851452"/>
            <a:ext cx="8796299" cy="8584085"/>
          </a:xfrm>
          <a:custGeom>
            <a:avLst/>
            <a:gdLst>
              <a:gd name="f0" fmla="val w"/>
              <a:gd name="f1" fmla="val h"/>
              <a:gd name="f2" fmla="val 0"/>
              <a:gd name="f3" fmla="val 8796301"/>
              <a:gd name="f4" fmla="val 8584090"/>
              <a:gd name="f5" fmla="*/ f0 1 8796301"/>
              <a:gd name="f6" fmla="*/ f1 1 8584090"/>
              <a:gd name="f7" fmla="val f2"/>
              <a:gd name="f8" fmla="val f3"/>
              <a:gd name="f9" fmla="val f4"/>
              <a:gd name="f10" fmla="+- f9 0 f7"/>
              <a:gd name="f11" fmla="+- f8 0 f7"/>
              <a:gd name="f12" fmla="*/ f11 1 8796301"/>
              <a:gd name="f13" fmla="*/ f10 1 858409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8796301" h="8584090">
                <a:moveTo>
                  <a:pt x="f2" y="f2"/>
                </a:moveTo>
                <a:lnTo>
                  <a:pt x="f3" y="f2"/>
                </a:lnTo>
                <a:lnTo>
                  <a:pt x="f3" y="f4"/>
                </a:lnTo>
                <a:lnTo>
                  <a:pt x="f2" y="f4"/>
                </a:lnTo>
                <a:lnTo>
                  <a:pt x="f2" y="f2"/>
                </a:lnTo>
                <a:close/>
              </a:path>
            </a:pathLst>
          </a:custGeom>
          <a:blipFill>
            <a:blip r:embed="rId6">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000000"/>
                </a:solidFill>
                <a:uFillTx/>
                <a:latin typeface="Calibri"/>
                <a:ea typeface="Calibri"/>
                <a:cs typeface="Calibri"/>
              </a:rPr>
              <a:t>        </a:t>
            </a:r>
          </a:p>
        </p:txBody>
      </p:sp>
      <p:sp>
        <p:nvSpPr>
          <p:cNvPr id="5" name="Google Shape;245;p6">
            <a:extLst>
              <a:ext uri="{FF2B5EF4-FFF2-40B4-BE49-F238E27FC236}">
                <a16:creationId xmlns:a16="http://schemas.microsoft.com/office/drawing/2014/main" id="{DC0B380F-4C20-239B-3ED7-26423FB528C0}"/>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7">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246;p6">
            <a:extLst>
              <a:ext uri="{FF2B5EF4-FFF2-40B4-BE49-F238E27FC236}">
                <a16:creationId xmlns:a16="http://schemas.microsoft.com/office/drawing/2014/main" id="{0E98C211-838F-9557-0C9D-37D18ADB5900}"/>
              </a:ext>
            </a:extLst>
          </p:cNvPr>
          <p:cNvSpPr/>
          <p:nvPr/>
        </p:nvSpPr>
        <p:spPr>
          <a:xfrm>
            <a:off x="12567568" y="1950268"/>
            <a:ext cx="3657600" cy="251460"/>
          </a:xfrm>
          <a:custGeom>
            <a:avLst/>
            <a:gdLst>
              <a:gd name="f0" fmla="val w"/>
              <a:gd name="f1" fmla="val h"/>
              <a:gd name="f2" fmla="val 0"/>
              <a:gd name="f3" fmla="val 3657600"/>
              <a:gd name="f4" fmla="val 251460"/>
              <a:gd name="f5" fmla="*/ f0 1 3657600"/>
              <a:gd name="f6" fmla="*/ f1 1 251460"/>
              <a:gd name="f7" fmla="val f2"/>
              <a:gd name="f8" fmla="val f3"/>
              <a:gd name="f9" fmla="val f4"/>
              <a:gd name="f10" fmla="+- f9 0 f7"/>
              <a:gd name="f11" fmla="+- f8 0 f7"/>
              <a:gd name="f12" fmla="*/ f11 1 3657600"/>
              <a:gd name="f13" fmla="*/ f10 1 25146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657600" h="251460">
                <a:moveTo>
                  <a:pt x="f2" y="f2"/>
                </a:moveTo>
                <a:lnTo>
                  <a:pt x="f3" y="f2"/>
                </a:lnTo>
                <a:lnTo>
                  <a:pt x="f3" y="f4"/>
                </a:lnTo>
                <a:lnTo>
                  <a:pt x="f2" y="f4"/>
                </a:lnTo>
                <a:lnTo>
                  <a:pt x="f2" y="f2"/>
                </a:lnTo>
                <a:close/>
              </a:path>
            </a:pathLst>
          </a:custGeom>
          <a:blipFill>
            <a:blip r:embed="rId8">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7" name="Google Shape;247;p6">
            <a:extLst>
              <a:ext uri="{FF2B5EF4-FFF2-40B4-BE49-F238E27FC236}">
                <a16:creationId xmlns:a16="http://schemas.microsoft.com/office/drawing/2014/main" id="{C6AB1A07-0A31-9A5C-391C-31F208E90E73}"/>
              </a:ext>
            </a:extLst>
          </p:cNvPr>
          <p:cNvSpPr/>
          <p:nvPr/>
        </p:nvSpPr>
        <p:spPr>
          <a:xfrm>
            <a:off x="12567568" y="8390068"/>
            <a:ext cx="3657600" cy="251460"/>
          </a:xfrm>
          <a:custGeom>
            <a:avLst/>
            <a:gdLst>
              <a:gd name="f0" fmla="val w"/>
              <a:gd name="f1" fmla="val h"/>
              <a:gd name="f2" fmla="val 0"/>
              <a:gd name="f3" fmla="val 3657600"/>
              <a:gd name="f4" fmla="val 251460"/>
              <a:gd name="f5" fmla="*/ f0 1 3657600"/>
              <a:gd name="f6" fmla="*/ f1 1 251460"/>
              <a:gd name="f7" fmla="val f2"/>
              <a:gd name="f8" fmla="val f3"/>
              <a:gd name="f9" fmla="val f4"/>
              <a:gd name="f10" fmla="+- f9 0 f7"/>
              <a:gd name="f11" fmla="+- f8 0 f7"/>
              <a:gd name="f12" fmla="*/ f11 1 3657600"/>
              <a:gd name="f13" fmla="*/ f10 1 25146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657600" h="251460">
                <a:moveTo>
                  <a:pt x="f2" y="f2"/>
                </a:moveTo>
                <a:lnTo>
                  <a:pt x="f3" y="f2"/>
                </a:lnTo>
                <a:lnTo>
                  <a:pt x="f3" y="f4"/>
                </a:lnTo>
                <a:lnTo>
                  <a:pt x="f2" y="f4"/>
                </a:lnTo>
                <a:lnTo>
                  <a:pt x="f2" y="f2"/>
                </a:lnTo>
                <a:close/>
              </a:path>
            </a:pathLst>
          </a:custGeom>
          <a:blipFill>
            <a:blip r:embed="rId8">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8" name="Google Shape;248;p6">
            <a:extLst>
              <a:ext uri="{FF2B5EF4-FFF2-40B4-BE49-F238E27FC236}">
                <a16:creationId xmlns:a16="http://schemas.microsoft.com/office/drawing/2014/main" id="{1D7877D8-C2C3-9FD5-6DF3-AF7DDCEEC383}"/>
              </a:ext>
            </a:extLst>
          </p:cNvPr>
          <p:cNvSpPr txBox="1"/>
          <p:nvPr/>
        </p:nvSpPr>
        <p:spPr>
          <a:xfrm>
            <a:off x="11226975" y="2786377"/>
            <a:ext cx="6338703" cy="5136001"/>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3000" b="1" i="0" u="none" strike="noStrike" kern="0" cap="none" spc="0" baseline="0">
                <a:solidFill>
                  <a:srgbClr val="FFFFFF"/>
                </a:solidFill>
                <a:uFillTx/>
                <a:latin typeface="Montserrat"/>
                <a:ea typeface="Montserrat"/>
                <a:cs typeface="Montserrat"/>
              </a:rPr>
              <a:t>"Consumers will be shopping early for festive décor and other related items and retailers are prepared with the inventory to help customers and their families take part in this popular and fun tradition."</a:t>
            </a:r>
          </a:p>
          <a:p>
            <a:pPr marL="0" marR="0" lvl="0" indent="0" algn="ctr" defTabSz="914400" rtl="0" fontAlgn="auto" hangingPunct="1">
              <a:lnSpc>
                <a:spcPct val="140000"/>
              </a:lnSpc>
              <a:spcBef>
                <a:spcPts val="2000"/>
              </a:spcBef>
              <a:spcAft>
                <a:spcPts val="0"/>
              </a:spcAft>
              <a:buNone/>
              <a:tabLst/>
              <a:defRPr sz="1800" b="0" i="0" u="none" strike="noStrike" kern="0" cap="none" spc="0" baseline="0">
                <a:solidFill>
                  <a:srgbClr val="000000"/>
                </a:solidFill>
                <a:uFillTx/>
              </a:defRPr>
            </a:pPr>
            <a:r>
              <a:rPr lang="en-US" sz="2300" b="1" i="0" u="none" strike="noStrike" kern="0" cap="none" spc="0" baseline="0">
                <a:solidFill>
                  <a:srgbClr val="FFB000"/>
                </a:solidFill>
                <a:uFillTx/>
                <a:latin typeface="Montserrat"/>
                <a:ea typeface="Montserrat"/>
                <a:cs typeface="Montserrat"/>
              </a:rPr>
              <a:t>NRF President and CEO Matthew Shay</a:t>
            </a:r>
            <a:endParaRPr lang="en-US" sz="1400" b="0" i="0" u="none" strike="noStrike" kern="0" cap="none" spc="0" baseline="0">
              <a:solidFill>
                <a:srgbClr val="000000"/>
              </a:solidFill>
              <a:uFillTx/>
              <a:latin typeface="Arial"/>
              <a:ea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7">
    <p:bg>
      <p:bgPr>
        <a:solidFill>
          <a:srgbClr val="090715"/>
        </a:solidFill>
        <a:effectLst/>
      </p:bgPr>
    </p:bg>
    <p:spTree>
      <p:nvGrpSpPr>
        <p:cNvPr id="1" name=""/>
        <p:cNvGrpSpPr/>
        <p:nvPr/>
      </p:nvGrpSpPr>
      <p:grpSpPr>
        <a:xfrm>
          <a:off x="0" y="0"/>
          <a:ext cx="0" cy="0"/>
          <a:chOff x="0" y="0"/>
          <a:chExt cx="0" cy="0"/>
        </a:xfrm>
      </p:grpSpPr>
      <p:sp>
        <p:nvSpPr>
          <p:cNvPr id="2" name="Google Shape;253;p7">
            <a:extLst>
              <a:ext uri="{FF2B5EF4-FFF2-40B4-BE49-F238E27FC236}">
                <a16:creationId xmlns:a16="http://schemas.microsoft.com/office/drawing/2014/main" id="{68268AC6-7048-4E2E-298A-C98BAC707294}"/>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3">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254;p7">
            <a:extLst>
              <a:ext uri="{FF2B5EF4-FFF2-40B4-BE49-F238E27FC236}">
                <a16:creationId xmlns:a16="http://schemas.microsoft.com/office/drawing/2014/main" id="{7DD39831-BB67-87E9-1FF6-63F0D01F88A0}"/>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255;p7">
            <a:extLst>
              <a:ext uri="{FF2B5EF4-FFF2-40B4-BE49-F238E27FC236}">
                <a16:creationId xmlns:a16="http://schemas.microsoft.com/office/drawing/2014/main" id="{5A9CF83B-CC63-6263-9207-F89201378D3C}"/>
              </a:ext>
            </a:extLst>
          </p:cNvPr>
          <p:cNvSpPr/>
          <p:nvPr/>
        </p:nvSpPr>
        <p:spPr>
          <a:xfrm>
            <a:off x="324273"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5">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256;p7">
            <a:extLst>
              <a:ext uri="{FF2B5EF4-FFF2-40B4-BE49-F238E27FC236}">
                <a16:creationId xmlns:a16="http://schemas.microsoft.com/office/drawing/2014/main" id="{383F1DCF-FD7E-8074-D9D2-E68A590FE770}"/>
              </a:ext>
            </a:extLst>
          </p:cNvPr>
          <p:cNvSpPr/>
          <p:nvPr/>
        </p:nvSpPr>
        <p:spPr>
          <a:xfrm>
            <a:off x="8997696" y="591891"/>
            <a:ext cx="8901766" cy="9103217"/>
          </a:xfrm>
          <a:custGeom>
            <a:avLst/>
            <a:gdLst>
              <a:gd name="f0" fmla="val w"/>
              <a:gd name="f1" fmla="val h"/>
              <a:gd name="f2" fmla="val 0"/>
              <a:gd name="f3" fmla="val 8901767"/>
              <a:gd name="f4" fmla="val 9103215"/>
              <a:gd name="f5" fmla="val 9103214"/>
              <a:gd name="f6" fmla="*/ f0 1 8901767"/>
              <a:gd name="f7" fmla="*/ f1 1 9103215"/>
              <a:gd name="f8" fmla="val f2"/>
              <a:gd name="f9" fmla="val f3"/>
              <a:gd name="f10" fmla="val f4"/>
              <a:gd name="f11" fmla="+- f10 0 f8"/>
              <a:gd name="f12" fmla="+- f9 0 f8"/>
              <a:gd name="f13" fmla="*/ f12 1 8901767"/>
              <a:gd name="f14" fmla="*/ f11 1 9103215"/>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8901767" h="9103215">
                <a:moveTo>
                  <a:pt x="f2" y="f2"/>
                </a:moveTo>
                <a:lnTo>
                  <a:pt x="f3" y="f2"/>
                </a:lnTo>
                <a:lnTo>
                  <a:pt x="f3" y="f5"/>
                </a:lnTo>
                <a:lnTo>
                  <a:pt x="f2" y="f5"/>
                </a:lnTo>
                <a:lnTo>
                  <a:pt x="f2" y="f2"/>
                </a:lnTo>
                <a:close/>
              </a:path>
            </a:pathLst>
          </a:custGeom>
          <a:blipFill>
            <a:blip r:embed="rId6">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257;p7">
            <a:extLst>
              <a:ext uri="{FF2B5EF4-FFF2-40B4-BE49-F238E27FC236}">
                <a16:creationId xmlns:a16="http://schemas.microsoft.com/office/drawing/2014/main" id="{8FE08EFC-976A-12B0-1A65-3F67606BD2CC}"/>
              </a:ext>
            </a:extLst>
          </p:cNvPr>
          <p:cNvSpPr/>
          <p:nvPr/>
        </p:nvSpPr>
        <p:spPr>
          <a:xfrm>
            <a:off x="2821609" y="1843732"/>
            <a:ext cx="3657600" cy="251460"/>
          </a:xfrm>
          <a:custGeom>
            <a:avLst/>
            <a:gdLst>
              <a:gd name="f0" fmla="val w"/>
              <a:gd name="f1" fmla="val h"/>
              <a:gd name="f2" fmla="val 0"/>
              <a:gd name="f3" fmla="val 3657600"/>
              <a:gd name="f4" fmla="val 251460"/>
              <a:gd name="f5" fmla="*/ f0 1 3657600"/>
              <a:gd name="f6" fmla="*/ f1 1 251460"/>
              <a:gd name="f7" fmla="val f2"/>
              <a:gd name="f8" fmla="val f3"/>
              <a:gd name="f9" fmla="val f4"/>
              <a:gd name="f10" fmla="+- f9 0 f7"/>
              <a:gd name="f11" fmla="+- f8 0 f7"/>
              <a:gd name="f12" fmla="*/ f11 1 3657600"/>
              <a:gd name="f13" fmla="*/ f10 1 25146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657600" h="251460">
                <a:moveTo>
                  <a:pt x="f2" y="f2"/>
                </a:moveTo>
                <a:lnTo>
                  <a:pt x="f3" y="f2"/>
                </a:lnTo>
                <a:lnTo>
                  <a:pt x="f3" y="f4"/>
                </a:lnTo>
                <a:lnTo>
                  <a:pt x="f2" y="f4"/>
                </a:lnTo>
                <a:lnTo>
                  <a:pt x="f2" y="f2"/>
                </a:lnTo>
                <a:close/>
              </a:path>
            </a:pathLst>
          </a:custGeom>
          <a:blipFill>
            <a:blip r:embed="rId7">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7" name="Google Shape;258;p7">
            <a:extLst>
              <a:ext uri="{FF2B5EF4-FFF2-40B4-BE49-F238E27FC236}">
                <a16:creationId xmlns:a16="http://schemas.microsoft.com/office/drawing/2014/main" id="{AC7A64EB-E4B8-DC85-30F3-CD10EA37E6E3}"/>
              </a:ext>
            </a:extLst>
          </p:cNvPr>
          <p:cNvSpPr/>
          <p:nvPr/>
        </p:nvSpPr>
        <p:spPr>
          <a:xfrm>
            <a:off x="2821609" y="9369600"/>
            <a:ext cx="3657600" cy="251460"/>
          </a:xfrm>
          <a:custGeom>
            <a:avLst/>
            <a:gdLst>
              <a:gd name="f0" fmla="val w"/>
              <a:gd name="f1" fmla="val h"/>
              <a:gd name="f2" fmla="val 0"/>
              <a:gd name="f3" fmla="val 3657600"/>
              <a:gd name="f4" fmla="val 251460"/>
              <a:gd name="f5" fmla="*/ f0 1 3657600"/>
              <a:gd name="f6" fmla="*/ f1 1 251460"/>
              <a:gd name="f7" fmla="val f2"/>
              <a:gd name="f8" fmla="val f3"/>
              <a:gd name="f9" fmla="val f4"/>
              <a:gd name="f10" fmla="+- f9 0 f7"/>
              <a:gd name="f11" fmla="+- f8 0 f7"/>
              <a:gd name="f12" fmla="*/ f11 1 3657600"/>
              <a:gd name="f13" fmla="*/ f10 1 25146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657600" h="251460">
                <a:moveTo>
                  <a:pt x="f2" y="f2"/>
                </a:moveTo>
                <a:lnTo>
                  <a:pt x="f3" y="f2"/>
                </a:lnTo>
                <a:lnTo>
                  <a:pt x="f3" y="f4"/>
                </a:lnTo>
                <a:lnTo>
                  <a:pt x="f2" y="f4"/>
                </a:lnTo>
                <a:lnTo>
                  <a:pt x="f2" y="f2"/>
                </a:lnTo>
                <a:close/>
              </a:path>
            </a:pathLst>
          </a:custGeom>
          <a:blipFill>
            <a:blip r:embed="rId7">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8" name="Google Shape;259;p7">
            <a:extLst>
              <a:ext uri="{FF2B5EF4-FFF2-40B4-BE49-F238E27FC236}">
                <a16:creationId xmlns:a16="http://schemas.microsoft.com/office/drawing/2014/main" id="{2E89688A-00AF-32EB-7BFB-57AEAD0038BA}"/>
              </a:ext>
            </a:extLst>
          </p:cNvPr>
          <p:cNvSpPr txBox="1"/>
          <p:nvPr/>
        </p:nvSpPr>
        <p:spPr>
          <a:xfrm>
            <a:off x="1070725" y="2479038"/>
            <a:ext cx="7159495" cy="657630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2100" b="1" i="0" u="none" strike="noStrike" kern="0" cap="none" spc="0" baseline="0">
                <a:solidFill>
                  <a:srgbClr val="FFFFFF"/>
                </a:solidFill>
                <a:uFillTx/>
                <a:latin typeface="Montserrat"/>
                <a:ea typeface="Montserrat"/>
                <a:cs typeface="Montserrat"/>
              </a:rPr>
              <a:t>“For the first time ever, we’re introducing a tool that lets you enter your zip code to discover your area’s Scare Score. This score, determined by analyzing candy, costume, and decor purchases via Instacart, rates your community’s Halloween spirit — and shows the top candies in your zip code, so you know which treats your neighbors are most likely going to be handing out! You can also use it to pinpoint the places in your city with the highest Scare Scores — aka the ultimate trick-or-treating destinations. With this unique metric, we’ve also identified Halloween’s Best Haunts, a list of the top 10 zip codes boasting the highest Scare Scores — guaranteeing top-notch trick-or-treating experiences.” </a:t>
            </a:r>
            <a:endParaRPr lang="en-US" sz="1400" b="0" i="0" u="none" strike="noStrike" kern="0" cap="none" spc="0" baseline="0">
              <a:solidFill>
                <a:srgbClr val="000000"/>
              </a:solidFill>
              <a:uFillTx/>
              <a:latin typeface="Arial"/>
              <a:ea typeface="Arial"/>
              <a:cs typeface="Arial"/>
            </a:endParaRPr>
          </a:p>
          <a:p>
            <a:pPr marL="0" marR="0" lvl="0" indent="0" algn="ctr"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endParaRPr lang="en-US" sz="2100" b="1" i="0" u="none" strike="noStrike" kern="0" cap="none" spc="0" baseline="0">
              <a:solidFill>
                <a:srgbClr val="FFFFFF"/>
              </a:solidFill>
              <a:uFillTx/>
              <a:latin typeface="Montserrat"/>
              <a:ea typeface="Montserrat"/>
              <a:cs typeface="Montserrat"/>
            </a:endParaRPr>
          </a:p>
          <a:p>
            <a:pPr marL="0" marR="0" lvl="0" indent="0" algn="ctr"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900" b="1" i="0" u="none" strike="noStrike" kern="0" cap="none" spc="0" baseline="0">
                <a:solidFill>
                  <a:srgbClr val="FFB000"/>
                </a:solidFill>
                <a:uFillTx/>
                <a:latin typeface="Montserrat"/>
                <a:ea typeface="Montserrat"/>
                <a:cs typeface="Montserrat"/>
              </a:rPr>
              <a:t>Laurentia Romaniuk</a:t>
            </a:r>
            <a:endParaRPr lang="en-US" sz="1400" b="0" i="0" u="none" strike="noStrike" kern="0" cap="none" spc="0" baseline="0">
              <a:solidFill>
                <a:srgbClr val="000000"/>
              </a:solidFill>
              <a:uFillTx/>
              <a:latin typeface="Arial"/>
              <a:ea typeface="Arial"/>
              <a:cs typeface="Arial"/>
            </a:endParaRPr>
          </a:p>
          <a:p>
            <a:pPr marL="0" marR="0" lvl="0" indent="0" algn="ctr"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900" b="1" i="0" u="none" strike="noStrike" kern="0" cap="none" spc="0" baseline="0">
                <a:solidFill>
                  <a:srgbClr val="FFB000"/>
                </a:solidFill>
                <a:uFillTx/>
                <a:latin typeface="Montserrat"/>
                <a:ea typeface="Montserrat"/>
                <a:cs typeface="Montserrat"/>
              </a:rPr>
              <a:t>Instacart Trends Expert</a:t>
            </a:r>
            <a:endParaRPr lang="en-US" sz="1400" b="0" i="0" u="none" strike="noStrike" kern="0" cap="none" spc="0" baseline="0">
              <a:solidFill>
                <a:srgbClr val="000000"/>
              </a:solidFill>
              <a:uFillTx/>
              <a:latin typeface="Arial"/>
              <a:ea typeface="Arial"/>
              <a:cs typeface="Arial"/>
            </a:endParaRPr>
          </a:p>
        </p:txBody>
      </p:sp>
      <p:sp>
        <p:nvSpPr>
          <p:cNvPr id="9" name="Google Shape;260;p7">
            <a:extLst>
              <a:ext uri="{FF2B5EF4-FFF2-40B4-BE49-F238E27FC236}">
                <a16:creationId xmlns:a16="http://schemas.microsoft.com/office/drawing/2014/main" id="{5297A8CB-F2AA-EBFD-FF29-B1F4449BFD9F}"/>
              </a:ext>
            </a:extLst>
          </p:cNvPr>
          <p:cNvSpPr txBox="1"/>
          <p:nvPr/>
        </p:nvSpPr>
        <p:spPr>
          <a:xfrm>
            <a:off x="1028700" y="742008"/>
            <a:ext cx="7243419" cy="86359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5000" b="0" i="0" u="none" strike="noStrike" kern="0" cap="none" spc="0" baseline="0">
                <a:solidFill>
                  <a:srgbClr val="F26924"/>
                </a:solidFill>
                <a:uFillTx/>
                <a:latin typeface="Luckiest Guy"/>
                <a:ea typeface="Luckiest Guy"/>
                <a:cs typeface="Luckiest Guy"/>
              </a:rPr>
              <a:t>Instacart Scare Score</a:t>
            </a:r>
            <a:endParaRPr lang="en-US" sz="1400" b="0" i="0" u="none" strike="noStrike" kern="0" cap="none" spc="0" baseline="0">
              <a:solidFill>
                <a:srgbClr val="000000"/>
              </a:solidFill>
              <a:uFillTx/>
              <a:latin typeface="Arial"/>
              <a:ea typeface="Arial"/>
              <a:cs typeface="Arial"/>
            </a:endParaRPr>
          </a:p>
        </p:txBody>
      </p:sp>
      <p:sp>
        <p:nvSpPr>
          <p:cNvPr id="10" name="Google Shape;261;p7">
            <a:extLst>
              <a:ext uri="{FF2B5EF4-FFF2-40B4-BE49-F238E27FC236}">
                <a16:creationId xmlns:a16="http://schemas.microsoft.com/office/drawing/2014/main" id="{CA4F46E2-B233-668E-CCA8-E47EED89042E}"/>
              </a:ext>
            </a:extLst>
          </p:cNvPr>
          <p:cNvSpPr txBox="1"/>
          <p:nvPr/>
        </p:nvSpPr>
        <p:spPr>
          <a:xfrm>
            <a:off x="14951372" y="9798271"/>
            <a:ext cx="2948098" cy="261600"/>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700" b="1" i="0" u="none" strike="noStrike" kern="0" cap="none" spc="0" baseline="0">
                <a:solidFill>
                  <a:srgbClr val="FFFFFF"/>
                </a:solidFill>
                <a:uFillTx/>
                <a:latin typeface="Montserrat"/>
                <a:ea typeface="Montserrat"/>
                <a:cs typeface="Montserrat"/>
              </a:rPr>
              <a:t>SOURCE: </a:t>
            </a:r>
            <a:r>
              <a:rPr lang="en-US" sz="1700" b="1" i="0" u="sng" strike="noStrike" kern="0" cap="none" spc="0" baseline="0">
                <a:solidFill>
                  <a:srgbClr val="FFFFFF"/>
                </a:solidFill>
                <a:uFillTx/>
                <a:latin typeface="Montserrat"/>
                <a:ea typeface="Montserrat"/>
                <a:cs typeface="Montserrat"/>
                <a:hlinkClick r:id="rId8"/>
              </a:rPr>
              <a:t>Instacart</a:t>
            </a:r>
            <a:endParaRPr lang="en-US" sz="1400" b="0" i="0" u="none" strike="noStrike" kern="0" cap="none" spc="0" baseline="0">
              <a:solidFill>
                <a:srgbClr val="000000"/>
              </a:solidFill>
              <a:uFillTx/>
              <a:latin typeface="Arial"/>
              <a:ea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Google Shape;266;p8">
            <a:extLst>
              <a:ext uri="{FF2B5EF4-FFF2-40B4-BE49-F238E27FC236}">
                <a16:creationId xmlns:a16="http://schemas.microsoft.com/office/drawing/2014/main" id="{0CF423C2-A372-68EC-7EAF-E689BEFAEED4}"/>
              </a:ext>
            </a:extLst>
          </p:cNvPr>
          <p:cNvSpPr/>
          <p:nvPr/>
        </p:nvSpPr>
        <p:spPr>
          <a:xfrm>
            <a:off x="0" y="-609603"/>
            <a:ext cx="20162520" cy="10929942"/>
          </a:xfrm>
          <a:custGeom>
            <a:avLst/>
            <a:gdLst>
              <a:gd name="f0" fmla="val w"/>
              <a:gd name="f1" fmla="val h"/>
              <a:gd name="f2" fmla="val 0"/>
              <a:gd name="f3" fmla="val 18288000"/>
              <a:gd name="f4" fmla="val 10287000"/>
              <a:gd name="f5" fmla="*/ f0 1 18288000"/>
              <a:gd name="f6" fmla="*/ f1 1 10287000"/>
              <a:gd name="f7" fmla="val f2"/>
              <a:gd name="f8" fmla="val f3"/>
              <a:gd name="f9" fmla="val f4"/>
              <a:gd name="f10" fmla="+- f9 0 f7"/>
              <a:gd name="f11" fmla="+- f8 0 f7"/>
              <a:gd name="f12" fmla="*/ f11 1 18288000"/>
              <a:gd name="f13" fmla="*/ f10 1 1028700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8288000" h="10287000">
                <a:moveTo>
                  <a:pt x="f2" y="f2"/>
                </a:moveTo>
                <a:lnTo>
                  <a:pt x="f3" y="f2"/>
                </a:lnTo>
                <a:lnTo>
                  <a:pt x="f3" y="f4"/>
                </a:lnTo>
                <a:lnTo>
                  <a:pt x="f2" y="f4"/>
                </a:lnTo>
                <a:lnTo>
                  <a:pt x="f2" y="f2"/>
                </a:lnTo>
                <a:close/>
              </a:path>
            </a:pathLst>
          </a:custGeom>
          <a:blipFill>
            <a:blip r:embed="rId3">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267;p8">
            <a:extLst>
              <a:ext uri="{FF2B5EF4-FFF2-40B4-BE49-F238E27FC236}">
                <a16:creationId xmlns:a16="http://schemas.microsoft.com/office/drawing/2014/main" id="{2F3925C8-A406-A92F-39E3-CED68AB5F981}"/>
              </a:ext>
            </a:extLst>
          </p:cNvPr>
          <p:cNvSpPr/>
          <p:nvPr/>
        </p:nvSpPr>
        <p:spPr>
          <a:xfrm>
            <a:off x="-274082" y="-3828601"/>
            <a:ext cx="14695358" cy="14695358"/>
          </a:xfrm>
          <a:custGeom>
            <a:avLst/>
            <a:gdLst>
              <a:gd name="f0" fmla="val w"/>
              <a:gd name="f1" fmla="val h"/>
              <a:gd name="f2" fmla="val 0"/>
              <a:gd name="f3" fmla="val 14695361"/>
              <a:gd name="f4" fmla="val 14695362"/>
              <a:gd name="f5" fmla="*/ f0 1 14695361"/>
              <a:gd name="f6" fmla="*/ f1 1 14695361"/>
              <a:gd name="f7" fmla="val f2"/>
              <a:gd name="f8" fmla="val f3"/>
              <a:gd name="f9" fmla="+- f8 0 f7"/>
              <a:gd name="f10" fmla="*/ f9 1 14695361"/>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14695361" h="14695361">
                <a:moveTo>
                  <a:pt x="f2" y="f2"/>
                </a:moveTo>
                <a:lnTo>
                  <a:pt x="f4" y="f2"/>
                </a:lnTo>
                <a:lnTo>
                  <a:pt x="f4" y="f4"/>
                </a:lnTo>
                <a:lnTo>
                  <a:pt x="f2" y="f4"/>
                </a:lnTo>
                <a:lnTo>
                  <a:pt x="f2" y="f2"/>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268;p8">
            <a:extLst>
              <a:ext uri="{FF2B5EF4-FFF2-40B4-BE49-F238E27FC236}">
                <a16:creationId xmlns:a16="http://schemas.microsoft.com/office/drawing/2014/main" id="{C6BB7FDE-6808-0E93-C992-7DC31FC1170C}"/>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5">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5" name="Google Shape;269;p8">
            <a:extLst>
              <a:ext uri="{FF2B5EF4-FFF2-40B4-BE49-F238E27FC236}">
                <a16:creationId xmlns:a16="http://schemas.microsoft.com/office/drawing/2014/main" id="{764A0CAA-061C-CDDF-3999-823C6E05899A}"/>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6">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270;p8">
            <a:extLst>
              <a:ext uri="{FF2B5EF4-FFF2-40B4-BE49-F238E27FC236}">
                <a16:creationId xmlns:a16="http://schemas.microsoft.com/office/drawing/2014/main" id="{156AC1D6-1783-D645-DF90-8BFBC0EDEADD}"/>
              </a:ext>
            </a:extLst>
          </p:cNvPr>
          <p:cNvSpPr/>
          <p:nvPr/>
        </p:nvSpPr>
        <p:spPr>
          <a:xfrm rot="5400013">
            <a:off x="785039" y="1323731"/>
            <a:ext cx="561185" cy="73865"/>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7" name="Google Shape;271;p8">
            <a:extLst>
              <a:ext uri="{FF2B5EF4-FFF2-40B4-BE49-F238E27FC236}">
                <a16:creationId xmlns:a16="http://schemas.microsoft.com/office/drawing/2014/main" id="{43EEEDAC-C8ED-F06C-3944-CFB06DC0BDCD}"/>
              </a:ext>
            </a:extLst>
          </p:cNvPr>
          <p:cNvSpPr/>
          <p:nvPr/>
        </p:nvSpPr>
        <p:spPr>
          <a:xfrm>
            <a:off x="3578806" y="8696181"/>
            <a:ext cx="467002" cy="467002"/>
          </a:xfrm>
          <a:custGeom>
            <a:avLst/>
            <a:gdLst>
              <a:gd name="f0" fmla="val w"/>
              <a:gd name="f1" fmla="val h"/>
              <a:gd name="f2" fmla="val 0"/>
              <a:gd name="f3" fmla="val 6350000"/>
              <a:gd name="f4" fmla="val 3175000"/>
              <a:gd name="f5" fmla="val 1421496"/>
              <a:gd name="f6" fmla="val 4928504"/>
              <a:gd name="f7" fmla="*/ f0 1 6350000"/>
              <a:gd name="f8" fmla="*/ f1 1 6350000"/>
              <a:gd name="f9" fmla="val f2"/>
              <a:gd name="f10" fmla="val f3"/>
              <a:gd name="f11" fmla="+- f10 0 f9"/>
              <a:gd name="f12" fmla="*/ f11 1 63500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6350000" h="63500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090715"/>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8" name="Google Shape;272;p8">
            <a:extLst>
              <a:ext uri="{FF2B5EF4-FFF2-40B4-BE49-F238E27FC236}">
                <a16:creationId xmlns:a16="http://schemas.microsoft.com/office/drawing/2014/main" id="{656280A4-F4F0-22C7-0A56-8E40D3EF606B}"/>
              </a:ext>
            </a:extLst>
          </p:cNvPr>
          <p:cNvSpPr txBox="1"/>
          <p:nvPr/>
        </p:nvSpPr>
        <p:spPr>
          <a:xfrm>
            <a:off x="1028700" y="5209693"/>
            <a:ext cx="14802124" cy="133032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999" b="1" i="0" u="none" strike="noStrike" kern="0" cap="none" spc="0" baseline="0">
                <a:solidFill>
                  <a:srgbClr val="FFFFFF"/>
                </a:solidFill>
                <a:uFillTx/>
                <a:latin typeface="Luckiest Guy"/>
                <a:ea typeface="Luckiest Guy"/>
                <a:cs typeface="Luckiest Guy"/>
              </a:rPr>
              <a:t>MARKETING CAMPAIGNS</a:t>
            </a:r>
            <a:endParaRPr lang="en-US" sz="1400" b="0" i="0" u="none" strike="noStrike" kern="0" cap="none" spc="0" baseline="0">
              <a:solidFill>
                <a:srgbClr val="000000"/>
              </a:solidFill>
              <a:uFillTx/>
              <a:latin typeface="Arial"/>
              <a:ea typeface="Arial"/>
              <a:cs typeface="Arial"/>
            </a:endParaRPr>
          </a:p>
        </p:txBody>
      </p:sp>
      <p:sp>
        <p:nvSpPr>
          <p:cNvPr id="9" name="Google Shape;273;p8">
            <a:extLst>
              <a:ext uri="{FF2B5EF4-FFF2-40B4-BE49-F238E27FC236}">
                <a16:creationId xmlns:a16="http://schemas.microsoft.com/office/drawing/2014/main" id="{89C5ED16-D0AE-3234-9BC1-9A1C64BF0784}"/>
              </a:ext>
            </a:extLst>
          </p:cNvPr>
          <p:cNvSpPr txBox="1"/>
          <p:nvPr/>
        </p:nvSpPr>
        <p:spPr>
          <a:xfrm>
            <a:off x="1065632" y="3813176"/>
            <a:ext cx="10607835" cy="133032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999" b="0" i="0" u="none" strike="noStrike" kern="0" cap="none" spc="0" baseline="0">
                <a:solidFill>
                  <a:srgbClr val="F26924"/>
                </a:solidFill>
                <a:uFillTx/>
                <a:latin typeface="Luckiest Guy"/>
                <a:ea typeface="Luckiest Guy"/>
                <a:cs typeface="Luckiest Guy"/>
              </a:rPr>
              <a:t>2023 HALLOWEEN</a:t>
            </a:r>
            <a:endParaRPr lang="en-US" sz="1400" b="0" i="0" u="none" strike="noStrike" kern="0" cap="none" spc="0" baseline="0">
              <a:solidFill>
                <a:srgbClr val="000000"/>
              </a:solidFill>
              <a:uFillTx/>
              <a:latin typeface="Arial"/>
              <a:ea typeface="Arial"/>
              <a:cs typeface="Arial"/>
            </a:endParaRPr>
          </a:p>
        </p:txBody>
      </p:sp>
      <p:sp>
        <p:nvSpPr>
          <p:cNvPr id="10" name="Google Shape;274;p8">
            <a:extLst>
              <a:ext uri="{FF2B5EF4-FFF2-40B4-BE49-F238E27FC236}">
                <a16:creationId xmlns:a16="http://schemas.microsoft.com/office/drawing/2014/main" id="{A731E5C6-F35A-915C-54AA-5BF0DFC831E4}"/>
              </a:ext>
            </a:extLst>
          </p:cNvPr>
          <p:cNvSpPr txBox="1"/>
          <p:nvPr/>
        </p:nvSpPr>
        <p:spPr>
          <a:xfrm>
            <a:off x="1403869" y="951780"/>
            <a:ext cx="4988920" cy="40576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11" name="Google Shape;275;p8">
            <a:extLst>
              <a:ext uri="{FF2B5EF4-FFF2-40B4-BE49-F238E27FC236}">
                <a16:creationId xmlns:a16="http://schemas.microsoft.com/office/drawing/2014/main" id="{E83866F1-F747-6E9C-0A4B-D402DC4C3A6E}"/>
              </a:ext>
            </a:extLst>
          </p:cNvPr>
          <p:cNvSpPr txBox="1"/>
          <p:nvPr/>
        </p:nvSpPr>
        <p:spPr>
          <a:xfrm>
            <a:off x="1403869" y="1319451"/>
            <a:ext cx="5338559" cy="3962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
        <p:nvSpPr>
          <p:cNvPr id="12" name="Google Shape;276;p8">
            <a:extLst>
              <a:ext uri="{FF2B5EF4-FFF2-40B4-BE49-F238E27FC236}">
                <a16:creationId xmlns:a16="http://schemas.microsoft.com/office/drawing/2014/main" id="{1C4CABB9-2E68-0AD4-4E4C-DF5A424825E8}"/>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7">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9">
    <p:bg>
      <p:bgPr>
        <a:solidFill>
          <a:srgbClr val="090715"/>
        </a:solidFill>
        <a:effectLst/>
      </p:bgPr>
    </p:bg>
    <p:spTree>
      <p:nvGrpSpPr>
        <p:cNvPr id="1" name=""/>
        <p:cNvGrpSpPr/>
        <p:nvPr/>
      </p:nvGrpSpPr>
      <p:grpSpPr>
        <a:xfrm>
          <a:off x="0" y="0"/>
          <a:ext cx="0" cy="0"/>
          <a:chOff x="0" y="0"/>
          <a:chExt cx="0" cy="0"/>
        </a:xfrm>
      </p:grpSpPr>
      <p:sp>
        <p:nvSpPr>
          <p:cNvPr id="2" name="Google Shape;281;p9">
            <a:extLst>
              <a:ext uri="{FF2B5EF4-FFF2-40B4-BE49-F238E27FC236}">
                <a16:creationId xmlns:a16="http://schemas.microsoft.com/office/drawing/2014/main" id="{5CFFF876-DCF6-4C27-8C87-A3BBE4284FB1}"/>
              </a:ext>
            </a:extLst>
          </p:cNvPr>
          <p:cNvSpPr/>
          <p:nvPr/>
        </p:nvSpPr>
        <p:spPr>
          <a:xfrm>
            <a:off x="-304796" y="-342900"/>
            <a:ext cx="2741170" cy="2741170"/>
          </a:xfrm>
          <a:custGeom>
            <a:avLst/>
            <a:gdLst>
              <a:gd name="f0" fmla="val w"/>
              <a:gd name="f1" fmla="val h"/>
              <a:gd name="f2" fmla="val 0"/>
              <a:gd name="f3" fmla="val 2741170"/>
              <a:gd name="f4" fmla="val 2741171"/>
              <a:gd name="f5" fmla="*/ f0 1 2741170"/>
              <a:gd name="f6" fmla="*/ f1 1 2741170"/>
              <a:gd name="f7" fmla="val f2"/>
              <a:gd name="f8" fmla="val f3"/>
              <a:gd name="f9" fmla="+- f8 0 f7"/>
              <a:gd name="f10" fmla="*/ f9 1 2741170"/>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2741170" h="2741170">
                <a:moveTo>
                  <a:pt x="f2" y="f2"/>
                </a:moveTo>
                <a:lnTo>
                  <a:pt x="f4" y="f2"/>
                </a:lnTo>
                <a:lnTo>
                  <a:pt x="f4" y="f3"/>
                </a:lnTo>
                <a:lnTo>
                  <a:pt x="f2" y="f3"/>
                </a:lnTo>
                <a:lnTo>
                  <a:pt x="f2" y="f2"/>
                </a:lnTo>
                <a:close/>
              </a:path>
            </a:pathLst>
          </a:custGeom>
          <a:blipFill>
            <a:blip r:embed="rId3">
              <a:alphaModFix amt="30000"/>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3" name="Google Shape;282;p9">
            <a:extLst>
              <a:ext uri="{FF2B5EF4-FFF2-40B4-BE49-F238E27FC236}">
                <a16:creationId xmlns:a16="http://schemas.microsoft.com/office/drawing/2014/main" id="{35A63BF5-F9CF-49F6-09B6-9F0E0C90889B}"/>
              </a:ext>
            </a:extLst>
          </p:cNvPr>
          <p:cNvSpPr/>
          <p:nvPr/>
        </p:nvSpPr>
        <p:spPr>
          <a:xfrm rot="10800009" flipH="1">
            <a:off x="-633496" y="-538309"/>
            <a:ext cx="3414963" cy="2225421"/>
          </a:xfrm>
          <a:custGeom>
            <a:avLst/>
            <a:gdLst>
              <a:gd name="f0" fmla="val w"/>
              <a:gd name="f1" fmla="val h"/>
              <a:gd name="f2" fmla="val 0"/>
              <a:gd name="f3" fmla="val 3414962"/>
              <a:gd name="f4" fmla="val 2225417"/>
              <a:gd name="f5" fmla="*/ f0 1 3414962"/>
              <a:gd name="f6" fmla="*/ f1 1 2225417"/>
              <a:gd name="f7" fmla="val f2"/>
              <a:gd name="f8" fmla="val f3"/>
              <a:gd name="f9" fmla="val f4"/>
              <a:gd name="f10" fmla="+- f9 0 f7"/>
              <a:gd name="f11" fmla="+- f8 0 f7"/>
              <a:gd name="f12" fmla="*/ f11 1 3414962"/>
              <a:gd name="f13" fmla="*/ f10 1 222541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3414962" h="2225417">
                <a:moveTo>
                  <a:pt x="f2" y="f4"/>
                </a:moveTo>
                <a:lnTo>
                  <a:pt x="f3" y="f4"/>
                </a:lnTo>
                <a:lnTo>
                  <a:pt x="f3" y="f2"/>
                </a:lnTo>
                <a:lnTo>
                  <a:pt x="f2" y="f2"/>
                </a:lnTo>
                <a:lnTo>
                  <a:pt x="f2" y="f4"/>
                </a:lnTo>
                <a:close/>
              </a:path>
            </a:pathLst>
          </a:custGeom>
          <a:blipFill>
            <a:blip r:embed="rId4">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4" name="Google Shape;283;p9">
            <a:extLst>
              <a:ext uri="{FF2B5EF4-FFF2-40B4-BE49-F238E27FC236}">
                <a16:creationId xmlns:a16="http://schemas.microsoft.com/office/drawing/2014/main" id="{ADEB4487-6F72-D041-4087-FBEC9F23F1A2}"/>
              </a:ext>
            </a:extLst>
          </p:cNvPr>
          <p:cNvSpPr/>
          <p:nvPr/>
        </p:nvSpPr>
        <p:spPr>
          <a:xfrm rot="5400013">
            <a:off x="785039" y="1731179"/>
            <a:ext cx="561185" cy="73865"/>
          </a:xfrm>
          <a:custGeom>
            <a:avLst/>
            <a:gdLst>
              <a:gd name="f0" fmla="val w"/>
              <a:gd name="f1" fmla="val h"/>
              <a:gd name="f2" fmla="val 0"/>
              <a:gd name="f3" fmla="val 1784957"/>
              <a:gd name="f4" fmla="val 234948"/>
              <a:gd name="f5" fmla="*/ f0 1 1784957"/>
              <a:gd name="f6" fmla="*/ f1 1 234948"/>
              <a:gd name="f7" fmla="val f2"/>
              <a:gd name="f8" fmla="val f3"/>
              <a:gd name="f9" fmla="val f4"/>
              <a:gd name="f10" fmla="+- f9 0 f7"/>
              <a:gd name="f11" fmla="+- f8 0 f7"/>
              <a:gd name="f12" fmla="*/ f11 1 1784957"/>
              <a:gd name="f13" fmla="*/ f10 1 234948"/>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784957" h="234948">
                <a:moveTo>
                  <a:pt x="f2" y="f2"/>
                </a:moveTo>
                <a:lnTo>
                  <a:pt x="f3" y="f2"/>
                </a:lnTo>
                <a:lnTo>
                  <a:pt x="f3" y="f4"/>
                </a:lnTo>
                <a:lnTo>
                  <a:pt x="f2" y="f4"/>
                </a:lnTo>
                <a:close/>
              </a:path>
            </a:pathLst>
          </a:custGeom>
          <a:solidFill>
            <a:srgbClr val="F26924"/>
          </a:solid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F26924"/>
              </a:solidFill>
              <a:uFillTx/>
              <a:latin typeface="Calibri"/>
              <a:ea typeface="Calibri"/>
              <a:cs typeface="Calibri"/>
            </a:endParaRPr>
          </a:p>
        </p:txBody>
      </p:sp>
      <p:sp>
        <p:nvSpPr>
          <p:cNvPr id="5" name="Google Shape;284;p9">
            <a:extLst>
              <a:ext uri="{FF2B5EF4-FFF2-40B4-BE49-F238E27FC236}">
                <a16:creationId xmlns:a16="http://schemas.microsoft.com/office/drawing/2014/main" id="{2EE7C122-B14F-FF48-BE5C-B140FACBC863}"/>
              </a:ext>
            </a:extLst>
          </p:cNvPr>
          <p:cNvSpPr/>
          <p:nvPr/>
        </p:nvSpPr>
        <p:spPr>
          <a:xfrm>
            <a:off x="8128924" y="1895020"/>
            <a:ext cx="9723327" cy="6496949"/>
          </a:xfrm>
          <a:custGeom>
            <a:avLst/>
            <a:gdLst>
              <a:gd name="f0" fmla="val w"/>
              <a:gd name="f1" fmla="val h"/>
              <a:gd name="f2" fmla="val 0"/>
              <a:gd name="f3" fmla="val 9723331"/>
              <a:gd name="f4" fmla="val 6496953"/>
              <a:gd name="f5" fmla="val 6496954"/>
              <a:gd name="f6" fmla="*/ f0 1 9723331"/>
              <a:gd name="f7" fmla="*/ f1 1 6496953"/>
              <a:gd name="f8" fmla="val f2"/>
              <a:gd name="f9" fmla="val f3"/>
              <a:gd name="f10" fmla="val f4"/>
              <a:gd name="f11" fmla="+- f10 0 f8"/>
              <a:gd name="f12" fmla="+- f9 0 f8"/>
              <a:gd name="f13" fmla="*/ f12 1 9723331"/>
              <a:gd name="f14" fmla="*/ f11 1 649695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23331" h="6496953">
                <a:moveTo>
                  <a:pt x="f2" y="f2"/>
                </a:moveTo>
                <a:lnTo>
                  <a:pt x="f3" y="f2"/>
                </a:lnTo>
                <a:lnTo>
                  <a:pt x="f3" y="f5"/>
                </a:lnTo>
                <a:lnTo>
                  <a:pt x="f2" y="f5"/>
                </a:lnTo>
                <a:lnTo>
                  <a:pt x="f2" y="f2"/>
                </a:lnTo>
                <a:close/>
              </a:path>
            </a:pathLst>
          </a:custGeom>
          <a:blipFill>
            <a:blip r:embed="rId5">
              <a:alphaModFix/>
            </a:blip>
            <a:stretch>
              <a:fillRect/>
            </a:stretch>
          </a:blipFill>
          <a:ln w="38103" cap="sq">
            <a:solidFill>
              <a:srgbClr val="000000"/>
            </a:solidFill>
            <a:prstDash val="solid"/>
            <a:miter/>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
        <p:nvSpPr>
          <p:cNvPr id="6" name="Google Shape;285;p9">
            <a:extLst>
              <a:ext uri="{FF2B5EF4-FFF2-40B4-BE49-F238E27FC236}">
                <a16:creationId xmlns:a16="http://schemas.microsoft.com/office/drawing/2014/main" id="{B18C4320-0BCF-D6A7-A6BD-CFAFD7D51BAB}"/>
              </a:ext>
            </a:extLst>
          </p:cNvPr>
          <p:cNvSpPr txBox="1"/>
          <p:nvPr/>
        </p:nvSpPr>
        <p:spPr>
          <a:xfrm>
            <a:off x="1016675" y="3817711"/>
            <a:ext cx="7276200" cy="15990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98000"/>
              </a:lnSpc>
              <a:spcBef>
                <a:spcPts val="0"/>
              </a:spcBef>
              <a:spcAft>
                <a:spcPts val="0"/>
              </a:spcAft>
              <a:buNone/>
              <a:tabLst/>
              <a:defRPr sz="1800" b="0" i="0" u="none" strike="noStrike" kern="0" cap="none" spc="0" baseline="0">
                <a:solidFill>
                  <a:srgbClr val="000000"/>
                </a:solidFill>
                <a:uFillTx/>
              </a:defRPr>
            </a:pPr>
            <a:r>
              <a:rPr lang="en-US" sz="5300" b="1" i="0" u="none" strike="noStrike" kern="0" cap="none" spc="0" baseline="0">
                <a:solidFill>
                  <a:srgbClr val="FFFFFF"/>
                </a:solidFill>
                <a:uFillTx/>
                <a:latin typeface="Luckiest Guy"/>
                <a:ea typeface="Luckiest Guy"/>
                <a:cs typeface="Luckiest Guy"/>
              </a:rPr>
              <a:t>SCOOBY DOO HALLOWEEN DOZEN</a:t>
            </a:r>
            <a:endParaRPr lang="en-US" sz="1400" b="0" i="0" u="none" strike="noStrike" kern="0" cap="none" spc="0" baseline="0">
              <a:solidFill>
                <a:srgbClr val="000000"/>
              </a:solidFill>
              <a:uFillTx/>
              <a:latin typeface="Arial"/>
              <a:ea typeface="Arial"/>
              <a:cs typeface="Arial"/>
            </a:endParaRPr>
          </a:p>
        </p:txBody>
      </p:sp>
      <p:sp>
        <p:nvSpPr>
          <p:cNvPr id="7" name="Google Shape;286;p9">
            <a:extLst>
              <a:ext uri="{FF2B5EF4-FFF2-40B4-BE49-F238E27FC236}">
                <a16:creationId xmlns:a16="http://schemas.microsoft.com/office/drawing/2014/main" id="{C5B260E5-84ED-DB66-7F59-11610BD771E0}"/>
              </a:ext>
            </a:extLst>
          </p:cNvPr>
          <p:cNvSpPr txBox="1"/>
          <p:nvPr/>
        </p:nvSpPr>
        <p:spPr>
          <a:xfrm>
            <a:off x="1016675" y="2837337"/>
            <a:ext cx="8020504" cy="10776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24003"/>
              </a:lnSpc>
              <a:spcBef>
                <a:spcPts val="0"/>
              </a:spcBef>
              <a:spcAft>
                <a:spcPts val="0"/>
              </a:spcAft>
              <a:buNone/>
              <a:tabLst/>
              <a:defRPr sz="1800" b="0" i="0" u="none" strike="noStrike" kern="0" cap="none" spc="0" baseline="0">
                <a:solidFill>
                  <a:srgbClr val="000000"/>
                </a:solidFill>
                <a:uFillTx/>
              </a:defRPr>
            </a:pPr>
            <a:r>
              <a:rPr lang="en-US" sz="7000" b="1" i="0" u="none" strike="noStrike" kern="0" cap="none" spc="0" baseline="0">
                <a:solidFill>
                  <a:srgbClr val="F26924"/>
                </a:solidFill>
                <a:uFillTx/>
                <a:latin typeface="Luckiest Guy"/>
                <a:ea typeface="Luckiest Guy"/>
                <a:cs typeface="Luckiest Guy"/>
              </a:rPr>
              <a:t>KRISPY KREME</a:t>
            </a:r>
            <a:endParaRPr lang="en-US" sz="7000" b="0" i="0" u="none" strike="noStrike" kern="0" cap="none" spc="0" baseline="0">
              <a:solidFill>
                <a:srgbClr val="F26924"/>
              </a:solidFill>
              <a:uFillTx/>
              <a:latin typeface="Luckiest Guy"/>
              <a:ea typeface="Luckiest Guy"/>
              <a:cs typeface="Luckiest Guy"/>
            </a:endParaRPr>
          </a:p>
        </p:txBody>
      </p:sp>
      <p:sp>
        <p:nvSpPr>
          <p:cNvPr id="8" name="Google Shape;287;p9">
            <a:extLst>
              <a:ext uri="{FF2B5EF4-FFF2-40B4-BE49-F238E27FC236}">
                <a16:creationId xmlns:a16="http://schemas.microsoft.com/office/drawing/2014/main" id="{1A3BCC85-6160-06F7-B021-7AF6E14957EA}"/>
              </a:ext>
            </a:extLst>
          </p:cNvPr>
          <p:cNvSpPr txBox="1"/>
          <p:nvPr/>
        </p:nvSpPr>
        <p:spPr>
          <a:xfrm>
            <a:off x="1016675" y="5788197"/>
            <a:ext cx="6728100" cy="155159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15000"/>
              </a:lnSpc>
              <a:spcBef>
                <a:spcPts val="0"/>
              </a:spcBef>
              <a:spcAft>
                <a:spcPts val="0"/>
              </a:spcAft>
              <a:buNone/>
              <a:tabLst/>
              <a:defRPr sz="1800" b="0" i="0" u="none" strike="noStrike" kern="0" cap="none" spc="0" baseline="0">
                <a:solidFill>
                  <a:srgbClr val="000000"/>
                </a:solidFill>
                <a:uFillTx/>
              </a:defRPr>
            </a:pPr>
            <a:r>
              <a:rPr lang="en-US" sz="1800" b="0" i="0" u="none" strike="noStrike" kern="0" cap="none" spc="0" baseline="0">
                <a:solidFill>
                  <a:srgbClr val="FFFFFF"/>
                </a:solidFill>
                <a:uFillTx/>
                <a:latin typeface="Montserrat Medium"/>
                <a:ea typeface="Montserrat Medium"/>
                <a:cs typeface="Montserrat Medium"/>
              </a:rPr>
              <a:t>Just in time for Halloween, Krispy Kreme is partnering with Warner Bros. Discovery Global Consumer Products to create a special Scooby-Doo Halloween Dozen, which features new doughnuts and comes in a limited-edition custom box.</a:t>
            </a:r>
            <a:endParaRPr lang="en-US" sz="1400" b="0" i="0" u="none" strike="noStrike" kern="0" cap="none" spc="0" baseline="0">
              <a:solidFill>
                <a:srgbClr val="000000"/>
              </a:solidFill>
              <a:uFillTx/>
              <a:latin typeface="Montserrat Medium"/>
              <a:ea typeface="Montserrat Medium"/>
              <a:cs typeface="Montserrat Medium"/>
            </a:endParaRPr>
          </a:p>
        </p:txBody>
      </p:sp>
      <p:cxnSp>
        <p:nvCxnSpPr>
          <p:cNvPr id="9" name="Google Shape;288;p9">
            <a:extLst>
              <a:ext uri="{FF2B5EF4-FFF2-40B4-BE49-F238E27FC236}">
                <a16:creationId xmlns:a16="http://schemas.microsoft.com/office/drawing/2014/main" id="{D20D061F-85C7-D927-0A9F-F16D9EF124EB}"/>
              </a:ext>
            </a:extLst>
          </p:cNvPr>
          <p:cNvCxnSpPr/>
          <p:nvPr/>
        </p:nvCxnSpPr>
        <p:spPr>
          <a:xfrm rot="10800009" flipH="1">
            <a:off x="1016675" y="8224836"/>
            <a:ext cx="4293254" cy="9529"/>
          </a:xfrm>
          <a:prstGeom prst="straightConnector1">
            <a:avLst/>
          </a:prstGeom>
          <a:noFill/>
          <a:ln w="657225" cap="rnd">
            <a:solidFill>
              <a:srgbClr val="666666"/>
            </a:solidFill>
            <a:prstDash val="solid"/>
            <a:round/>
          </a:ln>
        </p:spPr>
      </p:cxnSp>
      <p:sp>
        <p:nvSpPr>
          <p:cNvPr id="10" name="Google Shape;289;p9">
            <a:extLst>
              <a:ext uri="{FF2B5EF4-FFF2-40B4-BE49-F238E27FC236}">
                <a16:creationId xmlns:a16="http://schemas.microsoft.com/office/drawing/2014/main" id="{B1C3425A-7A7D-4B2D-C134-5669B2E8B9B5}"/>
              </a:ext>
            </a:extLst>
          </p:cNvPr>
          <p:cNvSpPr txBox="1"/>
          <p:nvPr/>
        </p:nvSpPr>
        <p:spPr>
          <a:xfrm>
            <a:off x="1041154" y="8051484"/>
            <a:ext cx="4244297" cy="32316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00" b="1" i="0" u="none" strike="noStrike" kern="0" cap="none" spc="0" baseline="0">
                <a:solidFill>
                  <a:srgbClr val="FFFFFF"/>
                </a:solidFill>
                <a:uFillTx/>
                <a:latin typeface="Montserrat"/>
                <a:ea typeface="Montserrat"/>
                <a:cs typeface="Montserrat"/>
              </a:rPr>
              <a:t>M3L2: Brand Building</a:t>
            </a:r>
            <a:endParaRPr lang="en-US" sz="1400" b="0" i="0" u="none" strike="noStrike" kern="0" cap="none" spc="0" baseline="0">
              <a:solidFill>
                <a:srgbClr val="000000"/>
              </a:solidFill>
              <a:uFillTx/>
              <a:latin typeface="Arial"/>
              <a:ea typeface="Arial"/>
              <a:cs typeface="Arial"/>
            </a:endParaRPr>
          </a:p>
        </p:txBody>
      </p:sp>
      <p:sp>
        <p:nvSpPr>
          <p:cNvPr id="11" name="Google Shape;290;p9">
            <a:extLst>
              <a:ext uri="{FF2B5EF4-FFF2-40B4-BE49-F238E27FC236}">
                <a16:creationId xmlns:a16="http://schemas.microsoft.com/office/drawing/2014/main" id="{6842F7FD-A1AB-76A0-3BCF-4BE4621FFB3D}"/>
              </a:ext>
            </a:extLst>
          </p:cNvPr>
          <p:cNvSpPr txBox="1"/>
          <p:nvPr/>
        </p:nvSpPr>
        <p:spPr>
          <a:xfrm>
            <a:off x="1403869" y="1359228"/>
            <a:ext cx="4988920" cy="40576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Montserrat"/>
                <a:ea typeface="Montserrat"/>
                <a:cs typeface="Montserrat"/>
              </a:rPr>
              <a:t>Marketing Insights from SCC</a:t>
            </a:r>
            <a:endParaRPr lang="en-US" sz="1400" b="0" i="0" u="none" strike="noStrike" kern="0" cap="none" spc="0" baseline="0">
              <a:solidFill>
                <a:srgbClr val="000000"/>
              </a:solidFill>
              <a:uFillTx/>
              <a:latin typeface="Arial"/>
              <a:ea typeface="Arial"/>
              <a:cs typeface="Arial"/>
            </a:endParaRPr>
          </a:p>
        </p:txBody>
      </p:sp>
      <p:sp>
        <p:nvSpPr>
          <p:cNvPr id="12" name="Google Shape;291;p9">
            <a:extLst>
              <a:ext uri="{FF2B5EF4-FFF2-40B4-BE49-F238E27FC236}">
                <a16:creationId xmlns:a16="http://schemas.microsoft.com/office/drawing/2014/main" id="{366135D8-A6C5-2C43-1F39-BD0CE2DB0055}"/>
              </a:ext>
            </a:extLst>
          </p:cNvPr>
          <p:cNvSpPr txBox="1"/>
          <p:nvPr/>
        </p:nvSpPr>
        <p:spPr>
          <a:xfrm>
            <a:off x="1403869" y="1726899"/>
            <a:ext cx="5338559" cy="396236"/>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39958"/>
              </a:lnSpc>
              <a:spcBef>
                <a:spcPts val="0"/>
              </a:spcBef>
              <a:spcAft>
                <a:spcPts val="0"/>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Montserrat"/>
                <a:ea typeface="Montserrat"/>
                <a:cs typeface="Montserrat"/>
              </a:rPr>
              <a:t>Module 9:  Seasonal Marketing</a:t>
            </a:r>
            <a:endParaRPr lang="en-US" sz="1400" b="0" i="0" u="none" strike="noStrike" kern="0" cap="none" spc="0" baseline="0">
              <a:solidFill>
                <a:srgbClr val="000000"/>
              </a:solidFill>
              <a:uFillTx/>
              <a:latin typeface="Arial"/>
              <a:ea typeface="Arial"/>
              <a:cs typeface="Arial"/>
            </a:endParaRPr>
          </a:p>
        </p:txBody>
      </p:sp>
      <p:sp>
        <p:nvSpPr>
          <p:cNvPr id="13" name="Google Shape;292;p9">
            <a:extLst>
              <a:ext uri="{FF2B5EF4-FFF2-40B4-BE49-F238E27FC236}">
                <a16:creationId xmlns:a16="http://schemas.microsoft.com/office/drawing/2014/main" id="{10A06D1D-796C-BC0E-EE26-BB522D97E499}"/>
              </a:ext>
            </a:extLst>
          </p:cNvPr>
          <p:cNvSpPr txBox="1"/>
          <p:nvPr/>
        </p:nvSpPr>
        <p:spPr>
          <a:xfrm>
            <a:off x="11124050" y="8488731"/>
            <a:ext cx="6728200" cy="306708"/>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4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Montserrat"/>
                <a:ea typeface="Montserrat"/>
                <a:cs typeface="Montserrat"/>
              </a:rPr>
              <a:t>SOURCE: Krispy Kreme</a:t>
            </a:r>
            <a:endParaRPr lang="en-US" sz="1400" b="0" i="0" u="none" strike="noStrike" kern="0" cap="none" spc="0" baseline="0">
              <a:solidFill>
                <a:srgbClr val="000000"/>
              </a:solidFill>
              <a:uFillTx/>
              <a:latin typeface="Arial"/>
              <a:ea typeface="Arial"/>
              <a:cs typeface="Arial"/>
            </a:endParaRPr>
          </a:p>
        </p:txBody>
      </p:sp>
      <p:cxnSp>
        <p:nvCxnSpPr>
          <p:cNvPr id="14" name="Google Shape;293;p9">
            <a:extLst>
              <a:ext uri="{FF2B5EF4-FFF2-40B4-BE49-F238E27FC236}">
                <a16:creationId xmlns:a16="http://schemas.microsoft.com/office/drawing/2014/main" id="{D2FDBAD0-A013-1185-7F78-4E15E42550D0}"/>
              </a:ext>
            </a:extLst>
          </p:cNvPr>
          <p:cNvCxnSpPr/>
          <p:nvPr/>
        </p:nvCxnSpPr>
        <p:spPr>
          <a:xfrm>
            <a:off x="1016675" y="8970693"/>
            <a:ext cx="4293254" cy="0"/>
          </a:xfrm>
          <a:prstGeom prst="straightConnector1">
            <a:avLst/>
          </a:prstGeom>
          <a:noFill/>
          <a:ln w="657225" cap="rnd">
            <a:solidFill>
              <a:srgbClr val="666666"/>
            </a:solidFill>
            <a:prstDash val="solid"/>
            <a:round/>
          </a:ln>
        </p:spPr>
      </p:cxnSp>
      <p:sp>
        <p:nvSpPr>
          <p:cNvPr id="15" name="Google Shape;294;p9">
            <a:extLst>
              <a:ext uri="{FF2B5EF4-FFF2-40B4-BE49-F238E27FC236}">
                <a16:creationId xmlns:a16="http://schemas.microsoft.com/office/drawing/2014/main" id="{1F5CB54B-C6EC-6393-9828-79CF47CDF67F}"/>
              </a:ext>
            </a:extLst>
          </p:cNvPr>
          <p:cNvSpPr txBox="1"/>
          <p:nvPr/>
        </p:nvSpPr>
        <p:spPr>
          <a:xfrm>
            <a:off x="1041154" y="8792577"/>
            <a:ext cx="4244297" cy="32316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00" b="1" i="0" u="none" strike="noStrike" kern="0" cap="none" spc="0" baseline="0">
                <a:solidFill>
                  <a:srgbClr val="FFFFFF"/>
                </a:solidFill>
                <a:uFillTx/>
                <a:latin typeface="Montserrat"/>
                <a:ea typeface="Montserrat"/>
                <a:cs typeface="Montserrat"/>
              </a:rPr>
              <a:t>M3L4: Packaging &amp; Labeling</a:t>
            </a:r>
            <a:endParaRPr lang="en-US" sz="1400" b="0" i="0" u="none" strike="noStrike" kern="0" cap="none" spc="0" baseline="0">
              <a:solidFill>
                <a:srgbClr val="000000"/>
              </a:solidFill>
              <a:uFillTx/>
              <a:latin typeface="Arial"/>
              <a:ea typeface="Arial"/>
              <a:cs typeface="Arial"/>
            </a:endParaRPr>
          </a:p>
        </p:txBody>
      </p:sp>
      <p:sp>
        <p:nvSpPr>
          <p:cNvPr id="16" name="Google Shape;295;p9">
            <a:extLst>
              <a:ext uri="{FF2B5EF4-FFF2-40B4-BE49-F238E27FC236}">
                <a16:creationId xmlns:a16="http://schemas.microsoft.com/office/drawing/2014/main" id="{3005F293-B357-00D5-F36E-5BF943166E68}"/>
              </a:ext>
            </a:extLst>
          </p:cNvPr>
          <p:cNvSpPr/>
          <p:nvPr/>
        </p:nvSpPr>
        <p:spPr>
          <a:xfrm>
            <a:off x="16678189" y="9163193"/>
            <a:ext cx="1408843" cy="915753"/>
          </a:xfrm>
          <a:custGeom>
            <a:avLst/>
            <a:gdLst>
              <a:gd name="f0" fmla="val w"/>
              <a:gd name="f1" fmla="val h"/>
              <a:gd name="f2" fmla="val 0"/>
              <a:gd name="f3" fmla="val 1408844"/>
              <a:gd name="f4" fmla="val 915749"/>
              <a:gd name="f5" fmla="*/ f0 1 1408844"/>
              <a:gd name="f6" fmla="*/ f1 1 915749"/>
              <a:gd name="f7" fmla="val f2"/>
              <a:gd name="f8" fmla="val f3"/>
              <a:gd name="f9" fmla="val f4"/>
              <a:gd name="f10" fmla="+- f9 0 f7"/>
              <a:gd name="f11" fmla="+- f8 0 f7"/>
              <a:gd name="f12" fmla="*/ f11 1 1408844"/>
              <a:gd name="f13" fmla="*/ f10 1 91574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408844" h="915749">
                <a:moveTo>
                  <a:pt x="f2" y="f2"/>
                </a:moveTo>
                <a:lnTo>
                  <a:pt x="f3" y="f2"/>
                </a:lnTo>
                <a:lnTo>
                  <a:pt x="f3" y="f4"/>
                </a:lnTo>
                <a:lnTo>
                  <a:pt x="f2" y="f4"/>
                </a:lnTo>
                <a:lnTo>
                  <a:pt x="f2" y="f2"/>
                </a:lnTo>
                <a:close/>
              </a:path>
            </a:pathLst>
          </a:custGeom>
          <a:blipFill>
            <a:blip r:embed="rId6">
              <a:alphaModFix/>
            </a:blip>
            <a:stretch>
              <a:fillRect/>
            </a:stretch>
          </a:blipFill>
          <a:ln cap="flat">
            <a:noFill/>
            <a:prstDash val="solid"/>
          </a:ln>
        </p:spPr>
        <p:txBody>
          <a:bodyPr vert="horz" wrap="square" lIns="91421" tIns="45701" rIns="9142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000000"/>
              </a:solidFill>
              <a:uFillTx/>
              <a:latin typeface="Calibri"/>
              <a:ea typeface="Calibri"/>
              <a:cs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1939</Words>
  <Application>Microsoft Macintosh PowerPoint</Application>
  <PresentationFormat>Widescreen</PresentationFormat>
  <Paragraphs>228</Paragraphs>
  <Slides>27</Slides>
  <Notes>27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Luckiest Guy</vt:lpstr>
      <vt:lpstr>Montserrat</vt:lpstr>
      <vt:lpstr>Montserrat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Laura Bennett</cp:lastModifiedBy>
  <cp:revision>2</cp:revision>
  <dcterms:created xsi:type="dcterms:W3CDTF">2006-08-16T00:00:00Z</dcterms:created>
  <dcterms:modified xsi:type="dcterms:W3CDTF">2023-10-10T20:06:07Z</dcterms:modified>
</cp:coreProperties>
</file>