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10287000" cx="18288000"/>
  <p:notesSz cx="6858000" cy="9144000"/>
  <p:embeddedFontLst>
    <p:embeddedFont>
      <p:font typeface="Poppins"/>
      <p:regular r:id="rId13"/>
      <p:bold r:id="rId14"/>
      <p:italic r:id="rId15"/>
      <p:boldItalic r:id="rId16"/>
    </p:embeddedFont>
    <p:embeddedFont>
      <p:font typeface="Archivo Black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8" roundtripDataSignature="AMtx7mhSeU7Ymzbf2FV6yoB0nfwSmSSK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Poppins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oppins-italic.fntdata"/><Relationship Id="rId14" Type="http://schemas.openxmlformats.org/officeDocument/2006/relationships/font" Target="fonts/Poppins-bold.fntdata"/><Relationship Id="rId17" Type="http://schemas.openxmlformats.org/officeDocument/2006/relationships/font" Target="fonts/ArchivoBlack-regular.fntdata"/><Relationship Id="rId16" Type="http://schemas.openxmlformats.org/officeDocument/2006/relationships/font" Target="fonts/Poppi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b940a44b6c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b940a44b6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b940a44b6c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b940a44b6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b940a44b6c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b940a44b6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8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1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1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1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-2564425"/>
            <a:ext cx="22192517" cy="14260049"/>
          </a:xfrm>
          <a:custGeom>
            <a:rect b="b" l="l" r="r" t="t"/>
            <a:pathLst>
              <a:path extrusionOk="0" h="13142902" w="19726682">
                <a:moveTo>
                  <a:pt x="0" y="0"/>
                </a:moveTo>
                <a:lnTo>
                  <a:pt x="19726682" y="0"/>
                </a:lnTo>
                <a:lnTo>
                  <a:pt x="19726682" y="13142902"/>
                </a:lnTo>
                <a:lnTo>
                  <a:pt x="0" y="131429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48000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5" name="Google Shape;85;p1"/>
          <p:cNvGrpSpPr/>
          <p:nvPr/>
        </p:nvGrpSpPr>
        <p:grpSpPr>
          <a:xfrm>
            <a:off x="2646261" y="1352890"/>
            <a:ext cx="12995650" cy="7508939"/>
            <a:chOff x="0" y="-19050"/>
            <a:chExt cx="3422700" cy="1977650"/>
          </a:xfrm>
        </p:grpSpPr>
        <p:sp>
          <p:nvSpPr>
            <p:cNvPr id="86" name="Google Shape;86;p1"/>
            <p:cNvSpPr/>
            <p:nvPr/>
          </p:nvSpPr>
          <p:spPr>
            <a:xfrm>
              <a:off x="0" y="0"/>
              <a:ext cx="3422678" cy="1958600"/>
            </a:xfrm>
            <a:custGeom>
              <a:rect b="b" l="l" r="r" t="t"/>
              <a:pathLst>
                <a:path extrusionOk="0" h="1958600" w="3422678">
                  <a:moveTo>
                    <a:pt x="0" y="0"/>
                  </a:moveTo>
                  <a:lnTo>
                    <a:pt x="3422678" y="0"/>
                  </a:lnTo>
                  <a:lnTo>
                    <a:pt x="3422678" y="1958600"/>
                  </a:lnTo>
                  <a:lnTo>
                    <a:pt x="0" y="1958600"/>
                  </a:lnTo>
                  <a:close/>
                </a:path>
              </a:pathLst>
            </a:custGeom>
            <a:solidFill>
              <a:srgbClr val="000100">
                <a:alpha val="65490"/>
              </a:srgbClr>
            </a:solidFill>
            <a:ln cap="sq" cmpd="sng" w="38100">
              <a:solidFill>
                <a:srgbClr val="34455E">
                  <a:alpha val="65490"/>
                </a:srgbClr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87" name="Google Shape;87;p1"/>
            <p:cNvSpPr txBox="1"/>
            <p:nvPr/>
          </p:nvSpPr>
          <p:spPr>
            <a:xfrm>
              <a:off x="0" y="-19050"/>
              <a:ext cx="3422700" cy="197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7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88" name="Google Shape;88;p1"/>
          <p:cNvCxnSpPr/>
          <p:nvPr/>
        </p:nvCxnSpPr>
        <p:spPr>
          <a:xfrm>
            <a:off x="7796059" y="7378240"/>
            <a:ext cx="2695800" cy="0"/>
          </a:xfrm>
          <a:prstGeom prst="straightConnector1">
            <a:avLst/>
          </a:prstGeom>
          <a:noFill/>
          <a:ln cap="flat" cmpd="sng" w="476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89" name="Google Shape;89;p1"/>
          <p:cNvGrpSpPr/>
          <p:nvPr/>
        </p:nvGrpSpPr>
        <p:grpSpPr>
          <a:xfrm>
            <a:off x="8877402" y="7135455"/>
            <a:ext cx="535781" cy="535781"/>
            <a:chOff x="0" y="0"/>
            <a:chExt cx="714375" cy="714375"/>
          </a:xfrm>
        </p:grpSpPr>
        <p:sp>
          <p:nvSpPr>
            <p:cNvPr id="90" name="Google Shape;90;p1"/>
            <p:cNvSpPr/>
            <p:nvPr/>
          </p:nvSpPr>
          <p:spPr>
            <a:xfrm>
              <a:off x="0" y="0"/>
              <a:ext cx="714375" cy="714375"/>
            </a:xfrm>
            <a:custGeom>
              <a:rect b="b" l="l" r="r" t="t"/>
              <a:pathLst>
                <a:path extrusionOk="0"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61365" y="61365"/>
              <a:ext cx="587375" cy="587375"/>
            </a:xfrm>
            <a:custGeom>
              <a:rect b="b" l="l" r="r" t="t"/>
              <a:pathLst>
                <a:path extrusionOk="0"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D00D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106738" y="106738"/>
              <a:ext cx="492125" cy="492125"/>
            </a:xfrm>
            <a:custGeom>
              <a:rect b="b" l="l" r="r" t="t"/>
              <a:pathLst>
                <a:path extrusionOk="0"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159664" y="159664"/>
              <a:ext cx="396875" cy="396875"/>
            </a:xfrm>
            <a:custGeom>
              <a:rect b="b" l="l" r="r" t="t"/>
              <a:pathLst>
                <a:path extrusionOk="0"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D00D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4" name="Google Shape;94;p1"/>
          <p:cNvSpPr/>
          <p:nvPr/>
        </p:nvSpPr>
        <p:spPr>
          <a:xfrm>
            <a:off x="16872403" y="9805816"/>
            <a:ext cx="1127974" cy="372231"/>
          </a:xfrm>
          <a:custGeom>
            <a:rect b="b" l="l" r="r" t="t"/>
            <a:pathLst>
              <a:path extrusionOk="0" h="372231" w="1127974">
                <a:moveTo>
                  <a:pt x="0" y="0"/>
                </a:moveTo>
                <a:lnTo>
                  <a:pt x="1127974" y="0"/>
                </a:lnTo>
                <a:lnTo>
                  <a:pt x="1127974" y="372231"/>
                </a:lnTo>
                <a:lnTo>
                  <a:pt x="0" y="3722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95" name="Google Shape;95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58388" y="4095475"/>
            <a:ext cx="3571125" cy="2261001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782437" y="2259300"/>
            <a:ext cx="107232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rgbClr val="FF2227"/>
                </a:solidFill>
                <a:latin typeface="Archivo Black"/>
                <a:ea typeface="Archivo Black"/>
                <a:cs typeface="Archivo Black"/>
                <a:sym typeface="Archivo Black"/>
              </a:rPr>
              <a:t>SPONSORSHIP</a:t>
            </a:r>
            <a:endParaRPr sz="6000">
              <a:solidFill>
                <a:srgbClr val="FF2227"/>
              </a:solidFill>
              <a:latin typeface="Archivo Black"/>
              <a:ea typeface="Archivo Black"/>
              <a:cs typeface="Archivo Black"/>
              <a:sym typeface="Archivo Black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">
                <a:solidFill>
                  <a:srgbClr val="FFFFFF"/>
                </a:solidFill>
                <a:latin typeface="Archivo Black"/>
                <a:ea typeface="Archivo Black"/>
                <a:cs typeface="Archivo Black"/>
                <a:sym typeface="Archivo Black"/>
              </a:rPr>
              <a:t>RACE CAR DESIGN</a:t>
            </a:r>
            <a:endParaRPr sz="7000">
              <a:solidFill>
                <a:srgbClr val="FFFFFF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2"/>
          <p:cNvCxnSpPr/>
          <p:nvPr/>
        </p:nvCxnSpPr>
        <p:spPr>
          <a:xfrm>
            <a:off x="1295298" y="1300060"/>
            <a:ext cx="1350300" cy="0"/>
          </a:xfrm>
          <a:prstGeom prst="straightConnector1">
            <a:avLst/>
          </a:prstGeom>
          <a:noFill/>
          <a:ln cap="flat" cmpd="sng" w="38100">
            <a:solidFill>
              <a:srgbClr val="D00D1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2" name="Google Shape;102;p2"/>
          <p:cNvSpPr/>
          <p:nvPr/>
        </p:nvSpPr>
        <p:spPr>
          <a:xfrm>
            <a:off x="1028700" y="1028700"/>
            <a:ext cx="539750" cy="539750"/>
          </a:xfrm>
          <a:custGeom>
            <a:rect b="b" l="l" r="r" t="t"/>
            <a:pathLst>
              <a:path extrusionOk="0" h="6350000" w="6350000">
                <a:moveTo>
                  <a:pt x="3175000" y="0"/>
                </a:moveTo>
                <a:cubicBezTo>
                  <a:pt x="1421496" y="0"/>
                  <a:pt x="0" y="1421496"/>
                  <a:pt x="0" y="3175000"/>
                </a:cubicBezTo>
                <a:cubicBezTo>
                  <a:pt x="0" y="4928504"/>
                  <a:pt x="1421496" y="6350000"/>
                  <a:pt x="3175000" y="6350000"/>
                </a:cubicBezTo>
                <a:cubicBezTo>
                  <a:pt x="4928504" y="6350000"/>
                  <a:pt x="6350000" y="4928504"/>
                  <a:pt x="6350000" y="3175000"/>
                </a:cubicBezTo>
                <a:cubicBezTo>
                  <a:pt x="6350000" y="1421496"/>
                  <a:pt x="4928504" y="0"/>
                  <a:pt x="31750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"/>
          <p:cNvSpPr/>
          <p:nvPr/>
        </p:nvSpPr>
        <p:spPr>
          <a:xfrm>
            <a:off x="1074724" y="1074724"/>
            <a:ext cx="444500" cy="444500"/>
          </a:xfrm>
          <a:custGeom>
            <a:rect b="b" l="l" r="r" t="t"/>
            <a:pathLst>
              <a:path extrusionOk="0" h="6350000" w="6350000">
                <a:moveTo>
                  <a:pt x="3175000" y="0"/>
                </a:moveTo>
                <a:cubicBezTo>
                  <a:pt x="1421496" y="0"/>
                  <a:pt x="0" y="1421496"/>
                  <a:pt x="0" y="3175000"/>
                </a:cubicBezTo>
                <a:cubicBezTo>
                  <a:pt x="0" y="4928504"/>
                  <a:pt x="1421496" y="6350000"/>
                  <a:pt x="3175000" y="6350000"/>
                </a:cubicBezTo>
                <a:cubicBezTo>
                  <a:pt x="4928504" y="6350000"/>
                  <a:pt x="6350000" y="4928504"/>
                  <a:pt x="6350000" y="3175000"/>
                </a:cubicBezTo>
                <a:cubicBezTo>
                  <a:pt x="6350000" y="1421496"/>
                  <a:pt x="4928504" y="0"/>
                  <a:pt x="3175000" y="0"/>
                </a:cubicBezTo>
                <a:close/>
              </a:path>
            </a:pathLst>
          </a:custGeom>
          <a:solidFill>
            <a:srgbClr val="D00D1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"/>
          <p:cNvSpPr/>
          <p:nvPr/>
        </p:nvSpPr>
        <p:spPr>
          <a:xfrm>
            <a:off x="1108754" y="1108754"/>
            <a:ext cx="381000" cy="381000"/>
          </a:xfrm>
          <a:custGeom>
            <a:rect b="b" l="l" r="r" t="t"/>
            <a:pathLst>
              <a:path extrusionOk="0" h="6350000" w="6350000">
                <a:moveTo>
                  <a:pt x="3175000" y="0"/>
                </a:moveTo>
                <a:cubicBezTo>
                  <a:pt x="1421496" y="0"/>
                  <a:pt x="0" y="1421496"/>
                  <a:pt x="0" y="3175000"/>
                </a:cubicBezTo>
                <a:cubicBezTo>
                  <a:pt x="0" y="4928504"/>
                  <a:pt x="1421496" y="6350000"/>
                  <a:pt x="3175000" y="6350000"/>
                </a:cubicBezTo>
                <a:cubicBezTo>
                  <a:pt x="4928504" y="6350000"/>
                  <a:pt x="6350000" y="4928504"/>
                  <a:pt x="6350000" y="3175000"/>
                </a:cubicBezTo>
                <a:cubicBezTo>
                  <a:pt x="6350000" y="1421496"/>
                  <a:pt x="4928504" y="0"/>
                  <a:pt x="31750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p2"/>
          <p:cNvPicPr preferRelativeResize="0"/>
          <p:nvPr/>
        </p:nvPicPr>
        <p:blipFill rotWithShape="1">
          <a:blip r:embed="rId3">
            <a:alphaModFix/>
          </a:blip>
          <a:srcRect b="0" l="9889" r="-1539" t="0"/>
          <a:stretch/>
        </p:blipFill>
        <p:spPr>
          <a:xfrm>
            <a:off x="10127600" y="0"/>
            <a:ext cx="17316024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"/>
          <p:cNvSpPr/>
          <p:nvPr/>
        </p:nvSpPr>
        <p:spPr>
          <a:xfrm>
            <a:off x="1148448" y="1148448"/>
            <a:ext cx="301625" cy="301625"/>
          </a:xfrm>
          <a:custGeom>
            <a:rect b="b" l="l" r="r" t="t"/>
            <a:pathLst>
              <a:path extrusionOk="0" h="6350000" w="6350000">
                <a:moveTo>
                  <a:pt x="3175000" y="0"/>
                </a:moveTo>
                <a:cubicBezTo>
                  <a:pt x="1421496" y="0"/>
                  <a:pt x="0" y="1421496"/>
                  <a:pt x="0" y="3175000"/>
                </a:cubicBezTo>
                <a:cubicBezTo>
                  <a:pt x="0" y="4928504"/>
                  <a:pt x="1421496" y="6350000"/>
                  <a:pt x="3175000" y="6350000"/>
                </a:cubicBezTo>
                <a:cubicBezTo>
                  <a:pt x="4928504" y="6350000"/>
                  <a:pt x="6350000" y="4928504"/>
                  <a:pt x="6350000" y="3175000"/>
                </a:cubicBezTo>
                <a:cubicBezTo>
                  <a:pt x="6350000" y="1421496"/>
                  <a:pt x="4928504" y="0"/>
                  <a:pt x="3175000" y="0"/>
                </a:cubicBezTo>
                <a:close/>
              </a:path>
            </a:pathLst>
          </a:custGeom>
          <a:solidFill>
            <a:srgbClr val="D00D1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"/>
          <p:cNvSpPr/>
          <p:nvPr/>
        </p:nvSpPr>
        <p:spPr>
          <a:xfrm>
            <a:off x="9215382" y="0"/>
            <a:ext cx="1686544" cy="2192663"/>
          </a:xfrm>
          <a:custGeom>
            <a:rect b="b" l="l" r="r" t="t"/>
            <a:pathLst>
              <a:path extrusionOk="0" h="1979831" w="1522839">
                <a:moveTo>
                  <a:pt x="0" y="0"/>
                </a:moveTo>
                <a:lnTo>
                  <a:pt x="1522839" y="0"/>
                </a:lnTo>
                <a:lnTo>
                  <a:pt x="1522839" y="1979831"/>
                </a:lnTo>
                <a:lnTo>
                  <a:pt x="0" y="1979831"/>
                </a:lnTo>
                <a:close/>
              </a:path>
            </a:pathLst>
          </a:custGeom>
          <a:solidFill>
            <a:srgbClr val="D00D11"/>
          </a:solidFill>
          <a:ln>
            <a:noFill/>
          </a:ln>
        </p:spPr>
      </p:sp>
      <p:sp>
        <p:nvSpPr>
          <p:cNvPr id="108" name="Google Shape;108;p2"/>
          <p:cNvSpPr txBox="1"/>
          <p:nvPr/>
        </p:nvSpPr>
        <p:spPr>
          <a:xfrm>
            <a:off x="1048500" y="4867525"/>
            <a:ext cx="7299900" cy="40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Choose from the following templates to design your own race car and driver’s uniform.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Be sure to include sponsors and explain why those sponsors would invest in your racing team.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t/>
            </a:r>
            <a:endParaRPr b="1" i="0" sz="3000" u="none" cap="none" strike="noStrik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9" name="Google Shape;109;p2"/>
          <p:cNvSpPr txBox="1"/>
          <p:nvPr/>
        </p:nvSpPr>
        <p:spPr>
          <a:xfrm>
            <a:off x="1028700" y="2315825"/>
            <a:ext cx="7537200" cy="21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7000" u="none" cap="none" strike="noStrike">
                <a:solidFill>
                  <a:srgbClr val="000000"/>
                </a:solidFill>
                <a:latin typeface="Archivo Black"/>
                <a:ea typeface="Archivo Black"/>
                <a:cs typeface="Archivo Black"/>
                <a:sym typeface="Archivo Black"/>
              </a:rPr>
              <a:t>RACE CAR</a:t>
            </a:r>
            <a:endParaRPr>
              <a:latin typeface="Archivo Black"/>
              <a:ea typeface="Archivo Black"/>
              <a:cs typeface="Archivo Black"/>
              <a:sym typeface="Archivo Black"/>
            </a:endParaRPr>
          </a:p>
          <a:p>
            <a:pPr indent="0" lvl="0" marL="0" marR="0" rtl="0" algn="l">
              <a:lnSpc>
                <a:spcPct val="9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7000" u="none" cap="none" strike="noStrike">
                <a:solidFill>
                  <a:srgbClr val="D00D11"/>
                </a:solidFill>
                <a:latin typeface="Archivo Black"/>
                <a:ea typeface="Archivo Black"/>
                <a:cs typeface="Archivo Black"/>
                <a:sym typeface="Archivo Black"/>
              </a:rPr>
              <a:t>DESIGN</a:t>
            </a:r>
            <a:endParaRPr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110" name="Google Shape;110;p2"/>
          <p:cNvSpPr/>
          <p:nvPr/>
        </p:nvSpPr>
        <p:spPr>
          <a:xfrm>
            <a:off x="16872403" y="9805816"/>
            <a:ext cx="1127974" cy="372231"/>
          </a:xfrm>
          <a:custGeom>
            <a:rect b="b" l="l" r="r" t="t"/>
            <a:pathLst>
              <a:path extrusionOk="0" h="372231" w="1127974">
                <a:moveTo>
                  <a:pt x="0" y="0"/>
                </a:moveTo>
                <a:lnTo>
                  <a:pt x="1127974" y="0"/>
                </a:lnTo>
                <a:lnTo>
                  <a:pt x="1127974" y="372231"/>
                </a:lnTo>
                <a:lnTo>
                  <a:pt x="0" y="3722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2725" y="2381750"/>
            <a:ext cx="2865975" cy="2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3"/>
          <p:cNvSpPr txBox="1"/>
          <p:nvPr/>
        </p:nvSpPr>
        <p:spPr>
          <a:xfrm>
            <a:off x="711474" y="609950"/>
            <a:ext cx="48480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89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5500" u="none" cap="none" strike="noStrike">
                <a:solidFill>
                  <a:srgbClr val="CD0F12"/>
                </a:solidFill>
                <a:latin typeface="Archivo Black"/>
                <a:ea typeface="Archivo Black"/>
                <a:cs typeface="Archivo Black"/>
                <a:sym typeface="Archivo Black"/>
              </a:rPr>
              <a:t>DESIGN</a:t>
            </a:r>
            <a:endParaRPr sz="5500"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117" name="Google Shape;117;p3"/>
          <p:cNvSpPr txBox="1"/>
          <p:nvPr/>
        </p:nvSpPr>
        <p:spPr>
          <a:xfrm>
            <a:off x="691322" y="1304150"/>
            <a:ext cx="11146200" cy="10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">
                <a:latin typeface="Archivo Black"/>
                <a:ea typeface="Archivo Black"/>
                <a:cs typeface="Archivo Black"/>
                <a:sym typeface="Archivo Black"/>
              </a:rPr>
              <a:t>CONSIDERATIONS</a:t>
            </a:r>
            <a:endParaRPr sz="7000"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1593975" y="3149125"/>
            <a:ext cx="15235200" cy="60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oppins"/>
              <a:buAutoNum type="arabicPeriod"/>
            </a:pPr>
            <a:r>
              <a:rPr i="0" lang="en-US" sz="24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Who is your target market?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oppins"/>
              <a:buAutoNum type="arabicPeriod"/>
            </a:pPr>
            <a:r>
              <a:rPr i="0" lang="en-US" sz="24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Will your race car include logos of your sponsors?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oppins"/>
              <a:buAutoNum type="arabicPeriod"/>
            </a:pPr>
            <a:r>
              <a:rPr i="0" lang="en-US" sz="24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If your car does include logos, how will you determine the placement of such logos and the size of each logo? 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oppins"/>
              <a:buAutoNum type="arabicPeriod"/>
            </a:pPr>
            <a:r>
              <a:rPr i="0" lang="en-US" sz="24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Determine how you will charge a potential sponsor for logo placement on your race car (rate card).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oppins"/>
              <a:buAutoNum type="arabicPeriod"/>
            </a:pPr>
            <a:r>
              <a:rPr i="0" lang="en-US" sz="24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How or by what means can a sponsor secure logo space?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oppins"/>
              <a:buAutoNum type="arabicPeriod"/>
            </a:pPr>
            <a:r>
              <a:rPr i="0" lang="en-US" sz="24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What color scheme did you choose? Why?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400"/>
              <a:buFont typeface="Poppins"/>
              <a:buAutoNum type="arabicPeriod"/>
            </a:pPr>
            <a:r>
              <a:rPr i="0" lang="en-US" sz="2400" u="none" cap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How did you decide on a number for the race car?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19" name="Google Shape;119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70680" y="9802368"/>
            <a:ext cx="1124710" cy="374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uit Templates - Plain — Torq Racewear" id="124" name="Google Shape;124;p4"/>
          <p:cNvPicPr preferRelativeResize="0"/>
          <p:nvPr/>
        </p:nvPicPr>
        <p:blipFill rotWithShape="1">
          <a:blip r:embed="rId3">
            <a:alphaModFix/>
          </a:blip>
          <a:srcRect b="15937" l="1532" r="22961" t="13575"/>
          <a:stretch/>
        </p:blipFill>
        <p:spPr>
          <a:xfrm>
            <a:off x="1350810" y="0"/>
            <a:ext cx="15586385" cy="1028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70680" y="9802368"/>
            <a:ext cx="1124710" cy="374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ace Car Templates - Concepts - Chris Creamer's Sports Logos Community -  CCSLC - SportsLogos.Net Forums" id="130" name="Google Shape;130;g2b940a44b6c_0_1"/>
          <p:cNvPicPr preferRelativeResize="0"/>
          <p:nvPr/>
        </p:nvPicPr>
        <p:blipFill rotWithShape="1">
          <a:blip r:embed="rId3">
            <a:alphaModFix/>
          </a:blip>
          <a:srcRect b="10873" l="0" r="0" t="0"/>
          <a:stretch/>
        </p:blipFill>
        <p:spPr>
          <a:xfrm>
            <a:off x="704888" y="369326"/>
            <a:ext cx="16878226" cy="934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g2b940a44b6c_0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70680" y="9802368"/>
            <a:ext cx="1124710" cy="374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agram&#10;&#10;Description automatically generated" id="136" name="Google Shape;136;g2b940a44b6c_0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5963" y="498349"/>
            <a:ext cx="16516074" cy="929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g2b940a44b6c_0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70680" y="9802368"/>
            <a:ext cx="1124710" cy="374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b940a44b6c_0_9"/>
          <p:cNvSpPr/>
          <p:nvPr/>
        </p:nvSpPr>
        <p:spPr>
          <a:xfrm>
            <a:off x="0" y="-24425"/>
            <a:ext cx="18288000" cy="106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g2b940a44b6c_0_9"/>
          <p:cNvSpPr/>
          <p:nvPr/>
        </p:nvSpPr>
        <p:spPr>
          <a:xfrm>
            <a:off x="0" y="-2564425"/>
            <a:ext cx="22192517" cy="14260049"/>
          </a:xfrm>
          <a:custGeom>
            <a:rect b="b" l="l" r="r" t="t"/>
            <a:pathLst>
              <a:path extrusionOk="0" h="13142902" w="19726682">
                <a:moveTo>
                  <a:pt x="0" y="0"/>
                </a:moveTo>
                <a:lnTo>
                  <a:pt x="19726682" y="0"/>
                </a:lnTo>
                <a:lnTo>
                  <a:pt x="19726682" y="13142902"/>
                </a:lnTo>
                <a:lnTo>
                  <a:pt x="0" y="131429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48000"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4" name="Google Shape;144;g2b940a44b6c_0_9"/>
          <p:cNvGrpSpPr/>
          <p:nvPr/>
        </p:nvGrpSpPr>
        <p:grpSpPr>
          <a:xfrm>
            <a:off x="2646261" y="1352890"/>
            <a:ext cx="12995650" cy="7508939"/>
            <a:chOff x="0" y="-19050"/>
            <a:chExt cx="3422700" cy="1977650"/>
          </a:xfrm>
        </p:grpSpPr>
        <p:sp>
          <p:nvSpPr>
            <p:cNvPr id="145" name="Google Shape;145;g2b940a44b6c_0_9"/>
            <p:cNvSpPr/>
            <p:nvPr/>
          </p:nvSpPr>
          <p:spPr>
            <a:xfrm>
              <a:off x="0" y="0"/>
              <a:ext cx="3422678" cy="1958600"/>
            </a:xfrm>
            <a:custGeom>
              <a:rect b="b" l="l" r="r" t="t"/>
              <a:pathLst>
                <a:path extrusionOk="0" h="1958600" w="3422678">
                  <a:moveTo>
                    <a:pt x="0" y="0"/>
                  </a:moveTo>
                  <a:lnTo>
                    <a:pt x="3422678" y="0"/>
                  </a:lnTo>
                  <a:lnTo>
                    <a:pt x="3422678" y="1958600"/>
                  </a:lnTo>
                  <a:lnTo>
                    <a:pt x="0" y="1958600"/>
                  </a:lnTo>
                  <a:close/>
                </a:path>
              </a:pathLst>
            </a:custGeom>
            <a:solidFill>
              <a:srgbClr val="000100">
                <a:alpha val="65490"/>
              </a:srgbClr>
            </a:solidFill>
            <a:ln cap="sq" cmpd="sng" w="38100">
              <a:solidFill>
                <a:srgbClr val="34455E">
                  <a:alpha val="65490"/>
                </a:srgbClr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46" name="Google Shape;146;g2b940a44b6c_0_9"/>
            <p:cNvSpPr txBox="1"/>
            <p:nvPr/>
          </p:nvSpPr>
          <p:spPr>
            <a:xfrm>
              <a:off x="0" y="-19050"/>
              <a:ext cx="3422700" cy="197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7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7" name="Google Shape;147;g2b940a44b6c_0_9"/>
          <p:cNvSpPr/>
          <p:nvPr/>
        </p:nvSpPr>
        <p:spPr>
          <a:xfrm>
            <a:off x="4892275" y="3764863"/>
            <a:ext cx="8503444" cy="2806136"/>
          </a:xfrm>
          <a:custGeom>
            <a:rect b="b" l="l" r="r" t="t"/>
            <a:pathLst>
              <a:path extrusionOk="0" h="314325" w="952500">
                <a:moveTo>
                  <a:pt x="0" y="0"/>
                </a:moveTo>
                <a:lnTo>
                  <a:pt x="952500" y="0"/>
                </a:lnTo>
                <a:lnTo>
                  <a:pt x="952500" y="314325"/>
                </a:lnTo>
                <a:lnTo>
                  <a:pt x="0" y="31432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