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Vollkorn" pitchFamily="2" charset="0"/>
      <p:regular r:id="rId28"/>
    </p:embeddedFont>
    <p:embeddedFont>
      <p:font typeface="Vollkorn Bold" pitchFamily="2" charset="0"/>
      <p:regular r:id="rId29"/>
      <p:bold r:id="rId30"/>
    </p:embeddedFont>
    <p:embeddedFont>
      <p:font typeface="Vollkorn Bold Italics" pitchFamily="2" charset="0"/>
      <p:regular r:id="rId31"/>
      <p:bold r:id="rId32"/>
      <p:italic r:id="rId33"/>
      <p:boldItalic r:id="rId34"/>
    </p:embeddedFont>
    <p:embeddedFont>
      <p:font typeface="Vollkorn Italics" pitchFamily="2"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varScale="1">
        <p:scale>
          <a:sx n="80" d="100"/>
          <a:sy n="80"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hyperlink" Target="https://www.churchilldowns.com/featured-building-projects/"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sv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4.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222" b="-17222"/>
            </a:stretch>
          </a:blipFill>
        </p:spPr>
        <p:txBody>
          <a:bodyPr/>
          <a:lstStyle/>
          <a:p>
            <a:endParaRPr lang="en-US"/>
          </a:p>
        </p:txBody>
      </p:sp>
      <p:grpSp>
        <p:nvGrpSpPr>
          <p:cNvPr id="3" name="Group 3"/>
          <p:cNvGrpSpPr/>
          <p:nvPr/>
        </p:nvGrpSpPr>
        <p:grpSpPr>
          <a:xfrm>
            <a:off x="2608666" y="1546498"/>
            <a:ext cx="13070669" cy="7194003"/>
            <a:chOff x="0" y="0"/>
            <a:chExt cx="17427559" cy="9592005"/>
          </a:xfrm>
        </p:grpSpPr>
        <p:sp>
          <p:nvSpPr>
            <p:cNvPr id="4" name="TextBox 4"/>
            <p:cNvSpPr txBox="1"/>
            <p:nvPr/>
          </p:nvSpPr>
          <p:spPr>
            <a:xfrm>
              <a:off x="0" y="3556368"/>
              <a:ext cx="17427559" cy="3880908"/>
            </a:xfrm>
            <a:prstGeom prst="rect">
              <a:avLst/>
            </a:prstGeom>
          </p:spPr>
          <p:txBody>
            <a:bodyPr lIns="0" tIns="0" rIns="0" bIns="0" rtlCol="0" anchor="t">
              <a:spAutoFit/>
            </a:bodyPr>
            <a:lstStyle/>
            <a:p>
              <a:pPr algn="ctr">
                <a:lnSpc>
                  <a:spcPts val="11000"/>
                </a:lnSpc>
              </a:pPr>
              <a:r>
                <a:rPr lang="en-US" sz="11000" spc="110">
                  <a:solidFill>
                    <a:srgbClr val="F0EFEC"/>
                  </a:solidFill>
                  <a:latin typeface="Vollkorn Bold"/>
                </a:rPr>
                <a:t>KENTUCKY DERBY FUN FACTS 2024</a:t>
              </a:r>
            </a:p>
          </p:txBody>
        </p:sp>
        <p:sp>
          <p:nvSpPr>
            <p:cNvPr id="5" name="TextBox 5"/>
            <p:cNvSpPr txBox="1"/>
            <p:nvPr/>
          </p:nvSpPr>
          <p:spPr>
            <a:xfrm>
              <a:off x="0" y="7824925"/>
              <a:ext cx="17427559" cy="633942"/>
            </a:xfrm>
            <a:prstGeom prst="rect">
              <a:avLst/>
            </a:prstGeom>
          </p:spPr>
          <p:txBody>
            <a:bodyPr lIns="0" tIns="0" rIns="0" bIns="0" rtlCol="0" anchor="t">
              <a:spAutoFit/>
            </a:bodyPr>
            <a:lstStyle/>
            <a:p>
              <a:pPr algn="ctr">
                <a:lnSpc>
                  <a:spcPts val="4060"/>
                </a:lnSpc>
              </a:pPr>
              <a:r>
                <a:rPr lang="en-US" sz="2800" spc="154">
                  <a:solidFill>
                    <a:srgbClr val="F0EFEC"/>
                  </a:solidFill>
                  <a:latin typeface="Vollkorn"/>
                </a:rPr>
                <a:t>Sports Career Consulting</a:t>
              </a:r>
            </a:p>
          </p:txBody>
        </p:sp>
        <p:sp>
          <p:nvSpPr>
            <p:cNvPr id="6" name="TextBox 6"/>
            <p:cNvSpPr txBox="1"/>
            <p:nvPr/>
          </p:nvSpPr>
          <p:spPr>
            <a:xfrm>
              <a:off x="0" y="2063235"/>
              <a:ext cx="17427559" cy="647700"/>
            </a:xfrm>
            <a:prstGeom prst="rect">
              <a:avLst/>
            </a:prstGeom>
          </p:spPr>
          <p:txBody>
            <a:bodyPr lIns="0" tIns="0" rIns="0" bIns="0" rtlCol="0" anchor="t">
              <a:spAutoFit/>
            </a:bodyPr>
            <a:lstStyle/>
            <a:p>
              <a:pPr algn="ctr">
                <a:lnSpc>
                  <a:spcPts val="3840"/>
                </a:lnSpc>
              </a:pPr>
              <a:r>
                <a:rPr lang="en-US" sz="3200" spc="352">
                  <a:solidFill>
                    <a:srgbClr val="F0EFEC"/>
                  </a:solidFill>
                  <a:latin typeface="Vollkorn Bold"/>
                </a:rPr>
                <a:t>THE BUSINESS OF SPORTS AND ENTERTAINMENT</a:t>
              </a:r>
            </a:p>
          </p:txBody>
        </p:sp>
        <p:sp>
          <p:nvSpPr>
            <p:cNvPr id="7" name="Freeform 7"/>
            <p:cNvSpPr/>
            <p:nvPr/>
          </p:nvSpPr>
          <p:spPr>
            <a:xfrm>
              <a:off x="7979054" y="0"/>
              <a:ext cx="1469451" cy="1469451"/>
            </a:xfrm>
            <a:custGeom>
              <a:avLst/>
              <a:gdLst/>
              <a:ahLst/>
              <a:cxnLst/>
              <a:rect l="l" t="t" r="r" b="b"/>
              <a:pathLst>
                <a:path w="1469451" h="1469451">
                  <a:moveTo>
                    <a:pt x="0" y="0"/>
                  </a:moveTo>
                  <a:lnTo>
                    <a:pt x="1469451" y="0"/>
                  </a:lnTo>
                  <a:lnTo>
                    <a:pt x="1469451" y="1469451"/>
                  </a:lnTo>
                  <a:lnTo>
                    <a:pt x="0" y="14694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0" y="9437799"/>
              <a:ext cx="17427559" cy="154205"/>
              <a:chOff x="0" y="0"/>
              <a:chExt cx="40188243" cy="355600"/>
            </a:xfrm>
          </p:grpSpPr>
          <p:sp>
            <p:nvSpPr>
              <p:cNvPr id="9" name="Freeform 9"/>
              <p:cNvSpPr/>
              <p:nvPr/>
            </p:nvSpPr>
            <p:spPr>
              <a:xfrm>
                <a:off x="92710" y="21590"/>
                <a:ext cx="40056163" cy="293370"/>
              </a:xfrm>
              <a:custGeom>
                <a:avLst/>
                <a:gdLst/>
                <a:ahLst/>
                <a:cxnLst/>
                <a:rect l="l" t="t" r="r" b="b"/>
                <a:pathLst>
                  <a:path w="40056163" h="293370">
                    <a:moveTo>
                      <a:pt x="39653574" y="33020"/>
                    </a:moveTo>
                    <a:cubicBezTo>
                      <a:pt x="39606582" y="36830"/>
                      <a:pt x="39545624" y="45720"/>
                      <a:pt x="39502442" y="36830"/>
                    </a:cubicBezTo>
                    <a:cubicBezTo>
                      <a:pt x="39320832" y="41910"/>
                      <a:pt x="39139224" y="0"/>
                      <a:pt x="38953803" y="17780"/>
                    </a:cubicBezTo>
                    <a:cubicBezTo>
                      <a:pt x="38963963" y="24130"/>
                      <a:pt x="38953803" y="34290"/>
                      <a:pt x="38943642" y="38100"/>
                    </a:cubicBezTo>
                    <a:lnTo>
                      <a:pt x="38941103" y="31750"/>
                    </a:lnTo>
                    <a:lnTo>
                      <a:pt x="38927132" y="44450"/>
                    </a:lnTo>
                    <a:cubicBezTo>
                      <a:pt x="38913163" y="45720"/>
                      <a:pt x="38919513" y="29210"/>
                      <a:pt x="38930942" y="26670"/>
                    </a:cubicBezTo>
                    <a:cubicBezTo>
                      <a:pt x="38857282" y="26670"/>
                      <a:pt x="38791242" y="33020"/>
                      <a:pt x="38718853" y="29210"/>
                    </a:cubicBezTo>
                    <a:cubicBezTo>
                      <a:pt x="38713774" y="49530"/>
                      <a:pt x="38682024" y="30480"/>
                      <a:pt x="38679482" y="50800"/>
                    </a:cubicBezTo>
                    <a:cubicBezTo>
                      <a:pt x="38675674" y="46990"/>
                      <a:pt x="38679482" y="45720"/>
                      <a:pt x="38680753" y="41910"/>
                    </a:cubicBezTo>
                    <a:cubicBezTo>
                      <a:pt x="38666782" y="44450"/>
                      <a:pt x="38656624" y="46990"/>
                      <a:pt x="38647732" y="48260"/>
                    </a:cubicBezTo>
                    <a:cubicBezTo>
                      <a:pt x="38397418" y="50800"/>
                      <a:pt x="38264896" y="45720"/>
                      <a:pt x="37882057" y="27940"/>
                    </a:cubicBezTo>
                    <a:cubicBezTo>
                      <a:pt x="35629196" y="11430"/>
                      <a:pt x="33464687" y="25400"/>
                      <a:pt x="31256003" y="19050"/>
                    </a:cubicBezTo>
                    <a:cubicBezTo>
                      <a:pt x="29017864" y="22860"/>
                      <a:pt x="26809180" y="40640"/>
                      <a:pt x="24512146" y="45720"/>
                    </a:cubicBezTo>
                    <a:cubicBezTo>
                      <a:pt x="24158757" y="77470"/>
                      <a:pt x="23672849" y="62230"/>
                      <a:pt x="23260558" y="90170"/>
                    </a:cubicBezTo>
                    <a:lnTo>
                      <a:pt x="23290008" y="80010"/>
                    </a:lnTo>
                    <a:cubicBezTo>
                      <a:pt x="22936619" y="93980"/>
                      <a:pt x="22848271" y="77470"/>
                      <a:pt x="22391809" y="66040"/>
                    </a:cubicBezTo>
                    <a:cubicBezTo>
                      <a:pt x="22391809" y="77470"/>
                      <a:pt x="22215116" y="68580"/>
                      <a:pt x="22288739" y="87630"/>
                    </a:cubicBezTo>
                    <a:cubicBezTo>
                      <a:pt x="22126768" y="102870"/>
                      <a:pt x="22008969" y="60960"/>
                      <a:pt x="21788100" y="69850"/>
                    </a:cubicBezTo>
                    <a:cubicBezTo>
                      <a:pt x="21773380" y="63500"/>
                      <a:pt x="21788100" y="81280"/>
                      <a:pt x="21743929" y="74930"/>
                    </a:cubicBezTo>
                    <a:cubicBezTo>
                      <a:pt x="21169671" y="97790"/>
                      <a:pt x="21861724" y="64770"/>
                      <a:pt x="21110774" y="46990"/>
                    </a:cubicBezTo>
                    <a:cubicBezTo>
                      <a:pt x="20080054" y="53340"/>
                      <a:pt x="19034609" y="72390"/>
                      <a:pt x="18048060" y="60960"/>
                    </a:cubicBezTo>
                    <a:cubicBezTo>
                      <a:pt x="18106961" y="59690"/>
                      <a:pt x="18136408" y="74930"/>
                      <a:pt x="18033337" y="74930"/>
                    </a:cubicBezTo>
                    <a:cubicBezTo>
                      <a:pt x="17930266" y="44450"/>
                      <a:pt x="17694672" y="82550"/>
                      <a:pt x="17517978" y="71120"/>
                    </a:cubicBezTo>
                    <a:cubicBezTo>
                      <a:pt x="17532701" y="64770"/>
                      <a:pt x="17621049" y="63500"/>
                      <a:pt x="17665223" y="59690"/>
                    </a:cubicBezTo>
                    <a:cubicBezTo>
                      <a:pt x="17223486" y="46990"/>
                      <a:pt x="16840647" y="66040"/>
                      <a:pt x="16428361" y="53340"/>
                    </a:cubicBezTo>
                    <a:cubicBezTo>
                      <a:pt x="16030796" y="66040"/>
                      <a:pt x="15544886" y="39370"/>
                      <a:pt x="15279843" y="54610"/>
                    </a:cubicBezTo>
                    <a:cubicBezTo>
                      <a:pt x="15338740" y="43180"/>
                      <a:pt x="15103147" y="45720"/>
                      <a:pt x="15014800" y="39370"/>
                    </a:cubicBezTo>
                    <a:cubicBezTo>
                      <a:pt x="14720310" y="74930"/>
                      <a:pt x="14219672" y="26670"/>
                      <a:pt x="13866284" y="50800"/>
                    </a:cubicBezTo>
                    <a:lnTo>
                      <a:pt x="13881009" y="44450"/>
                    </a:lnTo>
                    <a:cubicBezTo>
                      <a:pt x="12776666" y="46990"/>
                      <a:pt x="11583976" y="39370"/>
                      <a:pt x="10450184" y="55880"/>
                    </a:cubicBezTo>
                    <a:cubicBezTo>
                      <a:pt x="9802304" y="59690"/>
                      <a:pt x="9080798" y="27940"/>
                      <a:pt x="8374019" y="43180"/>
                    </a:cubicBezTo>
                    <a:cubicBezTo>
                      <a:pt x="8241498" y="48260"/>
                      <a:pt x="8344570" y="55880"/>
                      <a:pt x="8241498" y="58420"/>
                    </a:cubicBezTo>
                    <a:cubicBezTo>
                      <a:pt x="8064804" y="57150"/>
                      <a:pt x="8241498" y="46990"/>
                      <a:pt x="8167876" y="43180"/>
                    </a:cubicBezTo>
                    <a:cubicBezTo>
                      <a:pt x="7814487" y="57150"/>
                      <a:pt x="7358024" y="40640"/>
                      <a:pt x="6916287" y="40640"/>
                    </a:cubicBezTo>
                    <a:cubicBezTo>
                      <a:pt x="6857390" y="45720"/>
                      <a:pt x="6739593" y="48260"/>
                      <a:pt x="6783767" y="55880"/>
                    </a:cubicBezTo>
                    <a:cubicBezTo>
                      <a:pt x="6297856" y="31750"/>
                      <a:pt x="5635250" y="64770"/>
                      <a:pt x="5134614" y="45720"/>
                    </a:cubicBezTo>
                    <a:cubicBezTo>
                      <a:pt x="5311310" y="76200"/>
                      <a:pt x="4840122" y="62230"/>
                      <a:pt x="4663428" y="69850"/>
                    </a:cubicBezTo>
                    <a:cubicBezTo>
                      <a:pt x="4560356" y="68580"/>
                      <a:pt x="4560356" y="60960"/>
                      <a:pt x="4589805" y="54610"/>
                    </a:cubicBezTo>
                    <a:cubicBezTo>
                      <a:pt x="4221691" y="58420"/>
                      <a:pt x="4030271" y="59690"/>
                      <a:pt x="3573810" y="50800"/>
                    </a:cubicBezTo>
                    <a:cubicBezTo>
                      <a:pt x="3367665" y="54610"/>
                      <a:pt x="3308768" y="71120"/>
                      <a:pt x="3058451" y="66040"/>
                    </a:cubicBezTo>
                    <a:cubicBezTo>
                      <a:pt x="2911205" y="44450"/>
                      <a:pt x="2543091" y="64770"/>
                      <a:pt x="2307497" y="57150"/>
                    </a:cubicBezTo>
                    <a:cubicBezTo>
                      <a:pt x="2366396" y="74930"/>
                      <a:pt x="2057179" y="90170"/>
                      <a:pt x="1821585" y="82550"/>
                    </a:cubicBezTo>
                    <a:lnTo>
                      <a:pt x="1895208" y="57150"/>
                    </a:lnTo>
                    <a:cubicBezTo>
                      <a:pt x="1806862" y="58420"/>
                      <a:pt x="1718514"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59614" y="237490"/>
                      <a:pt x="1880483" y="238760"/>
                      <a:pt x="2219148" y="250190"/>
                    </a:cubicBezTo>
                    <a:cubicBezTo>
                      <a:pt x="2071903" y="245110"/>
                      <a:pt x="2219148" y="233680"/>
                      <a:pt x="2292771" y="232410"/>
                    </a:cubicBezTo>
                    <a:lnTo>
                      <a:pt x="2454740" y="250190"/>
                    </a:lnTo>
                    <a:cubicBezTo>
                      <a:pt x="2646160" y="260350"/>
                      <a:pt x="2911203" y="243840"/>
                      <a:pt x="3087897" y="233680"/>
                    </a:cubicBezTo>
                    <a:cubicBezTo>
                      <a:pt x="3117346" y="237490"/>
                      <a:pt x="3132071" y="242570"/>
                      <a:pt x="3132071" y="246380"/>
                    </a:cubicBezTo>
                    <a:cubicBezTo>
                      <a:pt x="3308766" y="257810"/>
                      <a:pt x="3308766" y="236220"/>
                      <a:pt x="3382388" y="232410"/>
                    </a:cubicBezTo>
                    <a:lnTo>
                      <a:pt x="3500185" y="245110"/>
                    </a:lnTo>
                    <a:lnTo>
                      <a:pt x="3529634" y="232410"/>
                    </a:lnTo>
                    <a:cubicBezTo>
                      <a:pt x="3706328" y="224790"/>
                      <a:pt x="3941922" y="228600"/>
                      <a:pt x="3912474" y="248920"/>
                    </a:cubicBezTo>
                    <a:cubicBezTo>
                      <a:pt x="3986096" y="245110"/>
                      <a:pt x="4044994" y="241300"/>
                      <a:pt x="3956646" y="234950"/>
                    </a:cubicBezTo>
                    <a:cubicBezTo>
                      <a:pt x="4133342" y="246380"/>
                      <a:pt x="4604528" y="246380"/>
                      <a:pt x="4913743" y="240030"/>
                    </a:cubicBezTo>
                    <a:cubicBezTo>
                      <a:pt x="4766497" y="234950"/>
                      <a:pt x="4781222" y="228600"/>
                      <a:pt x="4766497" y="215900"/>
                    </a:cubicBezTo>
                    <a:cubicBezTo>
                      <a:pt x="4928468" y="194310"/>
                      <a:pt x="4943193" y="219710"/>
                      <a:pt x="5075714" y="207010"/>
                    </a:cubicBezTo>
                    <a:cubicBezTo>
                      <a:pt x="5075714" y="214630"/>
                      <a:pt x="5222960" y="223520"/>
                      <a:pt x="5075714" y="228600"/>
                    </a:cubicBezTo>
                    <a:cubicBezTo>
                      <a:pt x="5488002" y="256540"/>
                      <a:pt x="6076985" y="233680"/>
                      <a:pt x="6607068" y="240030"/>
                    </a:cubicBezTo>
                    <a:cubicBezTo>
                      <a:pt x="6710142" y="236220"/>
                      <a:pt x="6680691" y="233680"/>
                      <a:pt x="6724865" y="227330"/>
                    </a:cubicBezTo>
                    <a:cubicBezTo>
                      <a:pt x="7063531" y="248920"/>
                      <a:pt x="7461094" y="226060"/>
                      <a:pt x="7814485" y="236220"/>
                    </a:cubicBezTo>
                    <a:cubicBezTo>
                      <a:pt x="7740862" y="227330"/>
                      <a:pt x="7843933" y="201930"/>
                      <a:pt x="8050077" y="200660"/>
                    </a:cubicBezTo>
                    <a:cubicBezTo>
                      <a:pt x="8270945" y="182880"/>
                      <a:pt x="8138425" y="226060"/>
                      <a:pt x="8329845" y="236220"/>
                    </a:cubicBezTo>
                    <a:cubicBezTo>
                      <a:pt x="8432916" y="227330"/>
                      <a:pt x="8609611" y="226060"/>
                      <a:pt x="8683233" y="227330"/>
                    </a:cubicBezTo>
                    <a:lnTo>
                      <a:pt x="8683233" y="229870"/>
                    </a:lnTo>
                    <a:cubicBezTo>
                      <a:pt x="8801030" y="219710"/>
                      <a:pt x="8992450" y="214630"/>
                      <a:pt x="9139696" y="223520"/>
                    </a:cubicBezTo>
                    <a:lnTo>
                      <a:pt x="9110245" y="224790"/>
                    </a:lnTo>
                    <a:cubicBezTo>
                      <a:pt x="9228042" y="226060"/>
                      <a:pt x="9360564" y="237490"/>
                      <a:pt x="9478359" y="236220"/>
                    </a:cubicBezTo>
                    <a:cubicBezTo>
                      <a:pt x="9537259" y="219710"/>
                      <a:pt x="9831750" y="229870"/>
                      <a:pt x="9905374" y="214630"/>
                    </a:cubicBezTo>
                    <a:cubicBezTo>
                      <a:pt x="9920097" y="215900"/>
                      <a:pt x="9905374" y="217170"/>
                      <a:pt x="9934822" y="220980"/>
                    </a:cubicBezTo>
                    <a:lnTo>
                      <a:pt x="9949548" y="207010"/>
                    </a:lnTo>
                    <a:lnTo>
                      <a:pt x="10185139" y="214630"/>
                    </a:lnTo>
                    <a:cubicBezTo>
                      <a:pt x="10126241" y="219710"/>
                      <a:pt x="10126241" y="226060"/>
                      <a:pt x="10052619" y="229870"/>
                    </a:cubicBezTo>
                    <a:cubicBezTo>
                      <a:pt x="10317662" y="240030"/>
                      <a:pt x="10140965" y="217170"/>
                      <a:pt x="10273487" y="209550"/>
                    </a:cubicBezTo>
                    <a:cubicBezTo>
                      <a:pt x="10450182" y="199390"/>
                      <a:pt x="10450182" y="213360"/>
                      <a:pt x="10523805" y="219710"/>
                    </a:cubicBezTo>
                    <a:cubicBezTo>
                      <a:pt x="10450182" y="227330"/>
                      <a:pt x="10391284" y="215900"/>
                      <a:pt x="10347110" y="218440"/>
                    </a:cubicBezTo>
                    <a:cubicBezTo>
                      <a:pt x="10244039" y="229870"/>
                      <a:pt x="10450182" y="223520"/>
                      <a:pt x="10464908" y="231140"/>
                    </a:cubicBezTo>
                    <a:cubicBezTo>
                      <a:pt x="10509079" y="231140"/>
                      <a:pt x="10523805" y="214630"/>
                      <a:pt x="10656325" y="217170"/>
                    </a:cubicBezTo>
                    <a:cubicBezTo>
                      <a:pt x="10774122" y="218440"/>
                      <a:pt x="11039165" y="214630"/>
                      <a:pt x="11009716" y="229870"/>
                    </a:cubicBezTo>
                    <a:cubicBezTo>
                      <a:pt x="11112787" y="222250"/>
                      <a:pt x="11215859" y="223520"/>
                      <a:pt x="11289482" y="215900"/>
                    </a:cubicBezTo>
                    <a:cubicBezTo>
                      <a:pt x="11201136" y="213360"/>
                      <a:pt x="11024439" y="209550"/>
                      <a:pt x="11009716" y="199390"/>
                    </a:cubicBezTo>
                    <a:cubicBezTo>
                      <a:pt x="11098062" y="196850"/>
                      <a:pt x="11260033" y="193040"/>
                      <a:pt x="11289482" y="199390"/>
                    </a:cubicBezTo>
                    <a:lnTo>
                      <a:pt x="11215859" y="203200"/>
                    </a:lnTo>
                    <a:cubicBezTo>
                      <a:pt x="11289482" y="199390"/>
                      <a:pt x="11525075" y="204470"/>
                      <a:pt x="11407279" y="189230"/>
                    </a:cubicBezTo>
                    <a:lnTo>
                      <a:pt x="11583973" y="209550"/>
                    </a:lnTo>
                    <a:cubicBezTo>
                      <a:pt x="11642873" y="198120"/>
                      <a:pt x="11819568" y="198120"/>
                      <a:pt x="11966813" y="195580"/>
                    </a:cubicBezTo>
                    <a:cubicBezTo>
                      <a:pt x="11966813" y="210820"/>
                      <a:pt x="11863742" y="228600"/>
                      <a:pt x="12128782" y="232410"/>
                    </a:cubicBezTo>
                    <a:lnTo>
                      <a:pt x="12364376" y="215900"/>
                    </a:lnTo>
                    <a:cubicBezTo>
                      <a:pt x="12482173" y="214630"/>
                      <a:pt x="12511621" y="218440"/>
                      <a:pt x="12496896" y="227330"/>
                    </a:cubicBezTo>
                    <a:cubicBezTo>
                      <a:pt x="12909185" y="236220"/>
                      <a:pt x="12923909" y="184150"/>
                      <a:pt x="13247849" y="198120"/>
                    </a:cubicBezTo>
                    <a:cubicBezTo>
                      <a:pt x="13115330" y="217170"/>
                      <a:pt x="13218402" y="218440"/>
                      <a:pt x="13365647" y="223520"/>
                    </a:cubicBezTo>
                    <a:cubicBezTo>
                      <a:pt x="13365647" y="220980"/>
                      <a:pt x="13380370" y="214630"/>
                      <a:pt x="13439270" y="213360"/>
                    </a:cubicBezTo>
                    <a:cubicBezTo>
                      <a:pt x="13395096" y="204470"/>
                      <a:pt x="13350922" y="226060"/>
                      <a:pt x="13233125" y="213360"/>
                    </a:cubicBezTo>
                    <a:cubicBezTo>
                      <a:pt x="13203675" y="201930"/>
                      <a:pt x="13365647" y="205740"/>
                      <a:pt x="13439270" y="201930"/>
                    </a:cubicBezTo>
                    <a:cubicBezTo>
                      <a:pt x="13733761" y="242570"/>
                      <a:pt x="14411090" y="212090"/>
                      <a:pt x="14882278" y="231140"/>
                    </a:cubicBezTo>
                    <a:cubicBezTo>
                      <a:pt x="14852827" y="208280"/>
                      <a:pt x="15088421" y="224790"/>
                      <a:pt x="15191494" y="215900"/>
                    </a:cubicBezTo>
                    <a:cubicBezTo>
                      <a:pt x="15162044" y="240030"/>
                      <a:pt x="15456536" y="212090"/>
                      <a:pt x="15589055" y="226060"/>
                    </a:cubicBezTo>
                    <a:lnTo>
                      <a:pt x="15530158" y="207010"/>
                    </a:lnTo>
                    <a:cubicBezTo>
                      <a:pt x="15824650" y="220980"/>
                      <a:pt x="16001345" y="171450"/>
                      <a:pt x="16178038" y="199390"/>
                    </a:cubicBezTo>
                    <a:cubicBezTo>
                      <a:pt x="16340009" y="207010"/>
                      <a:pt x="16119141" y="215900"/>
                      <a:pt x="16060244" y="219710"/>
                    </a:cubicBezTo>
                    <a:cubicBezTo>
                      <a:pt x="16281112" y="245110"/>
                      <a:pt x="16663949" y="199390"/>
                      <a:pt x="16840644" y="227330"/>
                    </a:cubicBezTo>
                    <a:cubicBezTo>
                      <a:pt x="16855370" y="218440"/>
                      <a:pt x="16796472" y="203200"/>
                      <a:pt x="16987889" y="194310"/>
                    </a:cubicBezTo>
                    <a:cubicBezTo>
                      <a:pt x="17149861" y="204470"/>
                      <a:pt x="17459078" y="217170"/>
                      <a:pt x="17429627" y="220980"/>
                    </a:cubicBezTo>
                    <a:cubicBezTo>
                      <a:pt x="17562149" y="215900"/>
                      <a:pt x="17591598" y="209550"/>
                      <a:pt x="17738843" y="217170"/>
                    </a:cubicBezTo>
                    <a:cubicBezTo>
                      <a:pt x="17724119" y="223520"/>
                      <a:pt x="17665222" y="223520"/>
                      <a:pt x="17621048" y="227330"/>
                    </a:cubicBezTo>
                    <a:cubicBezTo>
                      <a:pt x="17841915" y="233680"/>
                      <a:pt x="18033336" y="223520"/>
                      <a:pt x="18224755" y="214630"/>
                    </a:cubicBezTo>
                    <a:cubicBezTo>
                      <a:pt x="18342552" y="232410"/>
                      <a:pt x="18740116" y="223520"/>
                      <a:pt x="19005158" y="233680"/>
                    </a:cubicBezTo>
                    <a:cubicBezTo>
                      <a:pt x="19152404" y="212090"/>
                      <a:pt x="19417443" y="242570"/>
                      <a:pt x="19446894" y="214630"/>
                    </a:cubicBezTo>
                    <a:cubicBezTo>
                      <a:pt x="19446894" y="217170"/>
                      <a:pt x="19476344" y="220980"/>
                      <a:pt x="19491067" y="223520"/>
                    </a:cubicBezTo>
                    <a:cubicBezTo>
                      <a:pt x="19594141" y="215900"/>
                      <a:pt x="19667763" y="196850"/>
                      <a:pt x="19785559" y="195580"/>
                    </a:cubicBezTo>
                    <a:lnTo>
                      <a:pt x="19741386" y="214630"/>
                    </a:lnTo>
                    <a:cubicBezTo>
                      <a:pt x="19711935" y="236220"/>
                      <a:pt x="20035877" y="222250"/>
                      <a:pt x="20109500" y="228600"/>
                    </a:cubicBezTo>
                    <a:cubicBezTo>
                      <a:pt x="20035877" y="215900"/>
                      <a:pt x="20256746" y="229870"/>
                      <a:pt x="20271472" y="217170"/>
                    </a:cubicBezTo>
                    <a:lnTo>
                      <a:pt x="20418717" y="210820"/>
                    </a:lnTo>
                    <a:cubicBezTo>
                      <a:pt x="20654307" y="205740"/>
                      <a:pt x="20448163" y="201930"/>
                      <a:pt x="20727929" y="199390"/>
                    </a:cubicBezTo>
                    <a:cubicBezTo>
                      <a:pt x="20889901" y="198120"/>
                      <a:pt x="20786831" y="220980"/>
                      <a:pt x="20727929" y="218440"/>
                    </a:cubicBezTo>
                    <a:cubicBezTo>
                      <a:pt x="20860454" y="228600"/>
                      <a:pt x="21007700" y="222250"/>
                      <a:pt x="21140220" y="218440"/>
                    </a:cubicBezTo>
                    <a:cubicBezTo>
                      <a:pt x="21081323" y="218440"/>
                      <a:pt x="21066597" y="217170"/>
                      <a:pt x="21125494" y="213360"/>
                    </a:cubicBezTo>
                    <a:cubicBezTo>
                      <a:pt x="21125494" y="215900"/>
                      <a:pt x="21140220" y="217170"/>
                      <a:pt x="21154945" y="218440"/>
                    </a:cubicBezTo>
                    <a:cubicBezTo>
                      <a:pt x="21213844" y="217170"/>
                      <a:pt x="21258015" y="215900"/>
                      <a:pt x="21316912" y="215900"/>
                    </a:cubicBezTo>
                    <a:lnTo>
                      <a:pt x="21316912" y="217170"/>
                    </a:lnTo>
                    <a:cubicBezTo>
                      <a:pt x="21390535" y="215900"/>
                      <a:pt x="21464159" y="214630"/>
                      <a:pt x="21523061" y="213360"/>
                    </a:cubicBezTo>
                    <a:cubicBezTo>
                      <a:pt x="21567231" y="212090"/>
                      <a:pt x="21596682" y="210820"/>
                      <a:pt x="21626129" y="210820"/>
                    </a:cubicBezTo>
                    <a:cubicBezTo>
                      <a:pt x="21714478" y="209550"/>
                      <a:pt x="21743929" y="209550"/>
                      <a:pt x="21655580" y="213360"/>
                    </a:cubicBezTo>
                    <a:cubicBezTo>
                      <a:pt x="21640855" y="212090"/>
                      <a:pt x="21640855" y="210820"/>
                      <a:pt x="21626129" y="210820"/>
                    </a:cubicBezTo>
                    <a:cubicBezTo>
                      <a:pt x="21596682" y="210820"/>
                      <a:pt x="21567231" y="212090"/>
                      <a:pt x="21523061" y="213360"/>
                    </a:cubicBezTo>
                    <a:cubicBezTo>
                      <a:pt x="21464159" y="215900"/>
                      <a:pt x="21405260" y="220980"/>
                      <a:pt x="21361089" y="222250"/>
                    </a:cubicBezTo>
                    <a:cubicBezTo>
                      <a:pt x="21405260" y="222250"/>
                      <a:pt x="21449437" y="223520"/>
                      <a:pt x="21478883" y="226060"/>
                    </a:cubicBezTo>
                    <a:lnTo>
                      <a:pt x="21434711" y="240030"/>
                    </a:lnTo>
                    <a:cubicBezTo>
                      <a:pt x="21537781" y="241300"/>
                      <a:pt x="21802826" y="224790"/>
                      <a:pt x="21802826" y="218440"/>
                    </a:cubicBezTo>
                    <a:cubicBezTo>
                      <a:pt x="22185665" y="231140"/>
                      <a:pt x="22833546" y="220980"/>
                      <a:pt x="23098586" y="212090"/>
                    </a:cubicBezTo>
                    <a:cubicBezTo>
                      <a:pt x="23113312" y="210820"/>
                      <a:pt x="23142763" y="209550"/>
                      <a:pt x="23172209" y="209550"/>
                    </a:cubicBezTo>
                    <a:cubicBezTo>
                      <a:pt x="23157483" y="210820"/>
                      <a:pt x="23128037" y="210820"/>
                      <a:pt x="23098586" y="212090"/>
                    </a:cubicBezTo>
                    <a:cubicBezTo>
                      <a:pt x="23054415" y="215900"/>
                      <a:pt x="23039689" y="219710"/>
                      <a:pt x="23098586" y="214630"/>
                    </a:cubicBezTo>
                    <a:cubicBezTo>
                      <a:pt x="23231107" y="212090"/>
                      <a:pt x="23378352" y="199390"/>
                      <a:pt x="23393078" y="208280"/>
                    </a:cubicBezTo>
                    <a:cubicBezTo>
                      <a:pt x="23525597" y="201930"/>
                      <a:pt x="23510877" y="218440"/>
                      <a:pt x="23717020" y="219710"/>
                    </a:cubicBezTo>
                    <a:cubicBezTo>
                      <a:pt x="23717020" y="222250"/>
                      <a:pt x="23731746" y="212090"/>
                      <a:pt x="23717020" y="208280"/>
                    </a:cubicBezTo>
                    <a:cubicBezTo>
                      <a:pt x="23702295" y="208280"/>
                      <a:pt x="23702295" y="207010"/>
                      <a:pt x="23687569" y="207010"/>
                    </a:cubicBezTo>
                    <a:cubicBezTo>
                      <a:pt x="23702295" y="207010"/>
                      <a:pt x="23717020" y="207010"/>
                      <a:pt x="23717020" y="208280"/>
                    </a:cubicBezTo>
                    <a:cubicBezTo>
                      <a:pt x="24055683" y="227330"/>
                      <a:pt x="24467974" y="194310"/>
                      <a:pt x="24865534" y="207010"/>
                    </a:cubicBezTo>
                    <a:lnTo>
                      <a:pt x="24880260" y="207010"/>
                    </a:lnTo>
                    <a:lnTo>
                      <a:pt x="24865534" y="207010"/>
                    </a:lnTo>
                    <a:cubicBezTo>
                      <a:pt x="24836088" y="208280"/>
                      <a:pt x="24791912" y="215900"/>
                      <a:pt x="24747740" y="220980"/>
                    </a:cubicBezTo>
                    <a:cubicBezTo>
                      <a:pt x="25056956" y="213360"/>
                      <a:pt x="25351449" y="208280"/>
                      <a:pt x="25631214" y="190500"/>
                    </a:cubicBezTo>
                    <a:cubicBezTo>
                      <a:pt x="25601763" y="196850"/>
                      <a:pt x="25616488" y="203200"/>
                      <a:pt x="25542866" y="207010"/>
                    </a:cubicBezTo>
                    <a:cubicBezTo>
                      <a:pt x="25763733" y="207010"/>
                      <a:pt x="26014053" y="203200"/>
                      <a:pt x="26117123" y="189230"/>
                    </a:cubicBezTo>
                    <a:cubicBezTo>
                      <a:pt x="25969876" y="182880"/>
                      <a:pt x="26102398" y="196850"/>
                      <a:pt x="26014053" y="196850"/>
                    </a:cubicBezTo>
                    <a:cubicBezTo>
                      <a:pt x="25852083" y="184150"/>
                      <a:pt x="26131847" y="170180"/>
                      <a:pt x="26279094" y="173990"/>
                    </a:cubicBezTo>
                    <a:lnTo>
                      <a:pt x="26279094" y="176530"/>
                    </a:lnTo>
                    <a:cubicBezTo>
                      <a:pt x="26499961" y="176530"/>
                      <a:pt x="26499961" y="167640"/>
                      <a:pt x="26720832" y="167640"/>
                    </a:cubicBezTo>
                    <a:cubicBezTo>
                      <a:pt x="26853351" y="175260"/>
                      <a:pt x="26603037" y="171450"/>
                      <a:pt x="26661933" y="180340"/>
                    </a:cubicBezTo>
                    <a:cubicBezTo>
                      <a:pt x="26706107" y="203200"/>
                      <a:pt x="27147844" y="195580"/>
                      <a:pt x="27192018" y="198120"/>
                    </a:cubicBezTo>
                    <a:cubicBezTo>
                      <a:pt x="27250917" y="193040"/>
                      <a:pt x="27324541" y="189230"/>
                      <a:pt x="27309813" y="182880"/>
                    </a:cubicBezTo>
                    <a:cubicBezTo>
                      <a:pt x="27471784" y="176530"/>
                      <a:pt x="27383436" y="196850"/>
                      <a:pt x="27501231" y="195580"/>
                    </a:cubicBezTo>
                    <a:lnTo>
                      <a:pt x="27957696" y="152400"/>
                    </a:lnTo>
                    <a:cubicBezTo>
                      <a:pt x="27957696" y="151130"/>
                      <a:pt x="27972420" y="149860"/>
                      <a:pt x="27987145" y="149860"/>
                    </a:cubicBezTo>
                    <a:lnTo>
                      <a:pt x="27957696" y="152400"/>
                    </a:lnTo>
                    <a:cubicBezTo>
                      <a:pt x="27942968" y="158750"/>
                      <a:pt x="28104939" y="171450"/>
                      <a:pt x="27972420" y="180340"/>
                    </a:cubicBezTo>
                    <a:cubicBezTo>
                      <a:pt x="28325810" y="177800"/>
                      <a:pt x="28517231" y="149860"/>
                      <a:pt x="28738098" y="135890"/>
                    </a:cubicBezTo>
                    <a:cubicBezTo>
                      <a:pt x="28841167" y="139700"/>
                      <a:pt x="29179835" y="130810"/>
                      <a:pt x="29297632" y="129540"/>
                    </a:cubicBezTo>
                    <a:cubicBezTo>
                      <a:pt x="29356528" y="142240"/>
                      <a:pt x="29194557" y="128270"/>
                      <a:pt x="29165110" y="138430"/>
                    </a:cubicBezTo>
                    <a:lnTo>
                      <a:pt x="29341803" y="152400"/>
                    </a:lnTo>
                    <a:cubicBezTo>
                      <a:pt x="29106215" y="154940"/>
                      <a:pt x="29371253" y="173990"/>
                      <a:pt x="29238734" y="182880"/>
                    </a:cubicBezTo>
                    <a:cubicBezTo>
                      <a:pt x="29430152" y="175260"/>
                      <a:pt x="29871889" y="184150"/>
                      <a:pt x="30151655" y="187960"/>
                    </a:cubicBezTo>
                    <a:cubicBezTo>
                      <a:pt x="29960237" y="161290"/>
                      <a:pt x="30534493" y="175260"/>
                      <a:pt x="30519769" y="151130"/>
                    </a:cubicBezTo>
                    <a:cubicBezTo>
                      <a:pt x="30843712" y="147320"/>
                      <a:pt x="30681740" y="170180"/>
                      <a:pt x="30814259" y="175260"/>
                    </a:cubicBezTo>
                    <a:cubicBezTo>
                      <a:pt x="31152927" y="166370"/>
                      <a:pt x="31476867" y="172720"/>
                      <a:pt x="31786082" y="170180"/>
                    </a:cubicBezTo>
                    <a:cubicBezTo>
                      <a:pt x="31786082" y="170180"/>
                      <a:pt x="31786082" y="172720"/>
                      <a:pt x="31771357" y="175260"/>
                    </a:cubicBezTo>
                    <a:cubicBezTo>
                      <a:pt x="32051126" y="167640"/>
                      <a:pt x="32522310" y="175260"/>
                      <a:pt x="32802076" y="153670"/>
                    </a:cubicBezTo>
                    <a:cubicBezTo>
                      <a:pt x="32787354" y="158750"/>
                      <a:pt x="32816801" y="162560"/>
                      <a:pt x="32743180" y="166370"/>
                    </a:cubicBezTo>
                    <a:cubicBezTo>
                      <a:pt x="33052396" y="175260"/>
                      <a:pt x="32802076" y="135890"/>
                      <a:pt x="33155471" y="149860"/>
                    </a:cubicBezTo>
                    <a:lnTo>
                      <a:pt x="33067120" y="161290"/>
                    </a:lnTo>
                    <a:cubicBezTo>
                      <a:pt x="33287990" y="149860"/>
                      <a:pt x="33494133" y="171450"/>
                      <a:pt x="33744453" y="153670"/>
                    </a:cubicBezTo>
                    <a:cubicBezTo>
                      <a:pt x="33759174" y="160020"/>
                      <a:pt x="33700275" y="162560"/>
                      <a:pt x="33656104" y="165100"/>
                    </a:cubicBezTo>
                    <a:cubicBezTo>
                      <a:pt x="33891699" y="160020"/>
                      <a:pt x="34142013" y="162560"/>
                      <a:pt x="34333437" y="146050"/>
                    </a:cubicBezTo>
                    <a:cubicBezTo>
                      <a:pt x="34362883" y="153670"/>
                      <a:pt x="34333437" y="160020"/>
                      <a:pt x="34245089" y="165100"/>
                    </a:cubicBezTo>
                    <a:cubicBezTo>
                      <a:pt x="34465956" y="173990"/>
                      <a:pt x="34495402" y="143510"/>
                      <a:pt x="34701551" y="152400"/>
                    </a:cubicBezTo>
                    <a:cubicBezTo>
                      <a:pt x="34760446" y="153670"/>
                      <a:pt x="34878241" y="163830"/>
                      <a:pt x="34834070" y="163830"/>
                    </a:cubicBezTo>
                    <a:cubicBezTo>
                      <a:pt x="34937139" y="153670"/>
                      <a:pt x="35246358" y="153670"/>
                      <a:pt x="35364155" y="149860"/>
                    </a:cubicBezTo>
                    <a:cubicBezTo>
                      <a:pt x="35393601" y="157480"/>
                      <a:pt x="35481950" y="160020"/>
                      <a:pt x="35599744" y="167640"/>
                    </a:cubicBezTo>
                    <a:cubicBezTo>
                      <a:pt x="36601019" y="167640"/>
                      <a:pt x="37631738" y="170180"/>
                      <a:pt x="38633007" y="157480"/>
                    </a:cubicBezTo>
                    <a:cubicBezTo>
                      <a:pt x="38657892" y="156210"/>
                      <a:pt x="38670592" y="153670"/>
                      <a:pt x="38682024" y="151130"/>
                    </a:cubicBezTo>
                    <a:cubicBezTo>
                      <a:pt x="38698532" y="175260"/>
                      <a:pt x="38659163" y="166370"/>
                      <a:pt x="38669324" y="181610"/>
                    </a:cubicBezTo>
                    <a:cubicBezTo>
                      <a:pt x="38668053" y="161290"/>
                      <a:pt x="38685832" y="175260"/>
                      <a:pt x="38715042" y="168910"/>
                    </a:cubicBezTo>
                    <a:lnTo>
                      <a:pt x="38716313" y="171450"/>
                    </a:lnTo>
                    <a:cubicBezTo>
                      <a:pt x="38729013" y="167640"/>
                      <a:pt x="38736632" y="180340"/>
                      <a:pt x="38749332" y="173990"/>
                    </a:cubicBezTo>
                    <a:lnTo>
                      <a:pt x="38749332" y="168910"/>
                    </a:lnTo>
                    <a:cubicBezTo>
                      <a:pt x="38763303" y="156210"/>
                      <a:pt x="38781082" y="195580"/>
                      <a:pt x="38788703" y="168910"/>
                    </a:cubicBezTo>
                    <a:lnTo>
                      <a:pt x="38800132" y="182880"/>
                    </a:lnTo>
                    <a:cubicBezTo>
                      <a:pt x="38814103" y="160020"/>
                      <a:pt x="38822992" y="190500"/>
                      <a:pt x="38840774" y="170180"/>
                    </a:cubicBezTo>
                    <a:lnTo>
                      <a:pt x="38838232" y="173990"/>
                    </a:lnTo>
                    <a:cubicBezTo>
                      <a:pt x="38862363" y="184150"/>
                      <a:pt x="38887763" y="148590"/>
                      <a:pt x="38896653" y="167640"/>
                    </a:cubicBezTo>
                    <a:cubicBezTo>
                      <a:pt x="38916974" y="163830"/>
                      <a:pt x="38939832" y="160020"/>
                      <a:pt x="38943642" y="140970"/>
                    </a:cubicBezTo>
                    <a:cubicBezTo>
                      <a:pt x="38948724" y="147320"/>
                      <a:pt x="38944913" y="158750"/>
                      <a:pt x="38942374" y="165100"/>
                    </a:cubicBezTo>
                    <a:cubicBezTo>
                      <a:pt x="39018574" y="156210"/>
                      <a:pt x="39102392" y="160020"/>
                      <a:pt x="39169703" y="135890"/>
                    </a:cubicBezTo>
                    <a:cubicBezTo>
                      <a:pt x="39173513" y="139700"/>
                      <a:pt x="39168432" y="142240"/>
                      <a:pt x="39167163" y="147320"/>
                    </a:cubicBezTo>
                    <a:cubicBezTo>
                      <a:pt x="39209074" y="125730"/>
                      <a:pt x="39253524" y="170180"/>
                      <a:pt x="39284003" y="129540"/>
                    </a:cubicBezTo>
                    <a:lnTo>
                      <a:pt x="39295432" y="113030"/>
                    </a:lnTo>
                    <a:cubicBezTo>
                      <a:pt x="39305592" y="119380"/>
                      <a:pt x="39304324" y="132080"/>
                      <a:pt x="39311942" y="137160"/>
                    </a:cubicBezTo>
                    <a:cubicBezTo>
                      <a:pt x="39319563" y="125730"/>
                      <a:pt x="39350042" y="134620"/>
                      <a:pt x="39355124" y="119380"/>
                    </a:cubicBezTo>
                    <a:cubicBezTo>
                      <a:pt x="39360203" y="125730"/>
                      <a:pt x="39353853" y="128270"/>
                      <a:pt x="39353853" y="133350"/>
                    </a:cubicBezTo>
                    <a:cubicBezTo>
                      <a:pt x="39372903" y="137160"/>
                      <a:pt x="39395763" y="111760"/>
                      <a:pt x="39413542" y="116840"/>
                    </a:cubicBezTo>
                    <a:lnTo>
                      <a:pt x="39407192" y="124460"/>
                    </a:lnTo>
                    <a:cubicBezTo>
                      <a:pt x="39503713" y="153670"/>
                      <a:pt x="39626903" y="176530"/>
                      <a:pt x="39706913" y="138430"/>
                    </a:cubicBezTo>
                    <a:cubicBezTo>
                      <a:pt x="39728503" y="132080"/>
                      <a:pt x="39717074" y="160020"/>
                      <a:pt x="39725963" y="158750"/>
                    </a:cubicBezTo>
                    <a:cubicBezTo>
                      <a:pt x="39807242" y="128270"/>
                      <a:pt x="39905032" y="176530"/>
                      <a:pt x="39979963" y="128270"/>
                    </a:cubicBezTo>
                    <a:cubicBezTo>
                      <a:pt x="40038382" y="115570"/>
                      <a:pt x="40056163" y="62230"/>
                      <a:pt x="40056163" y="62230"/>
                    </a:cubicBezTo>
                    <a:cubicBezTo>
                      <a:pt x="39917732" y="83820"/>
                      <a:pt x="39793274" y="60960"/>
                      <a:pt x="39653574" y="33020"/>
                    </a:cubicBezTo>
                    <a:close/>
                  </a:path>
                </a:pathLst>
              </a:custGeom>
              <a:solidFill>
                <a:srgbClr val="F0EFEC"/>
              </a:solidFill>
            </p:spPr>
            <p:txBody>
              <a:bodyPr/>
              <a:lstStyle/>
              <a:p>
                <a:endParaRPr lang="en-US"/>
              </a:p>
            </p:txBody>
          </p:sp>
        </p:grpSp>
        <p:grpSp>
          <p:nvGrpSpPr>
            <p:cNvPr id="10" name="Group 10"/>
            <p:cNvGrpSpPr/>
            <p:nvPr/>
          </p:nvGrpSpPr>
          <p:grpSpPr>
            <a:xfrm>
              <a:off x="0" y="734725"/>
              <a:ext cx="7174914" cy="154205"/>
              <a:chOff x="0" y="0"/>
              <a:chExt cx="16545473" cy="355600"/>
            </a:xfrm>
          </p:grpSpPr>
          <p:sp>
            <p:nvSpPr>
              <p:cNvPr id="11" name="Freeform 11"/>
              <p:cNvSpPr/>
              <p:nvPr/>
            </p:nvSpPr>
            <p:spPr>
              <a:xfrm>
                <a:off x="92710" y="21590"/>
                <a:ext cx="16413392" cy="293370"/>
              </a:xfrm>
              <a:custGeom>
                <a:avLst/>
                <a:gdLst/>
                <a:ahLst/>
                <a:cxnLst/>
                <a:rect l="l" t="t" r="r" b="b"/>
                <a:pathLst>
                  <a:path w="16413392" h="293370">
                    <a:moveTo>
                      <a:pt x="16010803" y="33020"/>
                    </a:moveTo>
                    <a:cubicBezTo>
                      <a:pt x="15963812" y="36830"/>
                      <a:pt x="15902853" y="45720"/>
                      <a:pt x="15859673" y="36830"/>
                    </a:cubicBezTo>
                    <a:cubicBezTo>
                      <a:pt x="15678062" y="41910"/>
                      <a:pt x="15496453" y="0"/>
                      <a:pt x="15311033" y="17780"/>
                    </a:cubicBezTo>
                    <a:cubicBezTo>
                      <a:pt x="15321193" y="24130"/>
                      <a:pt x="15311033" y="34290"/>
                      <a:pt x="15300873" y="38100"/>
                    </a:cubicBezTo>
                    <a:lnTo>
                      <a:pt x="15298333" y="31750"/>
                    </a:lnTo>
                    <a:lnTo>
                      <a:pt x="15284362" y="44450"/>
                    </a:lnTo>
                    <a:cubicBezTo>
                      <a:pt x="15270393" y="45720"/>
                      <a:pt x="15276743" y="29210"/>
                      <a:pt x="15288173" y="26670"/>
                    </a:cubicBezTo>
                    <a:cubicBezTo>
                      <a:pt x="15214512" y="26670"/>
                      <a:pt x="15148473" y="33020"/>
                      <a:pt x="15076083" y="29210"/>
                    </a:cubicBezTo>
                    <a:cubicBezTo>
                      <a:pt x="15071003" y="49530"/>
                      <a:pt x="15039253" y="30480"/>
                      <a:pt x="15036712" y="50800"/>
                    </a:cubicBezTo>
                    <a:cubicBezTo>
                      <a:pt x="15032903" y="46990"/>
                      <a:pt x="15036712" y="45720"/>
                      <a:pt x="15037983" y="41910"/>
                    </a:cubicBezTo>
                    <a:cubicBezTo>
                      <a:pt x="15024012" y="44450"/>
                      <a:pt x="15013853" y="46990"/>
                      <a:pt x="15004962" y="48260"/>
                    </a:cubicBezTo>
                    <a:cubicBezTo>
                      <a:pt x="14914458" y="50800"/>
                      <a:pt x="14866543" y="45720"/>
                      <a:pt x="14728123" y="27940"/>
                    </a:cubicBezTo>
                    <a:cubicBezTo>
                      <a:pt x="13913570" y="11430"/>
                      <a:pt x="13130963" y="25400"/>
                      <a:pt x="12332383" y="19050"/>
                    </a:cubicBezTo>
                    <a:cubicBezTo>
                      <a:pt x="11523155" y="22860"/>
                      <a:pt x="10724575" y="40640"/>
                      <a:pt x="9894052" y="45720"/>
                    </a:cubicBezTo>
                    <a:cubicBezTo>
                      <a:pt x="9766279" y="77470"/>
                      <a:pt x="9590592" y="62230"/>
                      <a:pt x="9441523" y="90170"/>
                    </a:cubicBezTo>
                    <a:lnTo>
                      <a:pt x="9452171" y="80010"/>
                    </a:lnTo>
                    <a:cubicBezTo>
                      <a:pt x="9324399" y="93980"/>
                      <a:pt x="9292455" y="77470"/>
                      <a:pt x="9127415" y="66040"/>
                    </a:cubicBezTo>
                    <a:cubicBezTo>
                      <a:pt x="9127415" y="77470"/>
                      <a:pt x="9063530" y="68580"/>
                      <a:pt x="9090149" y="87630"/>
                    </a:cubicBezTo>
                    <a:cubicBezTo>
                      <a:pt x="9031586" y="102870"/>
                      <a:pt x="8988995" y="60960"/>
                      <a:pt x="8909136" y="69850"/>
                    </a:cubicBezTo>
                    <a:cubicBezTo>
                      <a:pt x="8903814" y="63500"/>
                      <a:pt x="8909136" y="81280"/>
                      <a:pt x="8893166" y="74930"/>
                    </a:cubicBezTo>
                    <a:cubicBezTo>
                      <a:pt x="8685535" y="97790"/>
                      <a:pt x="8935756" y="64770"/>
                      <a:pt x="8664240" y="46990"/>
                    </a:cubicBezTo>
                    <a:cubicBezTo>
                      <a:pt x="8291569" y="53340"/>
                      <a:pt x="7913574" y="72390"/>
                      <a:pt x="7556875" y="60960"/>
                    </a:cubicBezTo>
                    <a:cubicBezTo>
                      <a:pt x="7578171" y="59690"/>
                      <a:pt x="7588818" y="74930"/>
                      <a:pt x="7551551" y="74930"/>
                    </a:cubicBezTo>
                    <a:cubicBezTo>
                      <a:pt x="7514285" y="44450"/>
                      <a:pt x="7429102" y="82550"/>
                      <a:pt x="7365216" y="71120"/>
                    </a:cubicBezTo>
                    <a:cubicBezTo>
                      <a:pt x="7370539" y="64770"/>
                      <a:pt x="7402483" y="63500"/>
                      <a:pt x="7418455" y="59690"/>
                    </a:cubicBezTo>
                    <a:cubicBezTo>
                      <a:pt x="7258739" y="46990"/>
                      <a:pt x="7120318" y="66040"/>
                      <a:pt x="6971250" y="53340"/>
                    </a:cubicBezTo>
                    <a:cubicBezTo>
                      <a:pt x="6827505" y="66040"/>
                      <a:pt x="6651819" y="39370"/>
                      <a:pt x="6555989" y="54610"/>
                    </a:cubicBezTo>
                    <a:cubicBezTo>
                      <a:pt x="6577284" y="43180"/>
                      <a:pt x="6492101" y="45720"/>
                      <a:pt x="6460159" y="39370"/>
                    </a:cubicBezTo>
                    <a:cubicBezTo>
                      <a:pt x="6353681" y="74930"/>
                      <a:pt x="6172670" y="26670"/>
                      <a:pt x="6044897" y="50800"/>
                    </a:cubicBezTo>
                    <a:lnTo>
                      <a:pt x="6050221" y="44450"/>
                    </a:lnTo>
                    <a:cubicBezTo>
                      <a:pt x="5650931" y="46990"/>
                      <a:pt x="5219698" y="39370"/>
                      <a:pt x="4809761" y="55880"/>
                    </a:cubicBezTo>
                    <a:cubicBezTo>
                      <a:pt x="4575510" y="59690"/>
                      <a:pt x="4314641" y="27940"/>
                      <a:pt x="4059095" y="43180"/>
                    </a:cubicBezTo>
                    <a:cubicBezTo>
                      <a:pt x="4011181" y="48260"/>
                      <a:pt x="4048447" y="55880"/>
                      <a:pt x="4011181" y="58420"/>
                    </a:cubicBezTo>
                    <a:cubicBezTo>
                      <a:pt x="3947294" y="57150"/>
                      <a:pt x="4011181" y="46990"/>
                      <a:pt x="3984561" y="43180"/>
                    </a:cubicBezTo>
                    <a:cubicBezTo>
                      <a:pt x="3856789" y="57150"/>
                      <a:pt x="3691749" y="40640"/>
                      <a:pt x="3532033" y="40640"/>
                    </a:cubicBezTo>
                    <a:cubicBezTo>
                      <a:pt x="3510737" y="45720"/>
                      <a:pt x="3468146" y="48260"/>
                      <a:pt x="3484118" y="55880"/>
                    </a:cubicBezTo>
                    <a:cubicBezTo>
                      <a:pt x="3308430" y="31750"/>
                      <a:pt x="3068856" y="64770"/>
                      <a:pt x="2887845" y="45720"/>
                    </a:cubicBezTo>
                    <a:cubicBezTo>
                      <a:pt x="2951731" y="76200"/>
                      <a:pt x="2781367" y="62230"/>
                      <a:pt x="2717481" y="69850"/>
                    </a:cubicBezTo>
                    <a:cubicBezTo>
                      <a:pt x="2680214" y="68580"/>
                      <a:pt x="2680214" y="60960"/>
                      <a:pt x="2690862" y="54610"/>
                    </a:cubicBezTo>
                    <a:cubicBezTo>
                      <a:pt x="2557765" y="58420"/>
                      <a:pt x="2488555" y="59690"/>
                      <a:pt x="2323515" y="50800"/>
                    </a:cubicBezTo>
                    <a:cubicBezTo>
                      <a:pt x="2248981" y="54610"/>
                      <a:pt x="2227685" y="71120"/>
                      <a:pt x="2137180" y="66040"/>
                    </a:cubicBezTo>
                    <a:cubicBezTo>
                      <a:pt x="2083941" y="44450"/>
                      <a:pt x="1950845" y="64770"/>
                      <a:pt x="1865662" y="57150"/>
                    </a:cubicBezTo>
                    <a:cubicBezTo>
                      <a:pt x="1886958" y="74930"/>
                      <a:pt x="1775157" y="90170"/>
                      <a:pt x="1689975" y="82550"/>
                    </a:cubicBezTo>
                    <a:lnTo>
                      <a:pt x="1716594" y="57150"/>
                    </a:lnTo>
                    <a:cubicBezTo>
                      <a:pt x="1684651" y="58420"/>
                      <a:pt x="1652708"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31412" y="237490"/>
                      <a:pt x="1711270" y="238760"/>
                      <a:pt x="1833719" y="250190"/>
                    </a:cubicBezTo>
                    <a:cubicBezTo>
                      <a:pt x="1780480" y="245110"/>
                      <a:pt x="1833719" y="233680"/>
                      <a:pt x="1860338" y="232410"/>
                    </a:cubicBezTo>
                    <a:lnTo>
                      <a:pt x="1918900" y="250190"/>
                    </a:lnTo>
                    <a:cubicBezTo>
                      <a:pt x="1988111" y="260350"/>
                      <a:pt x="2083940" y="243840"/>
                      <a:pt x="2147826" y="233680"/>
                    </a:cubicBezTo>
                    <a:cubicBezTo>
                      <a:pt x="2158474" y="237490"/>
                      <a:pt x="2163798" y="242570"/>
                      <a:pt x="2163798" y="246380"/>
                    </a:cubicBezTo>
                    <a:cubicBezTo>
                      <a:pt x="2227685" y="257810"/>
                      <a:pt x="2227685" y="236220"/>
                      <a:pt x="2254304" y="232410"/>
                    </a:cubicBezTo>
                    <a:lnTo>
                      <a:pt x="2296895" y="245110"/>
                    </a:lnTo>
                    <a:lnTo>
                      <a:pt x="2307543" y="232410"/>
                    </a:lnTo>
                    <a:cubicBezTo>
                      <a:pt x="2371429" y="224790"/>
                      <a:pt x="2456611" y="228600"/>
                      <a:pt x="2445963" y="248920"/>
                    </a:cubicBezTo>
                    <a:cubicBezTo>
                      <a:pt x="2472583" y="245110"/>
                      <a:pt x="2493878" y="241300"/>
                      <a:pt x="2461934" y="234950"/>
                    </a:cubicBezTo>
                    <a:cubicBezTo>
                      <a:pt x="2525821" y="246380"/>
                      <a:pt x="2696185" y="246380"/>
                      <a:pt x="2807986" y="240030"/>
                    </a:cubicBezTo>
                    <a:cubicBezTo>
                      <a:pt x="2754747" y="234950"/>
                      <a:pt x="2760071" y="228600"/>
                      <a:pt x="2754747" y="215900"/>
                    </a:cubicBezTo>
                    <a:cubicBezTo>
                      <a:pt x="2813310" y="194310"/>
                      <a:pt x="2818634" y="219710"/>
                      <a:pt x="2866549" y="207010"/>
                    </a:cubicBezTo>
                    <a:cubicBezTo>
                      <a:pt x="2866549" y="214630"/>
                      <a:pt x="2919787" y="223520"/>
                      <a:pt x="2866549" y="228600"/>
                    </a:cubicBezTo>
                    <a:cubicBezTo>
                      <a:pt x="3015617" y="256540"/>
                      <a:pt x="3228571" y="233680"/>
                      <a:pt x="3420230" y="240030"/>
                    </a:cubicBezTo>
                    <a:cubicBezTo>
                      <a:pt x="3457498" y="236220"/>
                      <a:pt x="3446850" y="233680"/>
                      <a:pt x="3462821" y="227330"/>
                    </a:cubicBezTo>
                    <a:cubicBezTo>
                      <a:pt x="3585271" y="248920"/>
                      <a:pt x="3729014" y="226060"/>
                      <a:pt x="3856788" y="236220"/>
                    </a:cubicBezTo>
                    <a:cubicBezTo>
                      <a:pt x="3830168" y="227330"/>
                      <a:pt x="3867435" y="201930"/>
                      <a:pt x="3941969" y="200660"/>
                    </a:cubicBezTo>
                    <a:cubicBezTo>
                      <a:pt x="4021827" y="182880"/>
                      <a:pt x="3973913" y="226060"/>
                      <a:pt x="4043123" y="236220"/>
                    </a:cubicBezTo>
                    <a:cubicBezTo>
                      <a:pt x="4080390" y="227330"/>
                      <a:pt x="4144276" y="226060"/>
                      <a:pt x="4170896" y="227330"/>
                    </a:cubicBezTo>
                    <a:lnTo>
                      <a:pt x="4170896" y="229870"/>
                    </a:lnTo>
                    <a:cubicBezTo>
                      <a:pt x="4213487" y="219710"/>
                      <a:pt x="4282697" y="214630"/>
                      <a:pt x="4335936" y="223520"/>
                    </a:cubicBezTo>
                    <a:lnTo>
                      <a:pt x="4325287" y="224790"/>
                    </a:lnTo>
                    <a:cubicBezTo>
                      <a:pt x="4367879" y="226060"/>
                      <a:pt x="4415794" y="237490"/>
                      <a:pt x="4458384" y="236220"/>
                    </a:cubicBezTo>
                    <a:cubicBezTo>
                      <a:pt x="4479680" y="219710"/>
                      <a:pt x="4586158" y="229870"/>
                      <a:pt x="4612777" y="214630"/>
                    </a:cubicBezTo>
                    <a:cubicBezTo>
                      <a:pt x="4618100" y="215900"/>
                      <a:pt x="4612777" y="217170"/>
                      <a:pt x="4623424" y="220980"/>
                    </a:cubicBezTo>
                    <a:lnTo>
                      <a:pt x="4628748" y="207010"/>
                    </a:lnTo>
                    <a:lnTo>
                      <a:pt x="4713930" y="214630"/>
                    </a:lnTo>
                    <a:cubicBezTo>
                      <a:pt x="4692635" y="219710"/>
                      <a:pt x="4692635" y="226060"/>
                      <a:pt x="4666015" y="229870"/>
                    </a:cubicBezTo>
                    <a:cubicBezTo>
                      <a:pt x="4761845" y="240030"/>
                      <a:pt x="4697958" y="217170"/>
                      <a:pt x="4745873" y="209550"/>
                    </a:cubicBezTo>
                    <a:cubicBezTo>
                      <a:pt x="4809759" y="199390"/>
                      <a:pt x="4809759" y="213360"/>
                      <a:pt x="4836379" y="219710"/>
                    </a:cubicBezTo>
                    <a:cubicBezTo>
                      <a:pt x="4809759" y="227330"/>
                      <a:pt x="4788465" y="215900"/>
                      <a:pt x="4772493" y="218440"/>
                    </a:cubicBezTo>
                    <a:cubicBezTo>
                      <a:pt x="4735226" y="229870"/>
                      <a:pt x="4809759" y="223520"/>
                      <a:pt x="4815084" y="231140"/>
                    </a:cubicBezTo>
                    <a:cubicBezTo>
                      <a:pt x="4831055" y="231140"/>
                      <a:pt x="4836379" y="214630"/>
                      <a:pt x="4884293" y="217170"/>
                    </a:cubicBezTo>
                    <a:cubicBezTo>
                      <a:pt x="4926884" y="218440"/>
                      <a:pt x="5022714" y="214630"/>
                      <a:pt x="5012067" y="229870"/>
                    </a:cubicBezTo>
                    <a:cubicBezTo>
                      <a:pt x="5049333" y="222250"/>
                      <a:pt x="5086600" y="223520"/>
                      <a:pt x="5113220" y="215900"/>
                    </a:cubicBezTo>
                    <a:cubicBezTo>
                      <a:pt x="5081277" y="213360"/>
                      <a:pt x="5017390" y="209550"/>
                      <a:pt x="5012067" y="199390"/>
                    </a:cubicBezTo>
                    <a:cubicBezTo>
                      <a:pt x="5044009" y="196850"/>
                      <a:pt x="5102572" y="193040"/>
                      <a:pt x="5113220" y="199390"/>
                    </a:cubicBezTo>
                    <a:lnTo>
                      <a:pt x="5086600" y="203200"/>
                    </a:lnTo>
                    <a:cubicBezTo>
                      <a:pt x="5113220" y="199390"/>
                      <a:pt x="5198402" y="204470"/>
                      <a:pt x="5155811" y="189230"/>
                    </a:cubicBezTo>
                    <a:lnTo>
                      <a:pt x="5219697" y="209550"/>
                    </a:lnTo>
                    <a:cubicBezTo>
                      <a:pt x="5240993" y="198120"/>
                      <a:pt x="5304879" y="198120"/>
                      <a:pt x="5358118" y="195580"/>
                    </a:cubicBezTo>
                    <a:cubicBezTo>
                      <a:pt x="5358118" y="210820"/>
                      <a:pt x="5320851" y="228600"/>
                      <a:pt x="5416680" y="232410"/>
                    </a:cubicBezTo>
                    <a:lnTo>
                      <a:pt x="5501862" y="215900"/>
                    </a:lnTo>
                    <a:cubicBezTo>
                      <a:pt x="5544453" y="214630"/>
                      <a:pt x="5555101" y="218440"/>
                      <a:pt x="5549777" y="227330"/>
                    </a:cubicBezTo>
                    <a:cubicBezTo>
                      <a:pt x="5698845" y="236220"/>
                      <a:pt x="5704169" y="184150"/>
                      <a:pt x="5821294" y="198120"/>
                    </a:cubicBezTo>
                    <a:cubicBezTo>
                      <a:pt x="5773380" y="217170"/>
                      <a:pt x="5810646" y="218440"/>
                      <a:pt x="5863885" y="223520"/>
                    </a:cubicBezTo>
                    <a:cubicBezTo>
                      <a:pt x="5863885" y="220980"/>
                      <a:pt x="5869209" y="214630"/>
                      <a:pt x="5890505" y="213360"/>
                    </a:cubicBezTo>
                    <a:cubicBezTo>
                      <a:pt x="5874533" y="204470"/>
                      <a:pt x="5858561" y="226060"/>
                      <a:pt x="5815970" y="213360"/>
                    </a:cubicBezTo>
                    <a:cubicBezTo>
                      <a:pt x="5805322" y="201930"/>
                      <a:pt x="5863885" y="205740"/>
                      <a:pt x="5890505" y="201930"/>
                    </a:cubicBezTo>
                    <a:cubicBezTo>
                      <a:pt x="5996982" y="242570"/>
                      <a:pt x="6241879" y="212090"/>
                      <a:pt x="6412243" y="231140"/>
                    </a:cubicBezTo>
                    <a:cubicBezTo>
                      <a:pt x="6401595" y="208280"/>
                      <a:pt x="6486778" y="224790"/>
                      <a:pt x="6524044" y="215900"/>
                    </a:cubicBezTo>
                    <a:cubicBezTo>
                      <a:pt x="6513397" y="240030"/>
                      <a:pt x="6619874" y="212090"/>
                      <a:pt x="6667788" y="226060"/>
                    </a:cubicBezTo>
                    <a:lnTo>
                      <a:pt x="6646493" y="207010"/>
                    </a:lnTo>
                    <a:cubicBezTo>
                      <a:pt x="6752971" y="220980"/>
                      <a:pt x="6816857" y="171450"/>
                      <a:pt x="6880743" y="199390"/>
                    </a:cubicBezTo>
                    <a:cubicBezTo>
                      <a:pt x="6939306" y="207010"/>
                      <a:pt x="6859448" y="215900"/>
                      <a:pt x="6838153" y="219710"/>
                    </a:cubicBezTo>
                    <a:cubicBezTo>
                      <a:pt x="6918011" y="245110"/>
                      <a:pt x="7056431" y="199390"/>
                      <a:pt x="7120317" y="227330"/>
                    </a:cubicBezTo>
                    <a:cubicBezTo>
                      <a:pt x="7125641" y="218440"/>
                      <a:pt x="7104346" y="203200"/>
                      <a:pt x="7173556" y="194310"/>
                    </a:cubicBezTo>
                    <a:cubicBezTo>
                      <a:pt x="7232119" y="204470"/>
                      <a:pt x="7343920" y="217170"/>
                      <a:pt x="7333272" y="220980"/>
                    </a:cubicBezTo>
                    <a:cubicBezTo>
                      <a:pt x="7381187" y="215900"/>
                      <a:pt x="7391835" y="209550"/>
                      <a:pt x="7445073" y="217170"/>
                    </a:cubicBezTo>
                    <a:cubicBezTo>
                      <a:pt x="7439749" y="223520"/>
                      <a:pt x="7418454" y="223520"/>
                      <a:pt x="7402482" y="227330"/>
                    </a:cubicBezTo>
                    <a:cubicBezTo>
                      <a:pt x="7482340" y="233680"/>
                      <a:pt x="7551551" y="223520"/>
                      <a:pt x="7620761" y="214630"/>
                    </a:cubicBezTo>
                    <a:cubicBezTo>
                      <a:pt x="7663352" y="232410"/>
                      <a:pt x="7807096" y="223520"/>
                      <a:pt x="7902926" y="233680"/>
                    </a:cubicBezTo>
                    <a:cubicBezTo>
                      <a:pt x="7956165" y="212090"/>
                      <a:pt x="8051994" y="242570"/>
                      <a:pt x="8062642" y="214630"/>
                    </a:cubicBezTo>
                    <a:cubicBezTo>
                      <a:pt x="8062642" y="217170"/>
                      <a:pt x="8073289" y="220980"/>
                      <a:pt x="8078613" y="223520"/>
                    </a:cubicBezTo>
                    <a:cubicBezTo>
                      <a:pt x="8115880" y="215900"/>
                      <a:pt x="8142500" y="196850"/>
                      <a:pt x="8185090" y="195580"/>
                    </a:cubicBezTo>
                    <a:lnTo>
                      <a:pt x="8169119" y="214630"/>
                    </a:lnTo>
                    <a:cubicBezTo>
                      <a:pt x="8158471" y="236220"/>
                      <a:pt x="8275596" y="222250"/>
                      <a:pt x="8302216" y="228600"/>
                    </a:cubicBezTo>
                    <a:cubicBezTo>
                      <a:pt x="8275596" y="215900"/>
                      <a:pt x="8355454" y="229870"/>
                      <a:pt x="8360779" y="217170"/>
                    </a:cubicBezTo>
                    <a:lnTo>
                      <a:pt x="8414017" y="210820"/>
                    </a:lnTo>
                    <a:cubicBezTo>
                      <a:pt x="8499198" y="205740"/>
                      <a:pt x="8424664" y="201930"/>
                      <a:pt x="8525817" y="199390"/>
                    </a:cubicBezTo>
                    <a:cubicBezTo>
                      <a:pt x="8584380" y="198120"/>
                      <a:pt x="8547114" y="220980"/>
                      <a:pt x="8525817" y="218440"/>
                    </a:cubicBezTo>
                    <a:cubicBezTo>
                      <a:pt x="8573733" y="228600"/>
                      <a:pt x="8626972" y="222250"/>
                      <a:pt x="8674887" y="218440"/>
                    </a:cubicBezTo>
                    <a:cubicBezTo>
                      <a:pt x="8653591" y="218440"/>
                      <a:pt x="8648267" y="217170"/>
                      <a:pt x="8669562" y="213360"/>
                    </a:cubicBezTo>
                    <a:cubicBezTo>
                      <a:pt x="8669562" y="215900"/>
                      <a:pt x="8674887" y="217170"/>
                      <a:pt x="8680210" y="218440"/>
                    </a:cubicBezTo>
                    <a:cubicBezTo>
                      <a:pt x="8701506" y="217170"/>
                      <a:pt x="8717477" y="215900"/>
                      <a:pt x="8738772" y="215900"/>
                    </a:cubicBezTo>
                    <a:lnTo>
                      <a:pt x="8738772" y="217170"/>
                    </a:lnTo>
                    <a:cubicBezTo>
                      <a:pt x="8765391" y="215900"/>
                      <a:pt x="8792010" y="214630"/>
                      <a:pt x="8813308" y="213360"/>
                    </a:cubicBezTo>
                    <a:cubicBezTo>
                      <a:pt x="8829278" y="212090"/>
                      <a:pt x="8839927" y="210820"/>
                      <a:pt x="8850574" y="210820"/>
                    </a:cubicBezTo>
                    <a:cubicBezTo>
                      <a:pt x="8882517" y="209550"/>
                      <a:pt x="8893166" y="209550"/>
                      <a:pt x="8861222" y="213360"/>
                    </a:cubicBezTo>
                    <a:cubicBezTo>
                      <a:pt x="8855897" y="212090"/>
                      <a:pt x="8855897" y="210820"/>
                      <a:pt x="8850574" y="210820"/>
                    </a:cubicBezTo>
                    <a:cubicBezTo>
                      <a:pt x="8839927" y="210820"/>
                      <a:pt x="8829278" y="212090"/>
                      <a:pt x="8813308" y="213360"/>
                    </a:cubicBezTo>
                    <a:cubicBezTo>
                      <a:pt x="8792010" y="215900"/>
                      <a:pt x="8770716" y="220980"/>
                      <a:pt x="8754745" y="222250"/>
                    </a:cubicBezTo>
                    <a:cubicBezTo>
                      <a:pt x="8770716" y="222250"/>
                      <a:pt x="8786688" y="223520"/>
                      <a:pt x="8797335" y="226060"/>
                    </a:cubicBezTo>
                    <a:lnTo>
                      <a:pt x="8781364" y="240030"/>
                    </a:lnTo>
                    <a:cubicBezTo>
                      <a:pt x="8818630" y="241300"/>
                      <a:pt x="8914460" y="224790"/>
                      <a:pt x="8914460" y="218440"/>
                    </a:cubicBezTo>
                    <a:cubicBezTo>
                      <a:pt x="9052881" y="231140"/>
                      <a:pt x="9287131" y="220980"/>
                      <a:pt x="9382960" y="212090"/>
                    </a:cubicBezTo>
                    <a:cubicBezTo>
                      <a:pt x="9388284" y="210820"/>
                      <a:pt x="9398932" y="209550"/>
                      <a:pt x="9409579" y="209550"/>
                    </a:cubicBezTo>
                    <a:cubicBezTo>
                      <a:pt x="9404255" y="210820"/>
                      <a:pt x="9393609" y="210820"/>
                      <a:pt x="9382960" y="212090"/>
                    </a:cubicBezTo>
                    <a:cubicBezTo>
                      <a:pt x="9366989" y="215900"/>
                      <a:pt x="9361665" y="219710"/>
                      <a:pt x="9382960" y="214630"/>
                    </a:cubicBezTo>
                    <a:cubicBezTo>
                      <a:pt x="9430875" y="212090"/>
                      <a:pt x="9484113" y="199390"/>
                      <a:pt x="9489438" y="208280"/>
                    </a:cubicBezTo>
                    <a:cubicBezTo>
                      <a:pt x="9537352" y="201930"/>
                      <a:pt x="9532029" y="218440"/>
                      <a:pt x="9606563" y="219710"/>
                    </a:cubicBezTo>
                    <a:cubicBezTo>
                      <a:pt x="9606563" y="222250"/>
                      <a:pt x="9611888" y="212090"/>
                      <a:pt x="9606563" y="208280"/>
                    </a:cubicBezTo>
                    <a:cubicBezTo>
                      <a:pt x="9601239" y="208280"/>
                      <a:pt x="9601239" y="207010"/>
                      <a:pt x="9595915" y="207010"/>
                    </a:cubicBezTo>
                    <a:cubicBezTo>
                      <a:pt x="9601239" y="207010"/>
                      <a:pt x="9606563" y="207010"/>
                      <a:pt x="9606563" y="208280"/>
                    </a:cubicBezTo>
                    <a:cubicBezTo>
                      <a:pt x="9729011" y="227330"/>
                      <a:pt x="9878081" y="194310"/>
                      <a:pt x="10021824" y="207010"/>
                    </a:cubicBezTo>
                    <a:lnTo>
                      <a:pt x="10027148" y="207010"/>
                    </a:lnTo>
                    <a:lnTo>
                      <a:pt x="10021824" y="207010"/>
                    </a:lnTo>
                    <a:cubicBezTo>
                      <a:pt x="10011177" y="208280"/>
                      <a:pt x="9995204" y="215900"/>
                      <a:pt x="9979233" y="220980"/>
                    </a:cubicBezTo>
                    <a:cubicBezTo>
                      <a:pt x="10091035" y="213360"/>
                      <a:pt x="10197512" y="208280"/>
                      <a:pt x="10298666" y="190500"/>
                    </a:cubicBezTo>
                    <a:cubicBezTo>
                      <a:pt x="10288017" y="196850"/>
                      <a:pt x="10293341" y="203200"/>
                      <a:pt x="10266722" y="207010"/>
                    </a:cubicBezTo>
                    <a:cubicBezTo>
                      <a:pt x="10346580" y="207010"/>
                      <a:pt x="10437086" y="203200"/>
                      <a:pt x="10474353" y="189230"/>
                    </a:cubicBezTo>
                    <a:cubicBezTo>
                      <a:pt x="10421114" y="182880"/>
                      <a:pt x="10469028" y="196850"/>
                      <a:pt x="10437086" y="196850"/>
                    </a:cubicBezTo>
                    <a:cubicBezTo>
                      <a:pt x="10378524" y="184150"/>
                      <a:pt x="10479676" y="170180"/>
                      <a:pt x="10532915" y="173990"/>
                    </a:cubicBezTo>
                    <a:lnTo>
                      <a:pt x="10532915" y="176530"/>
                    </a:lnTo>
                    <a:cubicBezTo>
                      <a:pt x="10612773" y="176530"/>
                      <a:pt x="10612773" y="167640"/>
                      <a:pt x="10692632" y="167640"/>
                    </a:cubicBezTo>
                    <a:cubicBezTo>
                      <a:pt x="10740546" y="175260"/>
                      <a:pt x="10650041" y="171450"/>
                      <a:pt x="10671336" y="180340"/>
                    </a:cubicBezTo>
                    <a:cubicBezTo>
                      <a:pt x="10687307" y="203200"/>
                      <a:pt x="10847023" y="195580"/>
                      <a:pt x="10862996" y="198120"/>
                    </a:cubicBezTo>
                    <a:cubicBezTo>
                      <a:pt x="10884291" y="193040"/>
                      <a:pt x="10910910" y="189230"/>
                      <a:pt x="10905586" y="182880"/>
                    </a:cubicBezTo>
                    <a:cubicBezTo>
                      <a:pt x="10964148" y="176530"/>
                      <a:pt x="10932205" y="196850"/>
                      <a:pt x="10974796" y="195580"/>
                    </a:cubicBezTo>
                    <a:lnTo>
                      <a:pt x="11139835" y="152400"/>
                    </a:lnTo>
                    <a:cubicBezTo>
                      <a:pt x="11139835" y="151130"/>
                      <a:pt x="11145160" y="149860"/>
                      <a:pt x="11150484" y="149860"/>
                    </a:cubicBezTo>
                    <a:lnTo>
                      <a:pt x="11139835" y="152400"/>
                    </a:lnTo>
                    <a:cubicBezTo>
                      <a:pt x="11134512" y="158750"/>
                      <a:pt x="11193075" y="171450"/>
                      <a:pt x="11145160" y="180340"/>
                    </a:cubicBezTo>
                    <a:cubicBezTo>
                      <a:pt x="11272933" y="177800"/>
                      <a:pt x="11342144" y="149860"/>
                      <a:pt x="11422002" y="135890"/>
                    </a:cubicBezTo>
                    <a:cubicBezTo>
                      <a:pt x="11459268" y="139700"/>
                      <a:pt x="11581718" y="130810"/>
                      <a:pt x="11624308" y="129540"/>
                    </a:cubicBezTo>
                    <a:cubicBezTo>
                      <a:pt x="11645603" y="142240"/>
                      <a:pt x="11587040" y="128270"/>
                      <a:pt x="11576393" y="138430"/>
                    </a:cubicBezTo>
                    <a:lnTo>
                      <a:pt x="11640278" y="152400"/>
                    </a:lnTo>
                    <a:cubicBezTo>
                      <a:pt x="11555098" y="154940"/>
                      <a:pt x="11650927" y="173990"/>
                      <a:pt x="11603013" y="182880"/>
                    </a:cubicBezTo>
                    <a:cubicBezTo>
                      <a:pt x="11672222" y="175260"/>
                      <a:pt x="11831938" y="184150"/>
                      <a:pt x="11933092" y="187960"/>
                    </a:cubicBezTo>
                    <a:cubicBezTo>
                      <a:pt x="11863882" y="161290"/>
                      <a:pt x="12071513" y="175260"/>
                      <a:pt x="12066188" y="151130"/>
                    </a:cubicBezTo>
                    <a:cubicBezTo>
                      <a:pt x="12183314" y="147320"/>
                      <a:pt x="12124751" y="170180"/>
                      <a:pt x="12172665" y="175260"/>
                    </a:cubicBezTo>
                    <a:cubicBezTo>
                      <a:pt x="12295115" y="166370"/>
                      <a:pt x="12412239" y="172720"/>
                      <a:pt x="12524041" y="170180"/>
                    </a:cubicBezTo>
                    <a:cubicBezTo>
                      <a:pt x="12524041" y="170180"/>
                      <a:pt x="12524041" y="172720"/>
                      <a:pt x="12518716" y="175260"/>
                    </a:cubicBezTo>
                    <a:cubicBezTo>
                      <a:pt x="12619871" y="167640"/>
                      <a:pt x="12790235" y="175260"/>
                      <a:pt x="12891387" y="153670"/>
                    </a:cubicBezTo>
                    <a:cubicBezTo>
                      <a:pt x="12886064" y="158750"/>
                      <a:pt x="12896712" y="162560"/>
                      <a:pt x="12870093" y="166370"/>
                    </a:cubicBezTo>
                    <a:cubicBezTo>
                      <a:pt x="12981893" y="175260"/>
                      <a:pt x="12891387" y="135890"/>
                      <a:pt x="13019161" y="149860"/>
                    </a:cubicBezTo>
                    <a:lnTo>
                      <a:pt x="12987217" y="161290"/>
                    </a:lnTo>
                    <a:cubicBezTo>
                      <a:pt x="13067076" y="149860"/>
                      <a:pt x="13141609" y="171450"/>
                      <a:pt x="13232115" y="153670"/>
                    </a:cubicBezTo>
                    <a:cubicBezTo>
                      <a:pt x="13237439" y="160020"/>
                      <a:pt x="13216143" y="162560"/>
                      <a:pt x="13200173" y="165100"/>
                    </a:cubicBezTo>
                    <a:cubicBezTo>
                      <a:pt x="13285354" y="160020"/>
                      <a:pt x="13375860" y="162560"/>
                      <a:pt x="13445071" y="146050"/>
                    </a:cubicBezTo>
                    <a:cubicBezTo>
                      <a:pt x="13455717" y="153670"/>
                      <a:pt x="13445071" y="160020"/>
                      <a:pt x="13413128" y="165100"/>
                    </a:cubicBezTo>
                    <a:cubicBezTo>
                      <a:pt x="13492985" y="173990"/>
                      <a:pt x="13503632" y="143510"/>
                      <a:pt x="13578167" y="152400"/>
                    </a:cubicBezTo>
                    <a:cubicBezTo>
                      <a:pt x="13599462" y="153670"/>
                      <a:pt x="13642053" y="163830"/>
                      <a:pt x="13626082" y="163830"/>
                    </a:cubicBezTo>
                    <a:cubicBezTo>
                      <a:pt x="13663348" y="153670"/>
                      <a:pt x="13775149" y="153670"/>
                      <a:pt x="13817742" y="149860"/>
                    </a:cubicBezTo>
                    <a:cubicBezTo>
                      <a:pt x="13828388" y="157480"/>
                      <a:pt x="13860331" y="160020"/>
                      <a:pt x="13902923" y="167640"/>
                    </a:cubicBezTo>
                    <a:cubicBezTo>
                      <a:pt x="14264945" y="167640"/>
                      <a:pt x="14637616" y="170180"/>
                      <a:pt x="14999639" y="157480"/>
                    </a:cubicBezTo>
                    <a:cubicBezTo>
                      <a:pt x="15015123" y="156210"/>
                      <a:pt x="15027823" y="153670"/>
                      <a:pt x="15039253" y="151130"/>
                    </a:cubicBezTo>
                    <a:cubicBezTo>
                      <a:pt x="15055762" y="175260"/>
                      <a:pt x="15016393" y="166370"/>
                      <a:pt x="15026553" y="181610"/>
                    </a:cubicBezTo>
                    <a:cubicBezTo>
                      <a:pt x="15025283" y="161290"/>
                      <a:pt x="15043062" y="175260"/>
                      <a:pt x="15072273" y="168910"/>
                    </a:cubicBezTo>
                    <a:lnTo>
                      <a:pt x="15073543" y="171450"/>
                    </a:lnTo>
                    <a:cubicBezTo>
                      <a:pt x="15086243" y="167640"/>
                      <a:pt x="15093862" y="180340"/>
                      <a:pt x="15106562" y="173990"/>
                    </a:cubicBezTo>
                    <a:lnTo>
                      <a:pt x="15106562" y="168910"/>
                    </a:lnTo>
                    <a:cubicBezTo>
                      <a:pt x="15120533" y="156210"/>
                      <a:pt x="15138312" y="195580"/>
                      <a:pt x="15145933" y="168910"/>
                    </a:cubicBezTo>
                    <a:lnTo>
                      <a:pt x="15157362" y="182880"/>
                    </a:lnTo>
                    <a:cubicBezTo>
                      <a:pt x="15171333" y="160020"/>
                      <a:pt x="15180223" y="190500"/>
                      <a:pt x="15198003" y="170180"/>
                    </a:cubicBezTo>
                    <a:lnTo>
                      <a:pt x="15195462" y="173990"/>
                    </a:lnTo>
                    <a:cubicBezTo>
                      <a:pt x="15219593" y="184150"/>
                      <a:pt x="15244993" y="148590"/>
                      <a:pt x="15253883" y="167640"/>
                    </a:cubicBezTo>
                    <a:cubicBezTo>
                      <a:pt x="15274203" y="163830"/>
                      <a:pt x="15297062" y="160020"/>
                      <a:pt x="15300873" y="140970"/>
                    </a:cubicBezTo>
                    <a:cubicBezTo>
                      <a:pt x="15305953" y="147320"/>
                      <a:pt x="15302143" y="158750"/>
                      <a:pt x="15299603" y="165100"/>
                    </a:cubicBezTo>
                    <a:cubicBezTo>
                      <a:pt x="15375803" y="156210"/>
                      <a:pt x="15459623" y="160020"/>
                      <a:pt x="15526933" y="135890"/>
                    </a:cubicBezTo>
                    <a:cubicBezTo>
                      <a:pt x="15530743" y="139700"/>
                      <a:pt x="15525662" y="142240"/>
                      <a:pt x="15524393" y="147320"/>
                    </a:cubicBezTo>
                    <a:cubicBezTo>
                      <a:pt x="15566303" y="125730"/>
                      <a:pt x="15610753" y="170180"/>
                      <a:pt x="15641233" y="129540"/>
                    </a:cubicBezTo>
                    <a:lnTo>
                      <a:pt x="15652662" y="113030"/>
                    </a:lnTo>
                    <a:cubicBezTo>
                      <a:pt x="15662823" y="119380"/>
                      <a:pt x="15661553" y="132080"/>
                      <a:pt x="15669173" y="137160"/>
                    </a:cubicBezTo>
                    <a:cubicBezTo>
                      <a:pt x="15676793" y="125730"/>
                      <a:pt x="15707273" y="134620"/>
                      <a:pt x="15712353" y="119380"/>
                    </a:cubicBezTo>
                    <a:cubicBezTo>
                      <a:pt x="15717433" y="125730"/>
                      <a:pt x="15711083" y="128270"/>
                      <a:pt x="15711083" y="133350"/>
                    </a:cubicBezTo>
                    <a:cubicBezTo>
                      <a:pt x="15730133" y="137160"/>
                      <a:pt x="15752993" y="111760"/>
                      <a:pt x="15770773" y="116840"/>
                    </a:cubicBezTo>
                    <a:lnTo>
                      <a:pt x="15764423" y="124460"/>
                    </a:lnTo>
                    <a:cubicBezTo>
                      <a:pt x="15860943" y="153670"/>
                      <a:pt x="15984133" y="176530"/>
                      <a:pt x="16064143" y="138430"/>
                    </a:cubicBezTo>
                    <a:cubicBezTo>
                      <a:pt x="16085733" y="132080"/>
                      <a:pt x="16074303" y="160020"/>
                      <a:pt x="16083193" y="158750"/>
                    </a:cubicBezTo>
                    <a:cubicBezTo>
                      <a:pt x="16164473" y="128270"/>
                      <a:pt x="16262262" y="176530"/>
                      <a:pt x="16337193" y="128270"/>
                    </a:cubicBezTo>
                    <a:cubicBezTo>
                      <a:pt x="16395612" y="115570"/>
                      <a:pt x="16413393" y="62230"/>
                      <a:pt x="16413393" y="62230"/>
                    </a:cubicBezTo>
                    <a:cubicBezTo>
                      <a:pt x="16274962" y="83820"/>
                      <a:pt x="16150503" y="60960"/>
                      <a:pt x="16010803" y="33020"/>
                    </a:cubicBezTo>
                    <a:close/>
                  </a:path>
                </a:pathLst>
              </a:custGeom>
              <a:solidFill>
                <a:srgbClr val="F0EFEC"/>
              </a:solidFill>
            </p:spPr>
            <p:txBody>
              <a:bodyPr/>
              <a:lstStyle/>
              <a:p>
                <a:endParaRPr lang="en-US"/>
              </a:p>
            </p:txBody>
          </p:sp>
        </p:grpSp>
        <p:grpSp>
          <p:nvGrpSpPr>
            <p:cNvPr id="12" name="Group 12"/>
            <p:cNvGrpSpPr/>
            <p:nvPr/>
          </p:nvGrpSpPr>
          <p:grpSpPr>
            <a:xfrm>
              <a:off x="10252644" y="734725"/>
              <a:ext cx="7174914" cy="154205"/>
              <a:chOff x="0" y="0"/>
              <a:chExt cx="16545473" cy="355600"/>
            </a:xfrm>
          </p:grpSpPr>
          <p:sp>
            <p:nvSpPr>
              <p:cNvPr id="13" name="Freeform 13"/>
              <p:cNvSpPr/>
              <p:nvPr/>
            </p:nvSpPr>
            <p:spPr>
              <a:xfrm>
                <a:off x="92710" y="21590"/>
                <a:ext cx="16413392" cy="293370"/>
              </a:xfrm>
              <a:custGeom>
                <a:avLst/>
                <a:gdLst/>
                <a:ahLst/>
                <a:cxnLst/>
                <a:rect l="l" t="t" r="r" b="b"/>
                <a:pathLst>
                  <a:path w="16413392" h="293370">
                    <a:moveTo>
                      <a:pt x="16010803" y="33020"/>
                    </a:moveTo>
                    <a:cubicBezTo>
                      <a:pt x="15963812" y="36830"/>
                      <a:pt x="15902853" y="45720"/>
                      <a:pt x="15859673" y="36830"/>
                    </a:cubicBezTo>
                    <a:cubicBezTo>
                      <a:pt x="15678062" y="41910"/>
                      <a:pt x="15496453" y="0"/>
                      <a:pt x="15311033" y="17780"/>
                    </a:cubicBezTo>
                    <a:cubicBezTo>
                      <a:pt x="15321193" y="24130"/>
                      <a:pt x="15311033" y="34290"/>
                      <a:pt x="15300873" y="38100"/>
                    </a:cubicBezTo>
                    <a:lnTo>
                      <a:pt x="15298333" y="31750"/>
                    </a:lnTo>
                    <a:lnTo>
                      <a:pt x="15284362" y="44450"/>
                    </a:lnTo>
                    <a:cubicBezTo>
                      <a:pt x="15270393" y="45720"/>
                      <a:pt x="15276743" y="29210"/>
                      <a:pt x="15288173" y="26670"/>
                    </a:cubicBezTo>
                    <a:cubicBezTo>
                      <a:pt x="15214512" y="26670"/>
                      <a:pt x="15148473" y="33020"/>
                      <a:pt x="15076083" y="29210"/>
                    </a:cubicBezTo>
                    <a:cubicBezTo>
                      <a:pt x="15071003" y="49530"/>
                      <a:pt x="15039253" y="30480"/>
                      <a:pt x="15036712" y="50800"/>
                    </a:cubicBezTo>
                    <a:cubicBezTo>
                      <a:pt x="15032903" y="46990"/>
                      <a:pt x="15036712" y="45720"/>
                      <a:pt x="15037983" y="41910"/>
                    </a:cubicBezTo>
                    <a:cubicBezTo>
                      <a:pt x="15024012" y="44450"/>
                      <a:pt x="15013853" y="46990"/>
                      <a:pt x="15004962" y="48260"/>
                    </a:cubicBezTo>
                    <a:cubicBezTo>
                      <a:pt x="14914458" y="50800"/>
                      <a:pt x="14866543" y="45720"/>
                      <a:pt x="14728123" y="27940"/>
                    </a:cubicBezTo>
                    <a:cubicBezTo>
                      <a:pt x="13913570" y="11430"/>
                      <a:pt x="13130963" y="25400"/>
                      <a:pt x="12332383" y="19050"/>
                    </a:cubicBezTo>
                    <a:cubicBezTo>
                      <a:pt x="11523155" y="22860"/>
                      <a:pt x="10724575" y="40640"/>
                      <a:pt x="9894052" y="45720"/>
                    </a:cubicBezTo>
                    <a:cubicBezTo>
                      <a:pt x="9766279" y="77470"/>
                      <a:pt x="9590592" y="62230"/>
                      <a:pt x="9441523" y="90170"/>
                    </a:cubicBezTo>
                    <a:lnTo>
                      <a:pt x="9452171" y="80010"/>
                    </a:lnTo>
                    <a:cubicBezTo>
                      <a:pt x="9324399" y="93980"/>
                      <a:pt x="9292455" y="77470"/>
                      <a:pt x="9127415" y="66040"/>
                    </a:cubicBezTo>
                    <a:cubicBezTo>
                      <a:pt x="9127415" y="77470"/>
                      <a:pt x="9063530" y="68580"/>
                      <a:pt x="9090149" y="87630"/>
                    </a:cubicBezTo>
                    <a:cubicBezTo>
                      <a:pt x="9031586" y="102870"/>
                      <a:pt x="8988995" y="60960"/>
                      <a:pt x="8909136" y="69850"/>
                    </a:cubicBezTo>
                    <a:cubicBezTo>
                      <a:pt x="8903814" y="63500"/>
                      <a:pt x="8909136" y="81280"/>
                      <a:pt x="8893166" y="74930"/>
                    </a:cubicBezTo>
                    <a:cubicBezTo>
                      <a:pt x="8685535" y="97790"/>
                      <a:pt x="8935756" y="64770"/>
                      <a:pt x="8664240" y="46990"/>
                    </a:cubicBezTo>
                    <a:cubicBezTo>
                      <a:pt x="8291569" y="53340"/>
                      <a:pt x="7913574" y="72390"/>
                      <a:pt x="7556875" y="60960"/>
                    </a:cubicBezTo>
                    <a:cubicBezTo>
                      <a:pt x="7578171" y="59690"/>
                      <a:pt x="7588818" y="74930"/>
                      <a:pt x="7551551" y="74930"/>
                    </a:cubicBezTo>
                    <a:cubicBezTo>
                      <a:pt x="7514285" y="44450"/>
                      <a:pt x="7429102" y="82550"/>
                      <a:pt x="7365216" y="71120"/>
                    </a:cubicBezTo>
                    <a:cubicBezTo>
                      <a:pt x="7370539" y="64770"/>
                      <a:pt x="7402483" y="63500"/>
                      <a:pt x="7418455" y="59690"/>
                    </a:cubicBezTo>
                    <a:cubicBezTo>
                      <a:pt x="7258739" y="46990"/>
                      <a:pt x="7120318" y="66040"/>
                      <a:pt x="6971250" y="53340"/>
                    </a:cubicBezTo>
                    <a:cubicBezTo>
                      <a:pt x="6827505" y="66040"/>
                      <a:pt x="6651819" y="39370"/>
                      <a:pt x="6555989" y="54610"/>
                    </a:cubicBezTo>
                    <a:cubicBezTo>
                      <a:pt x="6577284" y="43180"/>
                      <a:pt x="6492101" y="45720"/>
                      <a:pt x="6460159" y="39370"/>
                    </a:cubicBezTo>
                    <a:cubicBezTo>
                      <a:pt x="6353681" y="74930"/>
                      <a:pt x="6172670" y="26670"/>
                      <a:pt x="6044897" y="50800"/>
                    </a:cubicBezTo>
                    <a:lnTo>
                      <a:pt x="6050221" y="44450"/>
                    </a:lnTo>
                    <a:cubicBezTo>
                      <a:pt x="5650931" y="46990"/>
                      <a:pt x="5219698" y="39370"/>
                      <a:pt x="4809761" y="55880"/>
                    </a:cubicBezTo>
                    <a:cubicBezTo>
                      <a:pt x="4575510" y="59690"/>
                      <a:pt x="4314641" y="27940"/>
                      <a:pt x="4059095" y="43180"/>
                    </a:cubicBezTo>
                    <a:cubicBezTo>
                      <a:pt x="4011181" y="48260"/>
                      <a:pt x="4048447" y="55880"/>
                      <a:pt x="4011181" y="58420"/>
                    </a:cubicBezTo>
                    <a:cubicBezTo>
                      <a:pt x="3947294" y="57150"/>
                      <a:pt x="4011181" y="46990"/>
                      <a:pt x="3984561" y="43180"/>
                    </a:cubicBezTo>
                    <a:cubicBezTo>
                      <a:pt x="3856789" y="57150"/>
                      <a:pt x="3691749" y="40640"/>
                      <a:pt x="3532033" y="40640"/>
                    </a:cubicBezTo>
                    <a:cubicBezTo>
                      <a:pt x="3510737" y="45720"/>
                      <a:pt x="3468146" y="48260"/>
                      <a:pt x="3484118" y="55880"/>
                    </a:cubicBezTo>
                    <a:cubicBezTo>
                      <a:pt x="3308430" y="31750"/>
                      <a:pt x="3068856" y="64770"/>
                      <a:pt x="2887845" y="45720"/>
                    </a:cubicBezTo>
                    <a:cubicBezTo>
                      <a:pt x="2951731" y="76200"/>
                      <a:pt x="2781367" y="62230"/>
                      <a:pt x="2717481" y="69850"/>
                    </a:cubicBezTo>
                    <a:cubicBezTo>
                      <a:pt x="2680214" y="68580"/>
                      <a:pt x="2680214" y="60960"/>
                      <a:pt x="2690862" y="54610"/>
                    </a:cubicBezTo>
                    <a:cubicBezTo>
                      <a:pt x="2557765" y="58420"/>
                      <a:pt x="2488555" y="59690"/>
                      <a:pt x="2323515" y="50800"/>
                    </a:cubicBezTo>
                    <a:cubicBezTo>
                      <a:pt x="2248981" y="54610"/>
                      <a:pt x="2227685" y="71120"/>
                      <a:pt x="2137180" y="66040"/>
                    </a:cubicBezTo>
                    <a:cubicBezTo>
                      <a:pt x="2083941" y="44450"/>
                      <a:pt x="1950845" y="64770"/>
                      <a:pt x="1865662" y="57150"/>
                    </a:cubicBezTo>
                    <a:cubicBezTo>
                      <a:pt x="1886958" y="74930"/>
                      <a:pt x="1775157" y="90170"/>
                      <a:pt x="1689975" y="82550"/>
                    </a:cubicBezTo>
                    <a:lnTo>
                      <a:pt x="1716594" y="57150"/>
                    </a:lnTo>
                    <a:cubicBezTo>
                      <a:pt x="1684651" y="58420"/>
                      <a:pt x="1652708"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31412" y="237490"/>
                      <a:pt x="1711270" y="238760"/>
                      <a:pt x="1833719" y="250190"/>
                    </a:cubicBezTo>
                    <a:cubicBezTo>
                      <a:pt x="1780480" y="245110"/>
                      <a:pt x="1833719" y="233680"/>
                      <a:pt x="1860338" y="232410"/>
                    </a:cubicBezTo>
                    <a:lnTo>
                      <a:pt x="1918900" y="250190"/>
                    </a:lnTo>
                    <a:cubicBezTo>
                      <a:pt x="1988111" y="260350"/>
                      <a:pt x="2083940" y="243840"/>
                      <a:pt x="2147826" y="233680"/>
                    </a:cubicBezTo>
                    <a:cubicBezTo>
                      <a:pt x="2158474" y="237490"/>
                      <a:pt x="2163798" y="242570"/>
                      <a:pt x="2163798" y="246380"/>
                    </a:cubicBezTo>
                    <a:cubicBezTo>
                      <a:pt x="2227685" y="257810"/>
                      <a:pt x="2227685" y="236220"/>
                      <a:pt x="2254304" y="232410"/>
                    </a:cubicBezTo>
                    <a:lnTo>
                      <a:pt x="2296895" y="245110"/>
                    </a:lnTo>
                    <a:lnTo>
                      <a:pt x="2307543" y="232410"/>
                    </a:lnTo>
                    <a:cubicBezTo>
                      <a:pt x="2371429" y="224790"/>
                      <a:pt x="2456611" y="228600"/>
                      <a:pt x="2445963" y="248920"/>
                    </a:cubicBezTo>
                    <a:cubicBezTo>
                      <a:pt x="2472583" y="245110"/>
                      <a:pt x="2493878" y="241300"/>
                      <a:pt x="2461934" y="234950"/>
                    </a:cubicBezTo>
                    <a:cubicBezTo>
                      <a:pt x="2525821" y="246380"/>
                      <a:pt x="2696185" y="246380"/>
                      <a:pt x="2807986" y="240030"/>
                    </a:cubicBezTo>
                    <a:cubicBezTo>
                      <a:pt x="2754747" y="234950"/>
                      <a:pt x="2760071" y="228600"/>
                      <a:pt x="2754747" y="215900"/>
                    </a:cubicBezTo>
                    <a:cubicBezTo>
                      <a:pt x="2813310" y="194310"/>
                      <a:pt x="2818634" y="219710"/>
                      <a:pt x="2866549" y="207010"/>
                    </a:cubicBezTo>
                    <a:cubicBezTo>
                      <a:pt x="2866549" y="214630"/>
                      <a:pt x="2919787" y="223520"/>
                      <a:pt x="2866549" y="228600"/>
                    </a:cubicBezTo>
                    <a:cubicBezTo>
                      <a:pt x="3015617" y="256540"/>
                      <a:pt x="3228571" y="233680"/>
                      <a:pt x="3420230" y="240030"/>
                    </a:cubicBezTo>
                    <a:cubicBezTo>
                      <a:pt x="3457498" y="236220"/>
                      <a:pt x="3446850" y="233680"/>
                      <a:pt x="3462821" y="227330"/>
                    </a:cubicBezTo>
                    <a:cubicBezTo>
                      <a:pt x="3585271" y="248920"/>
                      <a:pt x="3729014" y="226060"/>
                      <a:pt x="3856788" y="236220"/>
                    </a:cubicBezTo>
                    <a:cubicBezTo>
                      <a:pt x="3830168" y="227330"/>
                      <a:pt x="3867435" y="201930"/>
                      <a:pt x="3941969" y="200660"/>
                    </a:cubicBezTo>
                    <a:cubicBezTo>
                      <a:pt x="4021827" y="182880"/>
                      <a:pt x="3973913" y="226060"/>
                      <a:pt x="4043123" y="236220"/>
                    </a:cubicBezTo>
                    <a:cubicBezTo>
                      <a:pt x="4080390" y="227330"/>
                      <a:pt x="4144276" y="226060"/>
                      <a:pt x="4170896" y="227330"/>
                    </a:cubicBezTo>
                    <a:lnTo>
                      <a:pt x="4170896" y="229870"/>
                    </a:lnTo>
                    <a:cubicBezTo>
                      <a:pt x="4213487" y="219710"/>
                      <a:pt x="4282697" y="214630"/>
                      <a:pt x="4335936" y="223520"/>
                    </a:cubicBezTo>
                    <a:lnTo>
                      <a:pt x="4325287" y="224790"/>
                    </a:lnTo>
                    <a:cubicBezTo>
                      <a:pt x="4367879" y="226060"/>
                      <a:pt x="4415794" y="237490"/>
                      <a:pt x="4458384" y="236220"/>
                    </a:cubicBezTo>
                    <a:cubicBezTo>
                      <a:pt x="4479680" y="219710"/>
                      <a:pt x="4586158" y="229870"/>
                      <a:pt x="4612777" y="214630"/>
                    </a:cubicBezTo>
                    <a:cubicBezTo>
                      <a:pt x="4618100" y="215900"/>
                      <a:pt x="4612777" y="217170"/>
                      <a:pt x="4623424" y="220980"/>
                    </a:cubicBezTo>
                    <a:lnTo>
                      <a:pt x="4628748" y="207010"/>
                    </a:lnTo>
                    <a:lnTo>
                      <a:pt x="4713930" y="214630"/>
                    </a:lnTo>
                    <a:cubicBezTo>
                      <a:pt x="4692635" y="219710"/>
                      <a:pt x="4692635" y="226060"/>
                      <a:pt x="4666015" y="229870"/>
                    </a:cubicBezTo>
                    <a:cubicBezTo>
                      <a:pt x="4761845" y="240030"/>
                      <a:pt x="4697958" y="217170"/>
                      <a:pt x="4745873" y="209550"/>
                    </a:cubicBezTo>
                    <a:cubicBezTo>
                      <a:pt x="4809759" y="199390"/>
                      <a:pt x="4809759" y="213360"/>
                      <a:pt x="4836379" y="219710"/>
                    </a:cubicBezTo>
                    <a:cubicBezTo>
                      <a:pt x="4809759" y="227330"/>
                      <a:pt x="4788465" y="215900"/>
                      <a:pt x="4772493" y="218440"/>
                    </a:cubicBezTo>
                    <a:cubicBezTo>
                      <a:pt x="4735226" y="229870"/>
                      <a:pt x="4809759" y="223520"/>
                      <a:pt x="4815084" y="231140"/>
                    </a:cubicBezTo>
                    <a:cubicBezTo>
                      <a:pt x="4831055" y="231140"/>
                      <a:pt x="4836379" y="214630"/>
                      <a:pt x="4884293" y="217170"/>
                    </a:cubicBezTo>
                    <a:cubicBezTo>
                      <a:pt x="4926884" y="218440"/>
                      <a:pt x="5022714" y="214630"/>
                      <a:pt x="5012067" y="229870"/>
                    </a:cubicBezTo>
                    <a:cubicBezTo>
                      <a:pt x="5049333" y="222250"/>
                      <a:pt x="5086600" y="223520"/>
                      <a:pt x="5113220" y="215900"/>
                    </a:cubicBezTo>
                    <a:cubicBezTo>
                      <a:pt x="5081277" y="213360"/>
                      <a:pt x="5017390" y="209550"/>
                      <a:pt x="5012067" y="199390"/>
                    </a:cubicBezTo>
                    <a:cubicBezTo>
                      <a:pt x="5044009" y="196850"/>
                      <a:pt x="5102572" y="193040"/>
                      <a:pt x="5113220" y="199390"/>
                    </a:cubicBezTo>
                    <a:lnTo>
                      <a:pt x="5086600" y="203200"/>
                    </a:lnTo>
                    <a:cubicBezTo>
                      <a:pt x="5113220" y="199390"/>
                      <a:pt x="5198402" y="204470"/>
                      <a:pt x="5155811" y="189230"/>
                    </a:cubicBezTo>
                    <a:lnTo>
                      <a:pt x="5219697" y="209550"/>
                    </a:lnTo>
                    <a:cubicBezTo>
                      <a:pt x="5240993" y="198120"/>
                      <a:pt x="5304879" y="198120"/>
                      <a:pt x="5358118" y="195580"/>
                    </a:cubicBezTo>
                    <a:cubicBezTo>
                      <a:pt x="5358118" y="210820"/>
                      <a:pt x="5320851" y="228600"/>
                      <a:pt x="5416680" y="232410"/>
                    </a:cubicBezTo>
                    <a:lnTo>
                      <a:pt x="5501862" y="215900"/>
                    </a:lnTo>
                    <a:cubicBezTo>
                      <a:pt x="5544453" y="214630"/>
                      <a:pt x="5555101" y="218440"/>
                      <a:pt x="5549777" y="227330"/>
                    </a:cubicBezTo>
                    <a:cubicBezTo>
                      <a:pt x="5698845" y="236220"/>
                      <a:pt x="5704169" y="184150"/>
                      <a:pt x="5821294" y="198120"/>
                    </a:cubicBezTo>
                    <a:cubicBezTo>
                      <a:pt x="5773380" y="217170"/>
                      <a:pt x="5810646" y="218440"/>
                      <a:pt x="5863885" y="223520"/>
                    </a:cubicBezTo>
                    <a:cubicBezTo>
                      <a:pt x="5863885" y="220980"/>
                      <a:pt x="5869209" y="214630"/>
                      <a:pt x="5890505" y="213360"/>
                    </a:cubicBezTo>
                    <a:cubicBezTo>
                      <a:pt x="5874533" y="204470"/>
                      <a:pt x="5858561" y="226060"/>
                      <a:pt x="5815970" y="213360"/>
                    </a:cubicBezTo>
                    <a:cubicBezTo>
                      <a:pt x="5805322" y="201930"/>
                      <a:pt x="5863885" y="205740"/>
                      <a:pt x="5890505" y="201930"/>
                    </a:cubicBezTo>
                    <a:cubicBezTo>
                      <a:pt x="5996982" y="242570"/>
                      <a:pt x="6241879" y="212090"/>
                      <a:pt x="6412243" y="231140"/>
                    </a:cubicBezTo>
                    <a:cubicBezTo>
                      <a:pt x="6401595" y="208280"/>
                      <a:pt x="6486778" y="224790"/>
                      <a:pt x="6524044" y="215900"/>
                    </a:cubicBezTo>
                    <a:cubicBezTo>
                      <a:pt x="6513397" y="240030"/>
                      <a:pt x="6619874" y="212090"/>
                      <a:pt x="6667788" y="226060"/>
                    </a:cubicBezTo>
                    <a:lnTo>
                      <a:pt x="6646493" y="207010"/>
                    </a:lnTo>
                    <a:cubicBezTo>
                      <a:pt x="6752971" y="220980"/>
                      <a:pt x="6816857" y="171450"/>
                      <a:pt x="6880743" y="199390"/>
                    </a:cubicBezTo>
                    <a:cubicBezTo>
                      <a:pt x="6939306" y="207010"/>
                      <a:pt x="6859448" y="215900"/>
                      <a:pt x="6838153" y="219710"/>
                    </a:cubicBezTo>
                    <a:cubicBezTo>
                      <a:pt x="6918011" y="245110"/>
                      <a:pt x="7056431" y="199390"/>
                      <a:pt x="7120317" y="227330"/>
                    </a:cubicBezTo>
                    <a:cubicBezTo>
                      <a:pt x="7125641" y="218440"/>
                      <a:pt x="7104346" y="203200"/>
                      <a:pt x="7173556" y="194310"/>
                    </a:cubicBezTo>
                    <a:cubicBezTo>
                      <a:pt x="7232119" y="204470"/>
                      <a:pt x="7343920" y="217170"/>
                      <a:pt x="7333272" y="220980"/>
                    </a:cubicBezTo>
                    <a:cubicBezTo>
                      <a:pt x="7381187" y="215900"/>
                      <a:pt x="7391835" y="209550"/>
                      <a:pt x="7445073" y="217170"/>
                    </a:cubicBezTo>
                    <a:cubicBezTo>
                      <a:pt x="7439749" y="223520"/>
                      <a:pt x="7418454" y="223520"/>
                      <a:pt x="7402482" y="227330"/>
                    </a:cubicBezTo>
                    <a:cubicBezTo>
                      <a:pt x="7482340" y="233680"/>
                      <a:pt x="7551551" y="223520"/>
                      <a:pt x="7620761" y="214630"/>
                    </a:cubicBezTo>
                    <a:cubicBezTo>
                      <a:pt x="7663352" y="232410"/>
                      <a:pt x="7807096" y="223520"/>
                      <a:pt x="7902926" y="233680"/>
                    </a:cubicBezTo>
                    <a:cubicBezTo>
                      <a:pt x="7956165" y="212090"/>
                      <a:pt x="8051994" y="242570"/>
                      <a:pt x="8062642" y="214630"/>
                    </a:cubicBezTo>
                    <a:cubicBezTo>
                      <a:pt x="8062642" y="217170"/>
                      <a:pt x="8073289" y="220980"/>
                      <a:pt x="8078613" y="223520"/>
                    </a:cubicBezTo>
                    <a:cubicBezTo>
                      <a:pt x="8115880" y="215900"/>
                      <a:pt x="8142500" y="196850"/>
                      <a:pt x="8185090" y="195580"/>
                    </a:cubicBezTo>
                    <a:lnTo>
                      <a:pt x="8169119" y="214630"/>
                    </a:lnTo>
                    <a:cubicBezTo>
                      <a:pt x="8158471" y="236220"/>
                      <a:pt x="8275596" y="222250"/>
                      <a:pt x="8302216" y="228600"/>
                    </a:cubicBezTo>
                    <a:cubicBezTo>
                      <a:pt x="8275596" y="215900"/>
                      <a:pt x="8355454" y="229870"/>
                      <a:pt x="8360779" y="217170"/>
                    </a:cubicBezTo>
                    <a:lnTo>
                      <a:pt x="8414017" y="210820"/>
                    </a:lnTo>
                    <a:cubicBezTo>
                      <a:pt x="8499198" y="205740"/>
                      <a:pt x="8424664" y="201930"/>
                      <a:pt x="8525817" y="199390"/>
                    </a:cubicBezTo>
                    <a:cubicBezTo>
                      <a:pt x="8584380" y="198120"/>
                      <a:pt x="8547114" y="220980"/>
                      <a:pt x="8525817" y="218440"/>
                    </a:cubicBezTo>
                    <a:cubicBezTo>
                      <a:pt x="8573733" y="228600"/>
                      <a:pt x="8626972" y="222250"/>
                      <a:pt x="8674887" y="218440"/>
                    </a:cubicBezTo>
                    <a:cubicBezTo>
                      <a:pt x="8653591" y="218440"/>
                      <a:pt x="8648267" y="217170"/>
                      <a:pt x="8669562" y="213360"/>
                    </a:cubicBezTo>
                    <a:cubicBezTo>
                      <a:pt x="8669562" y="215900"/>
                      <a:pt x="8674887" y="217170"/>
                      <a:pt x="8680210" y="218440"/>
                    </a:cubicBezTo>
                    <a:cubicBezTo>
                      <a:pt x="8701506" y="217170"/>
                      <a:pt x="8717477" y="215900"/>
                      <a:pt x="8738772" y="215900"/>
                    </a:cubicBezTo>
                    <a:lnTo>
                      <a:pt x="8738772" y="217170"/>
                    </a:lnTo>
                    <a:cubicBezTo>
                      <a:pt x="8765391" y="215900"/>
                      <a:pt x="8792010" y="214630"/>
                      <a:pt x="8813308" y="213360"/>
                    </a:cubicBezTo>
                    <a:cubicBezTo>
                      <a:pt x="8829278" y="212090"/>
                      <a:pt x="8839927" y="210820"/>
                      <a:pt x="8850574" y="210820"/>
                    </a:cubicBezTo>
                    <a:cubicBezTo>
                      <a:pt x="8882517" y="209550"/>
                      <a:pt x="8893166" y="209550"/>
                      <a:pt x="8861222" y="213360"/>
                    </a:cubicBezTo>
                    <a:cubicBezTo>
                      <a:pt x="8855897" y="212090"/>
                      <a:pt x="8855897" y="210820"/>
                      <a:pt x="8850574" y="210820"/>
                    </a:cubicBezTo>
                    <a:cubicBezTo>
                      <a:pt x="8839927" y="210820"/>
                      <a:pt x="8829278" y="212090"/>
                      <a:pt x="8813308" y="213360"/>
                    </a:cubicBezTo>
                    <a:cubicBezTo>
                      <a:pt x="8792010" y="215900"/>
                      <a:pt x="8770716" y="220980"/>
                      <a:pt x="8754745" y="222250"/>
                    </a:cubicBezTo>
                    <a:cubicBezTo>
                      <a:pt x="8770716" y="222250"/>
                      <a:pt x="8786688" y="223520"/>
                      <a:pt x="8797335" y="226060"/>
                    </a:cubicBezTo>
                    <a:lnTo>
                      <a:pt x="8781364" y="240030"/>
                    </a:lnTo>
                    <a:cubicBezTo>
                      <a:pt x="8818630" y="241300"/>
                      <a:pt x="8914460" y="224790"/>
                      <a:pt x="8914460" y="218440"/>
                    </a:cubicBezTo>
                    <a:cubicBezTo>
                      <a:pt x="9052881" y="231140"/>
                      <a:pt x="9287131" y="220980"/>
                      <a:pt x="9382960" y="212090"/>
                    </a:cubicBezTo>
                    <a:cubicBezTo>
                      <a:pt x="9388284" y="210820"/>
                      <a:pt x="9398932" y="209550"/>
                      <a:pt x="9409579" y="209550"/>
                    </a:cubicBezTo>
                    <a:cubicBezTo>
                      <a:pt x="9404255" y="210820"/>
                      <a:pt x="9393609" y="210820"/>
                      <a:pt x="9382960" y="212090"/>
                    </a:cubicBezTo>
                    <a:cubicBezTo>
                      <a:pt x="9366989" y="215900"/>
                      <a:pt x="9361665" y="219710"/>
                      <a:pt x="9382960" y="214630"/>
                    </a:cubicBezTo>
                    <a:cubicBezTo>
                      <a:pt x="9430875" y="212090"/>
                      <a:pt x="9484113" y="199390"/>
                      <a:pt x="9489438" y="208280"/>
                    </a:cubicBezTo>
                    <a:cubicBezTo>
                      <a:pt x="9537352" y="201930"/>
                      <a:pt x="9532029" y="218440"/>
                      <a:pt x="9606563" y="219710"/>
                    </a:cubicBezTo>
                    <a:cubicBezTo>
                      <a:pt x="9606563" y="222250"/>
                      <a:pt x="9611888" y="212090"/>
                      <a:pt x="9606563" y="208280"/>
                    </a:cubicBezTo>
                    <a:cubicBezTo>
                      <a:pt x="9601239" y="208280"/>
                      <a:pt x="9601239" y="207010"/>
                      <a:pt x="9595915" y="207010"/>
                    </a:cubicBezTo>
                    <a:cubicBezTo>
                      <a:pt x="9601239" y="207010"/>
                      <a:pt x="9606563" y="207010"/>
                      <a:pt x="9606563" y="208280"/>
                    </a:cubicBezTo>
                    <a:cubicBezTo>
                      <a:pt x="9729011" y="227330"/>
                      <a:pt x="9878081" y="194310"/>
                      <a:pt x="10021824" y="207010"/>
                    </a:cubicBezTo>
                    <a:lnTo>
                      <a:pt x="10027148" y="207010"/>
                    </a:lnTo>
                    <a:lnTo>
                      <a:pt x="10021824" y="207010"/>
                    </a:lnTo>
                    <a:cubicBezTo>
                      <a:pt x="10011177" y="208280"/>
                      <a:pt x="9995204" y="215900"/>
                      <a:pt x="9979233" y="220980"/>
                    </a:cubicBezTo>
                    <a:cubicBezTo>
                      <a:pt x="10091035" y="213360"/>
                      <a:pt x="10197512" y="208280"/>
                      <a:pt x="10298666" y="190500"/>
                    </a:cubicBezTo>
                    <a:cubicBezTo>
                      <a:pt x="10288017" y="196850"/>
                      <a:pt x="10293341" y="203200"/>
                      <a:pt x="10266722" y="207010"/>
                    </a:cubicBezTo>
                    <a:cubicBezTo>
                      <a:pt x="10346580" y="207010"/>
                      <a:pt x="10437086" y="203200"/>
                      <a:pt x="10474353" y="189230"/>
                    </a:cubicBezTo>
                    <a:cubicBezTo>
                      <a:pt x="10421114" y="182880"/>
                      <a:pt x="10469028" y="196850"/>
                      <a:pt x="10437086" y="196850"/>
                    </a:cubicBezTo>
                    <a:cubicBezTo>
                      <a:pt x="10378524" y="184150"/>
                      <a:pt x="10479676" y="170180"/>
                      <a:pt x="10532915" y="173990"/>
                    </a:cubicBezTo>
                    <a:lnTo>
                      <a:pt x="10532915" y="176530"/>
                    </a:lnTo>
                    <a:cubicBezTo>
                      <a:pt x="10612773" y="176530"/>
                      <a:pt x="10612773" y="167640"/>
                      <a:pt x="10692632" y="167640"/>
                    </a:cubicBezTo>
                    <a:cubicBezTo>
                      <a:pt x="10740546" y="175260"/>
                      <a:pt x="10650041" y="171450"/>
                      <a:pt x="10671336" y="180340"/>
                    </a:cubicBezTo>
                    <a:cubicBezTo>
                      <a:pt x="10687307" y="203200"/>
                      <a:pt x="10847023" y="195580"/>
                      <a:pt x="10862996" y="198120"/>
                    </a:cubicBezTo>
                    <a:cubicBezTo>
                      <a:pt x="10884291" y="193040"/>
                      <a:pt x="10910910" y="189230"/>
                      <a:pt x="10905586" y="182880"/>
                    </a:cubicBezTo>
                    <a:cubicBezTo>
                      <a:pt x="10964148" y="176530"/>
                      <a:pt x="10932205" y="196850"/>
                      <a:pt x="10974796" y="195580"/>
                    </a:cubicBezTo>
                    <a:lnTo>
                      <a:pt x="11139835" y="152400"/>
                    </a:lnTo>
                    <a:cubicBezTo>
                      <a:pt x="11139835" y="151130"/>
                      <a:pt x="11145160" y="149860"/>
                      <a:pt x="11150484" y="149860"/>
                    </a:cubicBezTo>
                    <a:lnTo>
                      <a:pt x="11139835" y="152400"/>
                    </a:lnTo>
                    <a:cubicBezTo>
                      <a:pt x="11134512" y="158750"/>
                      <a:pt x="11193075" y="171450"/>
                      <a:pt x="11145160" y="180340"/>
                    </a:cubicBezTo>
                    <a:cubicBezTo>
                      <a:pt x="11272933" y="177800"/>
                      <a:pt x="11342144" y="149860"/>
                      <a:pt x="11422002" y="135890"/>
                    </a:cubicBezTo>
                    <a:cubicBezTo>
                      <a:pt x="11459268" y="139700"/>
                      <a:pt x="11581718" y="130810"/>
                      <a:pt x="11624308" y="129540"/>
                    </a:cubicBezTo>
                    <a:cubicBezTo>
                      <a:pt x="11645603" y="142240"/>
                      <a:pt x="11587040" y="128270"/>
                      <a:pt x="11576393" y="138430"/>
                    </a:cubicBezTo>
                    <a:lnTo>
                      <a:pt x="11640278" y="152400"/>
                    </a:lnTo>
                    <a:cubicBezTo>
                      <a:pt x="11555098" y="154940"/>
                      <a:pt x="11650927" y="173990"/>
                      <a:pt x="11603013" y="182880"/>
                    </a:cubicBezTo>
                    <a:cubicBezTo>
                      <a:pt x="11672222" y="175260"/>
                      <a:pt x="11831938" y="184150"/>
                      <a:pt x="11933092" y="187960"/>
                    </a:cubicBezTo>
                    <a:cubicBezTo>
                      <a:pt x="11863882" y="161290"/>
                      <a:pt x="12071513" y="175260"/>
                      <a:pt x="12066188" y="151130"/>
                    </a:cubicBezTo>
                    <a:cubicBezTo>
                      <a:pt x="12183314" y="147320"/>
                      <a:pt x="12124751" y="170180"/>
                      <a:pt x="12172665" y="175260"/>
                    </a:cubicBezTo>
                    <a:cubicBezTo>
                      <a:pt x="12295115" y="166370"/>
                      <a:pt x="12412239" y="172720"/>
                      <a:pt x="12524041" y="170180"/>
                    </a:cubicBezTo>
                    <a:cubicBezTo>
                      <a:pt x="12524041" y="170180"/>
                      <a:pt x="12524041" y="172720"/>
                      <a:pt x="12518716" y="175260"/>
                    </a:cubicBezTo>
                    <a:cubicBezTo>
                      <a:pt x="12619871" y="167640"/>
                      <a:pt x="12790235" y="175260"/>
                      <a:pt x="12891387" y="153670"/>
                    </a:cubicBezTo>
                    <a:cubicBezTo>
                      <a:pt x="12886064" y="158750"/>
                      <a:pt x="12896712" y="162560"/>
                      <a:pt x="12870093" y="166370"/>
                    </a:cubicBezTo>
                    <a:cubicBezTo>
                      <a:pt x="12981893" y="175260"/>
                      <a:pt x="12891387" y="135890"/>
                      <a:pt x="13019161" y="149860"/>
                    </a:cubicBezTo>
                    <a:lnTo>
                      <a:pt x="12987217" y="161290"/>
                    </a:lnTo>
                    <a:cubicBezTo>
                      <a:pt x="13067076" y="149860"/>
                      <a:pt x="13141609" y="171450"/>
                      <a:pt x="13232115" y="153670"/>
                    </a:cubicBezTo>
                    <a:cubicBezTo>
                      <a:pt x="13237439" y="160020"/>
                      <a:pt x="13216143" y="162560"/>
                      <a:pt x="13200173" y="165100"/>
                    </a:cubicBezTo>
                    <a:cubicBezTo>
                      <a:pt x="13285354" y="160020"/>
                      <a:pt x="13375860" y="162560"/>
                      <a:pt x="13445071" y="146050"/>
                    </a:cubicBezTo>
                    <a:cubicBezTo>
                      <a:pt x="13455717" y="153670"/>
                      <a:pt x="13445071" y="160020"/>
                      <a:pt x="13413128" y="165100"/>
                    </a:cubicBezTo>
                    <a:cubicBezTo>
                      <a:pt x="13492985" y="173990"/>
                      <a:pt x="13503632" y="143510"/>
                      <a:pt x="13578167" y="152400"/>
                    </a:cubicBezTo>
                    <a:cubicBezTo>
                      <a:pt x="13599462" y="153670"/>
                      <a:pt x="13642053" y="163830"/>
                      <a:pt x="13626082" y="163830"/>
                    </a:cubicBezTo>
                    <a:cubicBezTo>
                      <a:pt x="13663348" y="153670"/>
                      <a:pt x="13775149" y="153670"/>
                      <a:pt x="13817742" y="149860"/>
                    </a:cubicBezTo>
                    <a:cubicBezTo>
                      <a:pt x="13828388" y="157480"/>
                      <a:pt x="13860331" y="160020"/>
                      <a:pt x="13902923" y="167640"/>
                    </a:cubicBezTo>
                    <a:cubicBezTo>
                      <a:pt x="14264945" y="167640"/>
                      <a:pt x="14637616" y="170180"/>
                      <a:pt x="14999639" y="157480"/>
                    </a:cubicBezTo>
                    <a:cubicBezTo>
                      <a:pt x="15015123" y="156210"/>
                      <a:pt x="15027823" y="153670"/>
                      <a:pt x="15039253" y="151130"/>
                    </a:cubicBezTo>
                    <a:cubicBezTo>
                      <a:pt x="15055762" y="175260"/>
                      <a:pt x="15016393" y="166370"/>
                      <a:pt x="15026553" y="181610"/>
                    </a:cubicBezTo>
                    <a:cubicBezTo>
                      <a:pt x="15025283" y="161290"/>
                      <a:pt x="15043062" y="175260"/>
                      <a:pt x="15072273" y="168910"/>
                    </a:cubicBezTo>
                    <a:lnTo>
                      <a:pt x="15073543" y="171450"/>
                    </a:lnTo>
                    <a:cubicBezTo>
                      <a:pt x="15086243" y="167640"/>
                      <a:pt x="15093862" y="180340"/>
                      <a:pt x="15106562" y="173990"/>
                    </a:cubicBezTo>
                    <a:lnTo>
                      <a:pt x="15106562" y="168910"/>
                    </a:lnTo>
                    <a:cubicBezTo>
                      <a:pt x="15120533" y="156210"/>
                      <a:pt x="15138312" y="195580"/>
                      <a:pt x="15145933" y="168910"/>
                    </a:cubicBezTo>
                    <a:lnTo>
                      <a:pt x="15157362" y="182880"/>
                    </a:lnTo>
                    <a:cubicBezTo>
                      <a:pt x="15171333" y="160020"/>
                      <a:pt x="15180223" y="190500"/>
                      <a:pt x="15198003" y="170180"/>
                    </a:cubicBezTo>
                    <a:lnTo>
                      <a:pt x="15195462" y="173990"/>
                    </a:lnTo>
                    <a:cubicBezTo>
                      <a:pt x="15219593" y="184150"/>
                      <a:pt x="15244993" y="148590"/>
                      <a:pt x="15253883" y="167640"/>
                    </a:cubicBezTo>
                    <a:cubicBezTo>
                      <a:pt x="15274203" y="163830"/>
                      <a:pt x="15297062" y="160020"/>
                      <a:pt x="15300873" y="140970"/>
                    </a:cubicBezTo>
                    <a:cubicBezTo>
                      <a:pt x="15305953" y="147320"/>
                      <a:pt x="15302143" y="158750"/>
                      <a:pt x="15299603" y="165100"/>
                    </a:cubicBezTo>
                    <a:cubicBezTo>
                      <a:pt x="15375803" y="156210"/>
                      <a:pt x="15459623" y="160020"/>
                      <a:pt x="15526933" y="135890"/>
                    </a:cubicBezTo>
                    <a:cubicBezTo>
                      <a:pt x="15530743" y="139700"/>
                      <a:pt x="15525662" y="142240"/>
                      <a:pt x="15524393" y="147320"/>
                    </a:cubicBezTo>
                    <a:cubicBezTo>
                      <a:pt x="15566303" y="125730"/>
                      <a:pt x="15610753" y="170180"/>
                      <a:pt x="15641233" y="129540"/>
                    </a:cubicBezTo>
                    <a:lnTo>
                      <a:pt x="15652662" y="113030"/>
                    </a:lnTo>
                    <a:cubicBezTo>
                      <a:pt x="15662823" y="119380"/>
                      <a:pt x="15661553" y="132080"/>
                      <a:pt x="15669173" y="137160"/>
                    </a:cubicBezTo>
                    <a:cubicBezTo>
                      <a:pt x="15676793" y="125730"/>
                      <a:pt x="15707273" y="134620"/>
                      <a:pt x="15712353" y="119380"/>
                    </a:cubicBezTo>
                    <a:cubicBezTo>
                      <a:pt x="15717433" y="125730"/>
                      <a:pt x="15711083" y="128270"/>
                      <a:pt x="15711083" y="133350"/>
                    </a:cubicBezTo>
                    <a:cubicBezTo>
                      <a:pt x="15730133" y="137160"/>
                      <a:pt x="15752993" y="111760"/>
                      <a:pt x="15770773" y="116840"/>
                    </a:cubicBezTo>
                    <a:lnTo>
                      <a:pt x="15764423" y="124460"/>
                    </a:lnTo>
                    <a:cubicBezTo>
                      <a:pt x="15860943" y="153670"/>
                      <a:pt x="15984133" y="176530"/>
                      <a:pt x="16064143" y="138430"/>
                    </a:cubicBezTo>
                    <a:cubicBezTo>
                      <a:pt x="16085733" y="132080"/>
                      <a:pt x="16074303" y="160020"/>
                      <a:pt x="16083193" y="158750"/>
                    </a:cubicBezTo>
                    <a:cubicBezTo>
                      <a:pt x="16164473" y="128270"/>
                      <a:pt x="16262262" y="176530"/>
                      <a:pt x="16337193" y="128270"/>
                    </a:cubicBezTo>
                    <a:cubicBezTo>
                      <a:pt x="16395612" y="115570"/>
                      <a:pt x="16413393" y="62230"/>
                      <a:pt x="16413393" y="62230"/>
                    </a:cubicBezTo>
                    <a:cubicBezTo>
                      <a:pt x="16274962" y="83820"/>
                      <a:pt x="16150503" y="60960"/>
                      <a:pt x="16010803" y="33020"/>
                    </a:cubicBezTo>
                    <a:close/>
                  </a:path>
                </a:pathLst>
              </a:custGeom>
              <a:solidFill>
                <a:srgbClr val="F0EFEC"/>
              </a:solidFill>
            </p:spPr>
            <p:txBody>
              <a:bodyPr/>
              <a:lstStyle/>
              <a:p>
                <a:endParaRPr lang="en-US"/>
              </a:p>
            </p:txBody>
          </p:sp>
        </p:grpSp>
      </p:grpSp>
      <p:sp>
        <p:nvSpPr>
          <p:cNvPr id="14" name="Freeform 14"/>
          <p:cNvSpPr/>
          <p:nvPr/>
        </p:nvSpPr>
        <p:spPr>
          <a:xfrm>
            <a:off x="7712596" y="9034073"/>
            <a:ext cx="2862808" cy="954269"/>
          </a:xfrm>
          <a:custGeom>
            <a:avLst/>
            <a:gdLst/>
            <a:ahLst/>
            <a:cxnLst/>
            <a:rect l="l" t="t" r="r" b="b"/>
            <a:pathLst>
              <a:path w="2862808" h="954269">
                <a:moveTo>
                  <a:pt x="0" y="0"/>
                </a:moveTo>
                <a:lnTo>
                  <a:pt x="2862808" y="0"/>
                </a:lnTo>
                <a:lnTo>
                  <a:pt x="2862808" y="954270"/>
                </a:lnTo>
                <a:lnTo>
                  <a:pt x="0" y="95427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 r="-1724"/>
            </a:stretch>
          </a:blipFill>
        </p:spPr>
        <p:txBody>
          <a:bodyPr/>
          <a:lstStyle/>
          <a:p>
            <a:endParaRPr lang="en-US"/>
          </a:p>
        </p:txBody>
      </p:sp>
      <p:sp>
        <p:nvSpPr>
          <p:cNvPr id="3" name="AutoShape 3"/>
          <p:cNvSpPr/>
          <p:nvPr/>
        </p:nvSpPr>
        <p:spPr>
          <a:xfrm>
            <a:off x="4482237" y="-560709"/>
            <a:ext cx="9323526" cy="9090360"/>
          </a:xfrm>
          <a:prstGeom prst="rect">
            <a:avLst/>
          </a:prstGeom>
          <a:solidFill>
            <a:srgbClr val="F0EFEC"/>
          </a:solidFill>
        </p:spPr>
        <p:txBody>
          <a:bodyPr/>
          <a:lstStyle/>
          <a:p>
            <a:endParaRPr lang="en-US"/>
          </a:p>
        </p:txBody>
      </p:sp>
      <p:grpSp>
        <p:nvGrpSpPr>
          <p:cNvPr id="4" name="Group 4"/>
          <p:cNvGrpSpPr/>
          <p:nvPr/>
        </p:nvGrpSpPr>
        <p:grpSpPr>
          <a:xfrm>
            <a:off x="4482237" y="8968600"/>
            <a:ext cx="9375700" cy="115654"/>
            <a:chOff x="0" y="0"/>
            <a:chExt cx="28827361" cy="355600"/>
          </a:xfrm>
        </p:grpSpPr>
        <p:sp>
          <p:nvSpPr>
            <p:cNvPr id="5" name="Freeform 5"/>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6" name="Group 6"/>
          <p:cNvGrpSpPr/>
          <p:nvPr/>
        </p:nvGrpSpPr>
        <p:grpSpPr>
          <a:xfrm>
            <a:off x="5320270" y="531021"/>
            <a:ext cx="7647460" cy="7179592"/>
            <a:chOff x="0" y="0"/>
            <a:chExt cx="10196613" cy="9572789"/>
          </a:xfrm>
        </p:grpSpPr>
        <p:sp>
          <p:nvSpPr>
            <p:cNvPr id="7" name="TextBox 7"/>
            <p:cNvSpPr txBox="1"/>
            <p:nvPr/>
          </p:nvSpPr>
          <p:spPr>
            <a:xfrm>
              <a:off x="0" y="2990007"/>
              <a:ext cx="10196613" cy="2399248"/>
            </a:xfrm>
            <a:prstGeom prst="rect">
              <a:avLst/>
            </a:prstGeom>
          </p:spPr>
          <p:txBody>
            <a:bodyPr lIns="0" tIns="0" rIns="0" bIns="0" rtlCol="0" anchor="t">
              <a:spAutoFit/>
            </a:bodyPr>
            <a:lstStyle/>
            <a:p>
              <a:pPr algn="ctr">
                <a:lnSpc>
                  <a:spcPts val="13000"/>
                </a:lnSpc>
              </a:pPr>
              <a:r>
                <a:rPr lang="en-US" sz="13000" spc="130">
                  <a:solidFill>
                    <a:srgbClr val="866042"/>
                  </a:solidFill>
                  <a:latin typeface="Vollkorn Bold"/>
                </a:rPr>
                <a:t>61 K</a:t>
              </a:r>
            </a:p>
          </p:txBody>
        </p:sp>
        <p:sp>
          <p:nvSpPr>
            <p:cNvPr id="8" name="TextBox 8"/>
            <p:cNvSpPr txBox="1"/>
            <p:nvPr/>
          </p:nvSpPr>
          <p:spPr>
            <a:xfrm>
              <a:off x="0" y="5620760"/>
              <a:ext cx="10196613" cy="3952028"/>
            </a:xfrm>
            <a:prstGeom prst="rect">
              <a:avLst/>
            </a:prstGeom>
          </p:spPr>
          <p:txBody>
            <a:bodyPr lIns="0" tIns="0" rIns="0" bIns="0" rtlCol="0" anchor="t">
              <a:spAutoFit/>
            </a:bodyPr>
            <a:lstStyle/>
            <a:p>
              <a:pPr algn="ctr">
                <a:lnSpc>
                  <a:spcPts val="4759"/>
                </a:lnSpc>
              </a:pPr>
              <a:r>
                <a:rPr lang="en-US" sz="3400" spc="136">
                  <a:solidFill>
                    <a:srgbClr val="866042"/>
                  </a:solidFill>
                  <a:latin typeface="Vollkorn Italics"/>
                </a:rPr>
                <a:t>On Derby Day, the number of people inside the track at Churchill Downs is nearly double the entire population of Kentucky’s third-largest city (Bowling Green has 61,000 residents).</a:t>
              </a:r>
            </a:p>
          </p:txBody>
        </p:sp>
        <p:sp>
          <p:nvSpPr>
            <p:cNvPr id="9" name="TextBox 9"/>
            <p:cNvSpPr txBox="1"/>
            <p:nvPr/>
          </p:nvSpPr>
          <p:spPr>
            <a:xfrm>
              <a:off x="0" y="1792955"/>
              <a:ext cx="10196613" cy="731308"/>
            </a:xfrm>
            <a:prstGeom prst="rect">
              <a:avLst/>
            </a:prstGeom>
          </p:spPr>
          <p:txBody>
            <a:bodyPr lIns="0" tIns="0" rIns="0" bIns="0" rtlCol="0" anchor="t">
              <a:spAutoFit/>
            </a:bodyPr>
            <a:lstStyle/>
            <a:p>
              <a:pPr algn="ctr">
                <a:lnSpc>
                  <a:spcPts val="4550"/>
                </a:lnSpc>
              </a:pPr>
              <a:r>
                <a:rPr lang="en-US" sz="3500" spc="140">
                  <a:solidFill>
                    <a:srgbClr val="866042"/>
                  </a:solidFill>
                  <a:latin typeface="Vollkorn Bold"/>
                </a:rPr>
                <a:t>ECONOMIC IMPACT</a:t>
              </a:r>
            </a:p>
          </p:txBody>
        </p:sp>
        <p:sp>
          <p:nvSpPr>
            <p:cNvPr id="10" name="Freeform 10"/>
            <p:cNvSpPr/>
            <p:nvPr/>
          </p:nvSpPr>
          <p:spPr>
            <a:xfrm>
              <a:off x="4517330" y="0"/>
              <a:ext cx="1231517" cy="1231517"/>
            </a:xfrm>
            <a:custGeom>
              <a:avLst/>
              <a:gdLst/>
              <a:ahLst/>
              <a:cxnLst/>
              <a:rect l="l" t="t" r="r" b="b"/>
              <a:pathLst>
                <a:path w="1231517" h="1231517">
                  <a:moveTo>
                    <a:pt x="0" y="0"/>
                  </a:moveTo>
                  <a:lnTo>
                    <a:pt x="1231517" y="0"/>
                  </a:lnTo>
                  <a:lnTo>
                    <a:pt x="1231517" y="1231517"/>
                  </a:lnTo>
                  <a:lnTo>
                    <a:pt x="0" y="1231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Freeform 2"/>
          <p:cNvSpPr/>
          <p:nvPr/>
        </p:nvSpPr>
        <p:spPr>
          <a:xfrm>
            <a:off x="1332706" y="2812677"/>
            <a:ext cx="2692796" cy="2711075"/>
          </a:xfrm>
          <a:custGeom>
            <a:avLst/>
            <a:gdLst/>
            <a:ahLst/>
            <a:cxnLst/>
            <a:rect l="l" t="t" r="r" b="b"/>
            <a:pathLst>
              <a:path w="2692796" h="2711075">
                <a:moveTo>
                  <a:pt x="0" y="0"/>
                </a:moveTo>
                <a:lnTo>
                  <a:pt x="2692796" y="0"/>
                </a:lnTo>
                <a:lnTo>
                  <a:pt x="2692796" y="2711075"/>
                </a:lnTo>
                <a:lnTo>
                  <a:pt x="0" y="2711075"/>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grpSp>
        <p:nvGrpSpPr>
          <p:cNvPr id="3" name="Group 3"/>
          <p:cNvGrpSpPr/>
          <p:nvPr/>
        </p:nvGrpSpPr>
        <p:grpSpPr>
          <a:xfrm>
            <a:off x="1590649" y="3100898"/>
            <a:ext cx="2176910" cy="2176901"/>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5146" r="-15146"/>
              </a:stretch>
            </a:blipFill>
          </p:spPr>
          <p:txBody>
            <a:bodyPr/>
            <a:lstStyle/>
            <a:p>
              <a:endParaRPr lang="en-US"/>
            </a:p>
          </p:txBody>
        </p:sp>
      </p:grpSp>
      <p:sp>
        <p:nvSpPr>
          <p:cNvPr id="5" name="Freeform 5"/>
          <p:cNvSpPr/>
          <p:nvPr/>
        </p:nvSpPr>
        <p:spPr>
          <a:xfrm>
            <a:off x="7347106" y="2814383"/>
            <a:ext cx="2692796" cy="2711075"/>
          </a:xfrm>
          <a:custGeom>
            <a:avLst/>
            <a:gdLst/>
            <a:ahLst/>
            <a:cxnLst/>
            <a:rect l="l" t="t" r="r" b="b"/>
            <a:pathLst>
              <a:path w="2692796" h="2711075">
                <a:moveTo>
                  <a:pt x="0" y="0"/>
                </a:moveTo>
                <a:lnTo>
                  <a:pt x="2692796" y="0"/>
                </a:lnTo>
                <a:lnTo>
                  <a:pt x="2692796" y="2711076"/>
                </a:lnTo>
                <a:lnTo>
                  <a:pt x="0" y="2711076"/>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grpSp>
        <p:nvGrpSpPr>
          <p:cNvPr id="6" name="Group 6"/>
          <p:cNvGrpSpPr/>
          <p:nvPr/>
        </p:nvGrpSpPr>
        <p:grpSpPr>
          <a:xfrm>
            <a:off x="7608588" y="3102604"/>
            <a:ext cx="2176910" cy="2176901"/>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t="-25188" b="-25188"/>
              </a:stretch>
            </a:blipFill>
          </p:spPr>
          <p:txBody>
            <a:bodyPr/>
            <a:lstStyle/>
            <a:p>
              <a:endParaRPr lang="en-US"/>
            </a:p>
          </p:txBody>
        </p:sp>
      </p:grpSp>
      <p:sp>
        <p:nvSpPr>
          <p:cNvPr id="8" name="Freeform 8"/>
          <p:cNvSpPr/>
          <p:nvPr/>
        </p:nvSpPr>
        <p:spPr>
          <a:xfrm>
            <a:off x="13711406" y="2835517"/>
            <a:ext cx="2692796" cy="2711075"/>
          </a:xfrm>
          <a:custGeom>
            <a:avLst/>
            <a:gdLst/>
            <a:ahLst/>
            <a:cxnLst/>
            <a:rect l="l" t="t" r="r" b="b"/>
            <a:pathLst>
              <a:path w="2692796" h="2711075">
                <a:moveTo>
                  <a:pt x="0" y="0"/>
                </a:moveTo>
                <a:lnTo>
                  <a:pt x="2692796" y="0"/>
                </a:lnTo>
                <a:lnTo>
                  <a:pt x="2692796" y="2711075"/>
                </a:lnTo>
                <a:lnTo>
                  <a:pt x="0" y="2711075"/>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grpSp>
        <p:nvGrpSpPr>
          <p:cNvPr id="9" name="Group 9"/>
          <p:cNvGrpSpPr/>
          <p:nvPr/>
        </p:nvGrpSpPr>
        <p:grpSpPr>
          <a:xfrm>
            <a:off x="13969349" y="3123738"/>
            <a:ext cx="2176910" cy="2176901"/>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44786" r="-44786"/>
              </a:stretch>
            </a:blipFill>
          </p:spPr>
          <p:txBody>
            <a:bodyPr/>
            <a:lstStyle/>
            <a:p>
              <a:endParaRPr lang="en-US"/>
            </a:p>
          </p:txBody>
        </p:sp>
      </p:grpSp>
      <p:grpSp>
        <p:nvGrpSpPr>
          <p:cNvPr id="11" name="Group 11"/>
          <p:cNvGrpSpPr/>
          <p:nvPr/>
        </p:nvGrpSpPr>
        <p:grpSpPr>
          <a:xfrm>
            <a:off x="2455448" y="344014"/>
            <a:ext cx="12476113" cy="1973363"/>
            <a:chOff x="0" y="0"/>
            <a:chExt cx="16634818" cy="2631151"/>
          </a:xfrm>
        </p:grpSpPr>
        <p:sp>
          <p:nvSpPr>
            <p:cNvPr id="12" name="TextBox 12"/>
            <p:cNvSpPr txBox="1"/>
            <p:nvPr/>
          </p:nvSpPr>
          <p:spPr>
            <a:xfrm>
              <a:off x="0" y="76200"/>
              <a:ext cx="16634818" cy="1545167"/>
            </a:xfrm>
            <a:prstGeom prst="rect">
              <a:avLst/>
            </a:prstGeom>
          </p:spPr>
          <p:txBody>
            <a:bodyPr lIns="0" tIns="0" rIns="0" bIns="0" rtlCol="0" anchor="t">
              <a:spAutoFit/>
            </a:bodyPr>
            <a:lstStyle/>
            <a:p>
              <a:pPr algn="ctr">
                <a:lnSpc>
                  <a:spcPts val="8800"/>
                </a:lnSpc>
              </a:pPr>
              <a:r>
                <a:rPr lang="en-US" sz="8000" spc="160">
                  <a:solidFill>
                    <a:srgbClr val="866042"/>
                  </a:solidFill>
                  <a:latin typeface="Vollkorn Bold"/>
                </a:rPr>
                <a:t>150,335</a:t>
              </a:r>
            </a:p>
          </p:txBody>
        </p:sp>
        <p:sp>
          <p:nvSpPr>
            <p:cNvPr id="13" name="TextBox 13"/>
            <p:cNvSpPr txBox="1"/>
            <p:nvPr/>
          </p:nvSpPr>
          <p:spPr>
            <a:xfrm>
              <a:off x="0" y="1899842"/>
              <a:ext cx="16634818" cy="731308"/>
            </a:xfrm>
            <a:prstGeom prst="rect">
              <a:avLst/>
            </a:prstGeom>
          </p:spPr>
          <p:txBody>
            <a:bodyPr lIns="0" tIns="0" rIns="0" bIns="0" rtlCol="0" anchor="t">
              <a:spAutoFit/>
            </a:bodyPr>
            <a:lstStyle/>
            <a:p>
              <a:pPr algn="ctr">
                <a:lnSpc>
                  <a:spcPts val="4550"/>
                </a:lnSpc>
              </a:pPr>
              <a:r>
                <a:rPr lang="en-US" sz="3500" spc="140">
                  <a:solidFill>
                    <a:srgbClr val="866042"/>
                  </a:solidFill>
                  <a:latin typeface="Vollkorn Bold"/>
                </a:rPr>
                <a:t>DERBY ATTENDANCE IN 2023</a:t>
              </a:r>
            </a:p>
          </p:txBody>
        </p:sp>
      </p:grpSp>
      <p:grpSp>
        <p:nvGrpSpPr>
          <p:cNvPr id="14" name="Group 14"/>
          <p:cNvGrpSpPr/>
          <p:nvPr/>
        </p:nvGrpSpPr>
        <p:grpSpPr>
          <a:xfrm>
            <a:off x="381100" y="5923405"/>
            <a:ext cx="4596007" cy="2541154"/>
            <a:chOff x="0" y="0"/>
            <a:chExt cx="6128009" cy="3388205"/>
          </a:xfrm>
        </p:grpSpPr>
        <p:sp>
          <p:nvSpPr>
            <p:cNvPr id="15" name="TextBox 15"/>
            <p:cNvSpPr txBox="1"/>
            <p:nvPr/>
          </p:nvSpPr>
          <p:spPr>
            <a:xfrm>
              <a:off x="0" y="1346045"/>
              <a:ext cx="6128009" cy="2042160"/>
            </a:xfrm>
            <a:prstGeom prst="rect">
              <a:avLst/>
            </a:prstGeom>
          </p:spPr>
          <p:txBody>
            <a:bodyPr lIns="0" tIns="0" rIns="0" bIns="0" rtlCol="0" anchor="t">
              <a:spAutoFit/>
            </a:bodyPr>
            <a:lstStyle/>
            <a:p>
              <a:pPr algn="ctr">
                <a:lnSpc>
                  <a:spcPts val="4199"/>
                </a:lnSpc>
              </a:pPr>
              <a:r>
                <a:rPr lang="en-US" sz="2799" spc="27">
                  <a:solidFill>
                    <a:srgbClr val="866042"/>
                  </a:solidFill>
                  <a:latin typeface="Vollkorn"/>
                </a:rPr>
                <a:t>In 1875, the inaugural race drew 10,000 spectators​.</a:t>
              </a:r>
            </a:p>
            <a:p>
              <a:pPr algn="ctr">
                <a:lnSpc>
                  <a:spcPts val="4200"/>
                </a:lnSpc>
              </a:pPr>
              <a:endParaRPr lang="en-US" sz="2799" spc="27">
                <a:solidFill>
                  <a:srgbClr val="866042"/>
                </a:solidFill>
                <a:latin typeface="Vollkorn"/>
              </a:endParaRPr>
            </a:p>
          </p:txBody>
        </p:sp>
        <p:sp>
          <p:nvSpPr>
            <p:cNvPr id="16" name="TextBox 16"/>
            <p:cNvSpPr txBox="1"/>
            <p:nvPr/>
          </p:nvSpPr>
          <p:spPr>
            <a:xfrm>
              <a:off x="0" y="-104775"/>
              <a:ext cx="6128009" cy="1235922"/>
            </a:xfrm>
            <a:prstGeom prst="rect">
              <a:avLst/>
            </a:prstGeom>
          </p:spPr>
          <p:txBody>
            <a:bodyPr lIns="0" tIns="0" rIns="0" bIns="0" rtlCol="0" anchor="t">
              <a:spAutoFit/>
            </a:bodyPr>
            <a:lstStyle/>
            <a:p>
              <a:pPr algn="ctr">
                <a:lnSpc>
                  <a:spcPts val="7840"/>
                </a:lnSpc>
              </a:pPr>
              <a:r>
                <a:rPr lang="en-US" sz="5600" spc="224">
                  <a:solidFill>
                    <a:srgbClr val="866042"/>
                  </a:solidFill>
                  <a:latin typeface="Vollkorn Bold Italics"/>
                </a:rPr>
                <a:t>10,000</a:t>
              </a:r>
            </a:p>
          </p:txBody>
        </p:sp>
      </p:grpSp>
      <p:grpSp>
        <p:nvGrpSpPr>
          <p:cNvPr id="17" name="Group 17"/>
          <p:cNvGrpSpPr/>
          <p:nvPr/>
        </p:nvGrpSpPr>
        <p:grpSpPr>
          <a:xfrm>
            <a:off x="6395501" y="5923405"/>
            <a:ext cx="4596007" cy="2541154"/>
            <a:chOff x="0" y="0"/>
            <a:chExt cx="6128009" cy="3388205"/>
          </a:xfrm>
        </p:grpSpPr>
        <p:sp>
          <p:nvSpPr>
            <p:cNvPr id="18" name="TextBox 18"/>
            <p:cNvSpPr txBox="1"/>
            <p:nvPr/>
          </p:nvSpPr>
          <p:spPr>
            <a:xfrm>
              <a:off x="0" y="1346045"/>
              <a:ext cx="6128009" cy="2042160"/>
            </a:xfrm>
            <a:prstGeom prst="rect">
              <a:avLst/>
            </a:prstGeom>
          </p:spPr>
          <p:txBody>
            <a:bodyPr lIns="0" tIns="0" rIns="0" bIns="0" rtlCol="0" anchor="t">
              <a:spAutoFit/>
            </a:bodyPr>
            <a:lstStyle/>
            <a:p>
              <a:pPr algn="ctr">
                <a:lnSpc>
                  <a:spcPts val="4199"/>
                </a:lnSpc>
              </a:pPr>
              <a:r>
                <a:rPr lang="en-US" sz="2799" spc="83">
                  <a:solidFill>
                    <a:srgbClr val="866042"/>
                  </a:solidFill>
                  <a:latin typeface="Vollkorn"/>
                </a:rPr>
                <a:t>The attendance record of 170,513 was set in 2015.</a:t>
              </a:r>
            </a:p>
            <a:p>
              <a:pPr algn="ctr">
                <a:lnSpc>
                  <a:spcPts val="4200"/>
                </a:lnSpc>
              </a:pPr>
              <a:endParaRPr lang="en-US" sz="2799" spc="83">
                <a:solidFill>
                  <a:srgbClr val="866042"/>
                </a:solidFill>
                <a:latin typeface="Vollkorn"/>
              </a:endParaRPr>
            </a:p>
          </p:txBody>
        </p:sp>
        <p:sp>
          <p:nvSpPr>
            <p:cNvPr id="19" name="TextBox 19"/>
            <p:cNvSpPr txBox="1"/>
            <p:nvPr/>
          </p:nvSpPr>
          <p:spPr>
            <a:xfrm>
              <a:off x="0" y="-104775"/>
              <a:ext cx="6128009" cy="1235922"/>
            </a:xfrm>
            <a:prstGeom prst="rect">
              <a:avLst/>
            </a:prstGeom>
          </p:spPr>
          <p:txBody>
            <a:bodyPr lIns="0" tIns="0" rIns="0" bIns="0" rtlCol="0" anchor="t">
              <a:spAutoFit/>
            </a:bodyPr>
            <a:lstStyle/>
            <a:p>
              <a:pPr algn="ctr">
                <a:lnSpc>
                  <a:spcPts val="7840"/>
                </a:lnSpc>
              </a:pPr>
              <a:r>
                <a:rPr lang="en-US" sz="5600" spc="224">
                  <a:solidFill>
                    <a:srgbClr val="866042"/>
                  </a:solidFill>
                  <a:latin typeface="Vollkorn Bold Italics"/>
                </a:rPr>
                <a:t>170,513</a:t>
              </a:r>
            </a:p>
          </p:txBody>
        </p:sp>
      </p:grpSp>
      <p:grpSp>
        <p:nvGrpSpPr>
          <p:cNvPr id="20" name="Group 20"/>
          <p:cNvGrpSpPr/>
          <p:nvPr/>
        </p:nvGrpSpPr>
        <p:grpSpPr>
          <a:xfrm>
            <a:off x="12296184" y="5923405"/>
            <a:ext cx="5523241" cy="2948824"/>
            <a:chOff x="0" y="0"/>
            <a:chExt cx="7364321" cy="3931765"/>
          </a:xfrm>
        </p:grpSpPr>
        <p:sp>
          <p:nvSpPr>
            <p:cNvPr id="21" name="TextBox 21"/>
            <p:cNvSpPr txBox="1"/>
            <p:nvPr/>
          </p:nvSpPr>
          <p:spPr>
            <a:xfrm>
              <a:off x="0" y="1336520"/>
              <a:ext cx="7364321" cy="2595245"/>
            </a:xfrm>
            <a:prstGeom prst="rect">
              <a:avLst/>
            </a:prstGeom>
          </p:spPr>
          <p:txBody>
            <a:bodyPr lIns="0" tIns="0" rIns="0" bIns="0" rtlCol="0" anchor="t">
              <a:spAutoFit/>
            </a:bodyPr>
            <a:lstStyle/>
            <a:p>
              <a:pPr algn="ctr">
                <a:lnSpc>
                  <a:spcPts val="3900"/>
                </a:lnSpc>
              </a:pPr>
              <a:r>
                <a:rPr lang="en-US" sz="2600" spc="26">
                  <a:solidFill>
                    <a:srgbClr val="866042"/>
                  </a:solidFill>
                  <a:latin typeface="Vollkorn"/>
                </a:rPr>
                <a:t>Attendance topped 150,000 last year for the first time since the pandemic but was still lower than each of the 15 Derbys from 2005 to 2019.</a:t>
              </a:r>
            </a:p>
          </p:txBody>
        </p:sp>
        <p:sp>
          <p:nvSpPr>
            <p:cNvPr id="22" name="TextBox 22"/>
            <p:cNvSpPr txBox="1"/>
            <p:nvPr/>
          </p:nvSpPr>
          <p:spPr>
            <a:xfrm>
              <a:off x="0" y="-104775"/>
              <a:ext cx="7364321" cy="1235922"/>
            </a:xfrm>
            <a:prstGeom prst="rect">
              <a:avLst/>
            </a:prstGeom>
          </p:spPr>
          <p:txBody>
            <a:bodyPr lIns="0" tIns="0" rIns="0" bIns="0" rtlCol="0" anchor="t">
              <a:spAutoFit/>
            </a:bodyPr>
            <a:lstStyle/>
            <a:p>
              <a:pPr algn="ctr">
                <a:lnSpc>
                  <a:spcPts val="7840"/>
                </a:lnSpc>
              </a:pPr>
              <a:r>
                <a:rPr lang="en-US" sz="5600" spc="224">
                  <a:solidFill>
                    <a:srgbClr val="866042"/>
                  </a:solidFill>
                  <a:latin typeface="Vollkorn Bold Italics"/>
                </a:rPr>
                <a:t>15</a:t>
              </a:r>
            </a:p>
          </p:txBody>
        </p:sp>
      </p:grpSp>
      <p:sp>
        <p:nvSpPr>
          <p:cNvPr id="23" name="AutoShape 23"/>
          <p:cNvSpPr/>
          <p:nvPr/>
        </p:nvSpPr>
        <p:spPr>
          <a:xfrm>
            <a:off x="-173239" y="9335713"/>
            <a:ext cx="18634477" cy="1179887"/>
          </a:xfrm>
          <a:prstGeom prst="rect">
            <a:avLst/>
          </a:prstGeom>
          <a:solidFill>
            <a:srgbClr val="866042"/>
          </a:solidFill>
        </p:spPr>
        <p:txBody>
          <a:bodyPr/>
          <a:lstStyle/>
          <a:p>
            <a:endParaRPr lang="en-US"/>
          </a:p>
        </p:txBody>
      </p:sp>
      <p:grpSp>
        <p:nvGrpSpPr>
          <p:cNvPr id="24" name="Group 24"/>
          <p:cNvGrpSpPr/>
          <p:nvPr/>
        </p:nvGrpSpPr>
        <p:grpSpPr>
          <a:xfrm>
            <a:off x="-173239" y="9343333"/>
            <a:ext cx="18634477" cy="1172267"/>
            <a:chOff x="0" y="0"/>
            <a:chExt cx="24845970" cy="1563022"/>
          </a:xfrm>
        </p:grpSpPr>
        <p:sp>
          <p:nvSpPr>
            <p:cNvPr id="25" name="AutoShape 25"/>
            <p:cNvSpPr/>
            <p:nvPr/>
          </p:nvSpPr>
          <p:spPr>
            <a:xfrm>
              <a:off x="0" y="0"/>
              <a:ext cx="24845970" cy="1563022"/>
            </a:xfrm>
            <a:prstGeom prst="rect">
              <a:avLst/>
            </a:prstGeom>
            <a:solidFill>
              <a:srgbClr val="866042"/>
            </a:solidFill>
          </p:spPr>
          <p:txBody>
            <a:bodyPr/>
            <a:lstStyle/>
            <a:p>
              <a:endParaRPr lang="en-US"/>
            </a:p>
          </p:txBody>
        </p:sp>
        <p:sp>
          <p:nvSpPr>
            <p:cNvPr id="26" name="TextBox 26"/>
            <p:cNvSpPr txBox="1"/>
            <p:nvPr/>
          </p:nvSpPr>
          <p:spPr>
            <a:xfrm>
              <a:off x="13431174" y="383158"/>
              <a:ext cx="10462586" cy="525145"/>
            </a:xfrm>
            <a:prstGeom prst="rect">
              <a:avLst/>
            </a:prstGeom>
          </p:spPr>
          <p:txBody>
            <a:bodyPr lIns="0" tIns="0" rIns="0" bIns="0" rtlCol="0" anchor="t">
              <a:spAutoFit/>
            </a:bodyPr>
            <a:lstStyle/>
            <a:p>
              <a:pPr algn="r">
                <a:lnSpc>
                  <a:spcPts val="3359"/>
                </a:lnSpc>
              </a:pPr>
              <a:r>
                <a:rPr lang="en-US" sz="2400" spc="240">
                  <a:solidFill>
                    <a:srgbClr val="F0EFEC"/>
                  </a:solidFill>
                  <a:latin typeface="Vollkorn"/>
                </a:rPr>
                <a:t>The Business of Sports &amp; Entertainment</a:t>
              </a:r>
            </a:p>
          </p:txBody>
        </p:sp>
      </p:grpSp>
      <p:sp>
        <p:nvSpPr>
          <p:cNvPr id="27" name="Freeform 27"/>
          <p:cNvSpPr/>
          <p:nvPr/>
        </p:nvSpPr>
        <p:spPr>
          <a:xfrm>
            <a:off x="1088665" y="9571288"/>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 r="-1724"/>
            </a:stretch>
          </a:blipFill>
        </p:spPr>
        <p:txBody>
          <a:bodyPr/>
          <a:lstStyle/>
          <a:p>
            <a:endParaRPr lang="en-US"/>
          </a:p>
        </p:txBody>
      </p:sp>
      <p:sp>
        <p:nvSpPr>
          <p:cNvPr id="3" name="AutoShape 3"/>
          <p:cNvSpPr/>
          <p:nvPr/>
        </p:nvSpPr>
        <p:spPr>
          <a:xfrm>
            <a:off x="4482237" y="-560709"/>
            <a:ext cx="9323526" cy="9090360"/>
          </a:xfrm>
          <a:prstGeom prst="rect">
            <a:avLst/>
          </a:prstGeom>
          <a:solidFill>
            <a:srgbClr val="F0EFEC"/>
          </a:solidFill>
        </p:spPr>
        <p:txBody>
          <a:bodyPr/>
          <a:lstStyle/>
          <a:p>
            <a:endParaRPr lang="en-US"/>
          </a:p>
        </p:txBody>
      </p:sp>
      <p:grpSp>
        <p:nvGrpSpPr>
          <p:cNvPr id="4" name="Group 4"/>
          <p:cNvGrpSpPr/>
          <p:nvPr/>
        </p:nvGrpSpPr>
        <p:grpSpPr>
          <a:xfrm>
            <a:off x="4482237" y="8968600"/>
            <a:ext cx="9375700" cy="115654"/>
            <a:chOff x="0" y="0"/>
            <a:chExt cx="28827361" cy="355600"/>
          </a:xfrm>
        </p:grpSpPr>
        <p:sp>
          <p:nvSpPr>
            <p:cNvPr id="5" name="Freeform 5"/>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6" name="Group 6"/>
          <p:cNvGrpSpPr/>
          <p:nvPr/>
        </p:nvGrpSpPr>
        <p:grpSpPr>
          <a:xfrm>
            <a:off x="5320270" y="257702"/>
            <a:ext cx="7647460" cy="7928886"/>
            <a:chOff x="0" y="0"/>
            <a:chExt cx="10196613" cy="10571849"/>
          </a:xfrm>
        </p:grpSpPr>
        <p:sp>
          <p:nvSpPr>
            <p:cNvPr id="7" name="TextBox 7"/>
            <p:cNvSpPr txBox="1"/>
            <p:nvPr/>
          </p:nvSpPr>
          <p:spPr>
            <a:xfrm>
              <a:off x="0" y="3009057"/>
              <a:ext cx="10196613" cy="2579158"/>
            </a:xfrm>
            <a:prstGeom prst="rect">
              <a:avLst/>
            </a:prstGeom>
          </p:spPr>
          <p:txBody>
            <a:bodyPr lIns="0" tIns="0" rIns="0" bIns="0" rtlCol="0" anchor="t">
              <a:spAutoFit/>
            </a:bodyPr>
            <a:lstStyle/>
            <a:p>
              <a:pPr algn="ctr">
                <a:lnSpc>
                  <a:spcPts val="14000"/>
                </a:lnSpc>
              </a:pPr>
              <a:r>
                <a:rPr lang="en-US" sz="14000" spc="140">
                  <a:solidFill>
                    <a:srgbClr val="866042"/>
                  </a:solidFill>
                  <a:latin typeface="Vollkorn Bold"/>
                </a:rPr>
                <a:t>0</a:t>
              </a:r>
            </a:p>
          </p:txBody>
        </p:sp>
        <p:sp>
          <p:nvSpPr>
            <p:cNvPr id="8" name="TextBox 8"/>
            <p:cNvSpPr txBox="1"/>
            <p:nvPr/>
          </p:nvSpPr>
          <p:spPr>
            <a:xfrm>
              <a:off x="0" y="5819720"/>
              <a:ext cx="10196613" cy="4752128"/>
            </a:xfrm>
            <a:prstGeom prst="rect">
              <a:avLst/>
            </a:prstGeom>
          </p:spPr>
          <p:txBody>
            <a:bodyPr lIns="0" tIns="0" rIns="0" bIns="0" rtlCol="0" anchor="t">
              <a:spAutoFit/>
            </a:bodyPr>
            <a:lstStyle/>
            <a:p>
              <a:pPr algn="ctr">
                <a:lnSpc>
                  <a:spcPts val="4759"/>
                </a:lnSpc>
              </a:pPr>
              <a:r>
                <a:rPr lang="en-US" sz="3400" spc="136">
                  <a:solidFill>
                    <a:srgbClr val="866042"/>
                  </a:solidFill>
                  <a:latin typeface="Vollkorn Italics"/>
                </a:rPr>
                <a:t>Burgoo, a thick stew of beef, chicken, pork, and vegetables, is a popular dish throughout the state of Kentucky.  However, Derby-goers won’t eat any at this year’s event, as it is noticeably absent from the official on-track menu. ​</a:t>
              </a:r>
            </a:p>
          </p:txBody>
        </p:sp>
        <p:sp>
          <p:nvSpPr>
            <p:cNvPr id="9" name="TextBox 9"/>
            <p:cNvSpPr txBox="1"/>
            <p:nvPr/>
          </p:nvSpPr>
          <p:spPr>
            <a:xfrm>
              <a:off x="0" y="1792955"/>
              <a:ext cx="10196613" cy="731308"/>
            </a:xfrm>
            <a:prstGeom prst="rect">
              <a:avLst/>
            </a:prstGeom>
          </p:spPr>
          <p:txBody>
            <a:bodyPr lIns="0" tIns="0" rIns="0" bIns="0" rtlCol="0" anchor="t">
              <a:spAutoFit/>
            </a:bodyPr>
            <a:lstStyle/>
            <a:p>
              <a:pPr algn="ctr">
                <a:lnSpc>
                  <a:spcPts val="4550"/>
                </a:lnSpc>
              </a:pPr>
              <a:r>
                <a:rPr lang="en-US" sz="3500" spc="140">
                  <a:solidFill>
                    <a:srgbClr val="866042"/>
                  </a:solidFill>
                  <a:latin typeface="Vollkorn Bold"/>
                </a:rPr>
                <a:t>FAN EXPERIENCE</a:t>
              </a:r>
            </a:p>
          </p:txBody>
        </p:sp>
        <p:sp>
          <p:nvSpPr>
            <p:cNvPr id="10" name="Freeform 10"/>
            <p:cNvSpPr/>
            <p:nvPr/>
          </p:nvSpPr>
          <p:spPr>
            <a:xfrm>
              <a:off x="4517330" y="0"/>
              <a:ext cx="1231517" cy="1231517"/>
            </a:xfrm>
            <a:custGeom>
              <a:avLst/>
              <a:gdLst/>
              <a:ahLst/>
              <a:cxnLst/>
              <a:rect l="l" t="t" r="r" b="b"/>
              <a:pathLst>
                <a:path w="1231517" h="1231517">
                  <a:moveTo>
                    <a:pt x="0" y="0"/>
                  </a:moveTo>
                  <a:lnTo>
                    <a:pt x="1231517" y="0"/>
                  </a:lnTo>
                  <a:lnTo>
                    <a:pt x="1231517" y="1231517"/>
                  </a:lnTo>
                  <a:lnTo>
                    <a:pt x="0" y="1231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625813" y="-164932"/>
            <a:ext cx="1714478" cy="10616863"/>
          </a:xfrm>
          <a:prstGeom prst="rect">
            <a:avLst/>
          </a:prstGeom>
          <a:solidFill>
            <a:srgbClr val="866042"/>
          </a:solidFill>
        </p:spPr>
        <p:txBody>
          <a:bodyPr/>
          <a:lstStyle/>
          <a:p>
            <a:endParaRPr lang="en-US"/>
          </a:p>
        </p:txBody>
      </p:sp>
      <p:sp>
        <p:nvSpPr>
          <p:cNvPr id="3" name="TextBox 3"/>
          <p:cNvSpPr txBox="1"/>
          <p:nvPr/>
        </p:nvSpPr>
        <p:spPr>
          <a:xfrm>
            <a:off x="5664728" y="1085850"/>
            <a:ext cx="11594572" cy="930275"/>
          </a:xfrm>
          <a:prstGeom prst="rect">
            <a:avLst/>
          </a:prstGeom>
        </p:spPr>
        <p:txBody>
          <a:bodyPr lIns="0" tIns="0" rIns="0" bIns="0" rtlCol="0" anchor="t">
            <a:spAutoFit/>
          </a:bodyPr>
          <a:lstStyle/>
          <a:p>
            <a:pPr algn="r">
              <a:lnSpc>
                <a:spcPts val="7150"/>
              </a:lnSpc>
            </a:pPr>
            <a:r>
              <a:rPr lang="en-US" sz="6500">
                <a:solidFill>
                  <a:srgbClr val="866042"/>
                </a:solidFill>
                <a:latin typeface="Vollkorn Bold Italics"/>
              </a:rPr>
              <a:t>Fan Experience</a:t>
            </a:r>
          </a:p>
        </p:txBody>
      </p:sp>
      <p:grpSp>
        <p:nvGrpSpPr>
          <p:cNvPr id="4" name="Group 4"/>
          <p:cNvGrpSpPr/>
          <p:nvPr/>
        </p:nvGrpSpPr>
        <p:grpSpPr>
          <a:xfrm>
            <a:off x="-173239" y="9343333"/>
            <a:ext cx="18634477" cy="1172267"/>
            <a:chOff x="0" y="0"/>
            <a:chExt cx="24845970" cy="1563022"/>
          </a:xfrm>
        </p:grpSpPr>
        <p:sp>
          <p:nvSpPr>
            <p:cNvPr id="5" name="AutoShape 5"/>
            <p:cNvSpPr/>
            <p:nvPr/>
          </p:nvSpPr>
          <p:spPr>
            <a:xfrm>
              <a:off x="0" y="0"/>
              <a:ext cx="24845970" cy="1563022"/>
            </a:xfrm>
            <a:prstGeom prst="rect">
              <a:avLst/>
            </a:prstGeom>
            <a:solidFill>
              <a:srgbClr val="866042"/>
            </a:solidFill>
          </p:spPr>
          <p:txBody>
            <a:bodyPr/>
            <a:lstStyle/>
            <a:p>
              <a:endParaRPr lang="en-US"/>
            </a:p>
          </p:txBody>
        </p:sp>
        <p:sp>
          <p:nvSpPr>
            <p:cNvPr id="6" name="TextBox 6"/>
            <p:cNvSpPr txBox="1"/>
            <p:nvPr/>
          </p:nvSpPr>
          <p:spPr>
            <a:xfrm>
              <a:off x="13431174" y="383158"/>
              <a:ext cx="10462586" cy="525145"/>
            </a:xfrm>
            <a:prstGeom prst="rect">
              <a:avLst/>
            </a:prstGeom>
          </p:spPr>
          <p:txBody>
            <a:bodyPr lIns="0" tIns="0" rIns="0" bIns="0" rtlCol="0" anchor="t">
              <a:spAutoFit/>
            </a:bodyPr>
            <a:lstStyle/>
            <a:p>
              <a:pPr algn="r">
                <a:lnSpc>
                  <a:spcPts val="3359"/>
                </a:lnSpc>
              </a:pPr>
              <a:r>
                <a:rPr lang="en-US" sz="2400" spc="240">
                  <a:solidFill>
                    <a:srgbClr val="F0EFEC"/>
                  </a:solidFill>
                  <a:latin typeface="Vollkorn"/>
                </a:rPr>
                <a:t>The Business of Sports &amp; Entertainment</a:t>
              </a:r>
            </a:p>
          </p:txBody>
        </p:sp>
      </p:grpSp>
      <p:grpSp>
        <p:nvGrpSpPr>
          <p:cNvPr id="7" name="Group 7"/>
          <p:cNvGrpSpPr/>
          <p:nvPr/>
        </p:nvGrpSpPr>
        <p:grpSpPr>
          <a:xfrm>
            <a:off x="2351331" y="5941272"/>
            <a:ext cx="4583087" cy="2213664"/>
            <a:chOff x="0" y="0"/>
            <a:chExt cx="6110782" cy="2951552"/>
          </a:xfrm>
        </p:grpSpPr>
        <p:sp>
          <p:nvSpPr>
            <p:cNvPr id="8" name="TextBox 8"/>
            <p:cNvSpPr txBox="1"/>
            <p:nvPr/>
          </p:nvSpPr>
          <p:spPr>
            <a:xfrm>
              <a:off x="0" y="1168472"/>
              <a:ext cx="6110782" cy="1783080"/>
            </a:xfrm>
            <a:prstGeom prst="rect">
              <a:avLst/>
            </a:prstGeom>
          </p:spPr>
          <p:txBody>
            <a:bodyPr lIns="0" tIns="0" rIns="0" bIns="0" rtlCol="0" anchor="t">
              <a:spAutoFit/>
            </a:bodyPr>
            <a:lstStyle/>
            <a:p>
              <a:pPr>
                <a:lnSpc>
                  <a:spcPts val="3600"/>
                </a:lnSpc>
              </a:pPr>
              <a:r>
                <a:rPr lang="en-US" sz="2400">
                  <a:solidFill>
                    <a:srgbClr val="866042"/>
                  </a:solidFill>
                  <a:latin typeface="Vollkorn"/>
                </a:rPr>
                <a:t>Derby fans will consume 10,000 pounds of smoked brisket at the track this year.</a:t>
              </a:r>
            </a:p>
          </p:txBody>
        </p:sp>
        <p:sp>
          <p:nvSpPr>
            <p:cNvPr id="9" name="TextBox 9"/>
            <p:cNvSpPr txBox="1"/>
            <p:nvPr/>
          </p:nvSpPr>
          <p:spPr>
            <a:xfrm>
              <a:off x="0" y="-95250"/>
              <a:ext cx="6110782" cy="1062990"/>
            </a:xfrm>
            <a:prstGeom prst="rect">
              <a:avLst/>
            </a:prstGeom>
          </p:spPr>
          <p:txBody>
            <a:bodyPr lIns="0" tIns="0" rIns="0" bIns="0" rtlCol="0" anchor="t">
              <a:spAutoFit/>
            </a:bodyPr>
            <a:lstStyle/>
            <a:p>
              <a:pPr algn="l">
                <a:lnSpc>
                  <a:spcPts val="6719"/>
                </a:lnSpc>
              </a:pPr>
              <a:r>
                <a:rPr lang="en-US" sz="4800" spc="192">
                  <a:solidFill>
                    <a:srgbClr val="866042"/>
                  </a:solidFill>
                  <a:latin typeface="Vollkorn Bold Italics"/>
                </a:rPr>
                <a:t>10,000</a:t>
              </a:r>
            </a:p>
          </p:txBody>
        </p:sp>
      </p:grpSp>
      <p:grpSp>
        <p:nvGrpSpPr>
          <p:cNvPr id="10" name="Group 10"/>
          <p:cNvGrpSpPr/>
          <p:nvPr/>
        </p:nvGrpSpPr>
        <p:grpSpPr>
          <a:xfrm>
            <a:off x="12676213" y="5941272"/>
            <a:ext cx="4583087" cy="2670864"/>
            <a:chOff x="0" y="0"/>
            <a:chExt cx="6110782" cy="3561152"/>
          </a:xfrm>
        </p:grpSpPr>
        <p:sp>
          <p:nvSpPr>
            <p:cNvPr id="11" name="TextBox 11"/>
            <p:cNvSpPr txBox="1"/>
            <p:nvPr/>
          </p:nvSpPr>
          <p:spPr>
            <a:xfrm>
              <a:off x="0" y="1168472"/>
              <a:ext cx="6110782" cy="2392680"/>
            </a:xfrm>
            <a:prstGeom prst="rect">
              <a:avLst/>
            </a:prstGeom>
          </p:spPr>
          <p:txBody>
            <a:bodyPr lIns="0" tIns="0" rIns="0" bIns="0" rtlCol="0" anchor="t">
              <a:spAutoFit/>
            </a:bodyPr>
            <a:lstStyle/>
            <a:p>
              <a:pPr>
                <a:lnSpc>
                  <a:spcPts val="3600"/>
                </a:lnSpc>
              </a:pPr>
              <a:r>
                <a:rPr lang="en-US" sz="2400">
                  <a:solidFill>
                    <a:srgbClr val="866042"/>
                  </a:solidFill>
                  <a:latin typeface="Vollkorn"/>
                </a:rPr>
                <a:t>Kentucky Derby attendees will eat more than 20,000 pieces of assorted desserts at this year’s event.</a:t>
              </a:r>
            </a:p>
          </p:txBody>
        </p:sp>
        <p:sp>
          <p:nvSpPr>
            <p:cNvPr id="12" name="TextBox 12"/>
            <p:cNvSpPr txBox="1"/>
            <p:nvPr/>
          </p:nvSpPr>
          <p:spPr>
            <a:xfrm>
              <a:off x="0" y="-95250"/>
              <a:ext cx="6110782" cy="1062990"/>
            </a:xfrm>
            <a:prstGeom prst="rect">
              <a:avLst/>
            </a:prstGeom>
          </p:spPr>
          <p:txBody>
            <a:bodyPr lIns="0" tIns="0" rIns="0" bIns="0" rtlCol="0" anchor="t">
              <a:spAutoFit/>
            </a:bodyPr>
            <a:lstStyle/>
            <a:p>
              <a:pPr algn="l">
                <a:lnSpc>
                  <a:spcPts val="6719"/>
                </a:lnSpc>
              </a:pPr>
              <a:r>
                <a:rPr lang="en-US" sz="4800" spc="192">
                  <a:solidFill>
                    <a:srgbClr val="866042"/>
                  </a:solidFill>
                  <a:latin typeface="Vollkorn Bold Italics"/>
                </a:rPr>
                <a:t>20,000</a:t>
              </a:r>
            </a:p>
          </p:txBody>
        </p:sp>
      </p:grpSp>
      <p:grpSp>
        <p:nvGrpSpPr>
          <p:cNvPr id="13" name="Group 13"/>
          <p:cNvGrpSpPr/>
          <p:nvPr/>
        </p:nvGrpSpPr>
        <p:grpSpPr>
          <a:xfrm>
            <a:off x="7513772" y="5941272"/>
            <a:ext cx="4583087" cy="2670864"/>
            <a:chOff x="0" y="0"/>
            <a:chExt cx="6110782" cy="3561152"/>
          </a:xfrm>
        </p:grpSpPr>
        <p:sp>
          <p:nvSpPr>
            <p:cNvPr id="14" name="TextBox 14"/>
            <p:cNvSpPr txBox="1"/>
            <p:nvPr/>
          </p:nvSpPr>
          <p:spPr>
            <a:xfrm>
              <a:off x="0" y="1168472"/>
              <a:ext cx="6110782" cy="2392680"/>
            </a:xfrm>
            <a:prstGeom prst="rect">
              <a:avLst/>
            </a:prstGeom>
          </p:spPr>
          <p:txBody>
            <a:bodyPr lIns="0" tIns="0" rIns="0" bIns="0" rtlCol="0" anchor="t">
              <a:spAutoFit/>
            </a:bodyPr>
            <a:lstStyle/>
            <a:p>
              <a:pPr>
                <a:lnSpc>
                  <a:spcPts val="3600"/>
                </a:lnSpc>
              </a:pPr>
              <a:r>
                <a:rPr lang="en-US" sz="2400">
                  <a:solidFill>
                    <a:srgbClr val="866042"/>
                  </a:solidFill>
                  <a:latin typeface="Vollkorn"/>
                </a:rPr>
                <a:t>Horse racing fans will down an estimated 9,000 pounds of shrimp at Churchill Downs on race day.</a:t>
              </a:r>
            </a:p>
          </p:txBody>
        </p:sp>
        <p:sp>
          <p:nvSpPr>
            <p:cNvPr id="15" name="TextBox 15"/>
            <p:cNvSpPr txBox="1"/>
            <p:nvPr/>
          </p:nvSpPr>
          <p:spPr>
            <a:xfrm>
              <a:off x="0" y="-95250"/>
              <a:ext cx="6110782" cy="1062990"/>
            </a:xfrm>
            <a:prstGeom prst="rect">
              <a:avLst/>
            </a:prstGeom>
          </p:spPr>
          <p:txBody>
            <a:bodyPr lIns="0" tIns="0" rIns="0" bIns="0" rtlCol="0" anchor="t">
              <a:spAutoFit/>
            </a:bodyPr>
            <a:lstStyle/>
            <a:p>
              <a:pPr algn="l">
                <a:lnSpc>
                  <a:spcPts val="6719"/>
                </a:lnSpc>
              </a:pPr>
              <a:r>
                <a:rPr lang="en-US" sz="4800" spc="192">
                  <a:solidFill>
                    <a:srgbClr val="866042"/>
                  </a:solidFill>
                  <a:latin typeface="Vollkorn Bold Italics"/>
                </a:rPr>
                <a:t>9,000</a:t>
              </a:r>
            </a:p>
          </p:txBody>
        </p:sp>
      </p:grpSp>
      <p:sp>
        <p:nvSpPr>
          <p:cNvPr id="16" name="Freeform 16"/>
          <p:cNvSpPr/>
          <p:nvPr/>
        </p:nvSpPr>
        <p:spPr>
          <a:xfrm>
            <a:off x="2351331" y="3048497"/>
            <a:ext cx="3714712" cy="2489667"/>
          </a:xfrm>
          <a:custGeom>
            <a:avLst/>
            <a:gdLst/>
            <a:ahLst/>
            <a:cxnLst/>
            <a:rect l="l" t="t" r="r" b="b"/>
            <a:pathLst>
              <a:path w="3714712" h="2489667">
                <a:moveTo>
                  <a:pt x="0" y="0"/>
                </a:moveTo>
                <a:lnTo>
                  <a:pt x="3714712" y="0"/>
                </a:lnTo>
                <a:lnTo>
                  <a:pt x="3714712" y="2489667"/>
                </a:lnTo>
                <a:lnTo>
                  <a:pt x="0" y="2489667"/>
                </a:lnTo>
                <a:lnTo>
                  <a:pt x="0" y="0"/>
                </a:lnTo>
                <a:close/>
              </a:path>
            </a:pathLst>
          </a:custGeom>
          <a:blipFill>
            <a:blip r:embed="rId2"/>
            <a:stretch>
              <a:fillRect l="-297" r="-297"/>
            </a:stretch>
          </a:blipFill>
        </p:spPr>
        <p:txBody>
          <a:bodyPr/>
          <a:lstStyle/>
          <a:p>
            <a:endParaRPr lang="en-US"/>
          </a:p>
        </p:txBody>
      </p:sp>
      <p:sp>
        <p:nvSpPr>
          <p:cNvPr id="17" name="Freeform 17"/>
          <p:cNvSpPr/>
          <p:nvPr/>
        </p:nvSpPr>
        <p:spPr>
          <a:xfrm>
            <a:off x="7513772" y="3048497"/>
            <a:ext cx="3714712" cy="2489667"/>
          </a:xfrm>
          <a:custGeom>
            <a:avLst/>
            <a:gdLst/>
            <a:ahLst/>
            <a:cxnLst/>
            <a:rect l="l" t="t" r="r" b="b"/>
            <a:pathLst>
              <a:path w="3714712" h="2489667">
                <a:moveTo>
                  <a:pt x="0" y="0"/>
                </a:moveTo>
                <a:lnTo>
                  <a:pt x="3714713" y="0"/>
                </a:lnTo>
                <a:lnTo>
                  <a:pt x="3714713" y="2489667"/>
                </a:lnTo>
                <a:lnTo>
                  <a:pt x="0" y="2489667"/>
                </a:lnTo>
                <a:lnTo>
                  <a:pt x="0" y="0"/>
                </a:lnTo>
                <a:close/>
              </a:path>
            </a:pathLst>
          </a:custGeom>
          <a:blipFill>
            <a:blip r:embed="rId3"/>
            <a:stretch>
              <a:fillRect l="-203" r="-203"/>
            </a:stretch>
          </a:blipFill>
        </p:spPr>
        <p:txBody>
          <a:bodyPr/>
          <a:lstStyle/>
          <a:p>
            <a:endParaRPr lang="en-US"/>
          </a:p>
        </p:txBody>
      </p:sp>
      <p:sp>
        <p:nvSpPr>
          <p:cNvPr id="18" name="Freeform 18"/>
          <p:cNvSpPr/>
          <p:nvPr/>
        </p:nvSpPr>
        <p:spPr>
          <a:xfrm>
            <a:off x="12676213" y="3048497"/>
            <a:ext cx="3714712" cy="2489667"/>
          </a:xfrm>
          <a:custGeom>
            <a:avLst/>
            <a:gdLst/>
            <a:ahLst/>
            <a:cxnLst/>
            <a:rect l="l" t="t" r="r" b="b"/>
            <a:pathLst>
              <a:path w="3714712" h="2489667">
                <a:moveTo>
                  <a:pt x="0" y="0"/>
                </a:moveTo>
                <a:lnTo>
                  <a:pt x="3714713" y="0"/>
                </a:lnTo>
                <a:lnTo>
                  <a:pt x="3714713" y="2489667"/>
                </a:lnTo>
                <a:lnTo>
                  <a:pt x="0" y="2489667"/>
                </a:lnTo>
                <a:lnTo>
                  <a:pt x="0" y="0"/>
                </a:lnTo>
                <a:close/>
              </a:path>
            </a:pathLst>
          </a:custGeom>
          <a:blipFill>
            <a:blip r:embed="rId4"/>
            <a:stretch>
              <a:fillRect l="-582" r="-582"/>
            </a:stretch>
          </a:blipFill>
        </p:spPr>
        <p:txBody>
          <a:bodyPr/>
          <a:lstStyle/>
          <a:p>
            <a:endParaRPr lang="en-US"/>
          </a:p>
        </p:txBody>
      </p:sp>
      <p:grpSp>
        <p:nvGrpSpPr>
          <p:cNvPr id="19" name="Group 19"/>
          <p:cNvGrpSpPr/>
          <p:nvPr/>
        </p:nvGrpSpPr>
        <p:grpSpPr>
          <a:xfrm rot="-5400000">
            <a:off x="-2450854" y="4865858"/>
            <a:ext cx="8095057" cy="115654"/>
            <a:chOff x="0" y="0"/>
            <a:chExt cx="24889782" cy="355600"/>
          </a:xfrm>
        </p:grpSpPr>
        <p:sp>
          <p:nvSpPr>
            <p:cNvPr id="20" name="Freeform 20"/>
            <p:cNvSpPr/>
            <p:nvPr/>
          </p:nvSpPr>
          <p:spPr>
            <a:xfrm>
              <a:off x="92710" y="21590"/>
              <a:ext cx="24757702" cy="293370"/>
            </a:xfrm>
            <a:custGeom>
              <a:avLst/>
              <a:gdLst/>
              <a:ahLst/>
              <a:cxnLst/>
              <a:rect l="l" t="t" r="r" b="b"/>
              <a:pathLst>
                <a:path w="24757702" h="293370">
                  <a:moveTo>
                    <a:pt x="24355112" y="33020"/>
                  </a:moveTo>
                  <a:cubicBezTo>
                    <a:pt x="24308123" y="36830"/>
                    <a:pt x="24247162" y="45720"/>
                    <a:pt x="24203982" y="36830"/>
                  </a:cubicBezTo>
                  <a:cubicBezTo>
                    <a:pt x="24022373" y="41910"/>
                    <a:pt x="23840762" y="0"/>
                    <a:pt x="23655343" y="17780"/>
                  </a:cubicBezTo>
                  <a:cubicBezTo>
                    <a:pt x="23665502" y="24130"/>
                    <a:pt x="23655343" y="34290"/>
                    <a:pt x="23645182" y="38100"/>
                  </a:cubicBezTo>
                  <a:lnTo>
                    <a:pt x="23642643" y="31750"/>
                  </a:lnTo>
                  <a:lnTo>
                    <a:pt x="23628673" y="44450"/>
                  </a:lnTo>
                  <a:cubicBezTo>
                    <a:pt x="23614702" y="45720"/>
                    <a:pt x="23621052" y="29210"/>
                    <a:pt x="23632482" y="26670"/>
                  </a:cubicBezTo>
                  <a:cubicBezTo>
                    <a:pt x="23558823" y="26670"/>
                    <a:pt x="23492782" y="33020"/>
                    <a:pt x="23420393" y="29210"/>
                  </a:cubicBezTo>
                  <a:cubicBezTo>
                    <a:pt x="23415312" y="49530"/>
                    <a:pt x="23383562" y="30480"/>
                    <a:pt x="23381023" y="50800"/>
                  </a:cubicBezTo>
                  <a:cubicBezTo>
                    <a:pt x="23377212" y="46990"/>
                    <a:pt x="23381023" y="45720"/>
                    <a:pt x="23382293" y="41910"/>
                  </a:cubicBezTo>
                  <a:cubicBezTo>
                    <a:pt x="23368323" y="44450"/>
                    <a:pt x="23358162" y="46990"/>
                    <a:pt x="23349273" y="48260"/>
                  </a:cubicBezTo>
                  <a:cubicBezTo>
                    <a:pt x="23202366" y="50800"/>
                    <a:pt x="23124591" y="45720"/>
                    <a:pt x="22899907" y="27940"/>
                  </a:cubicBezTo>
                  <a:cubicBezTo>
                    <a:pt x="21577727" y="11430"/>
                    <a:pt x="20307401" y="25400"/>
                    <a:pt x="19011149" y="19050"/>
                  </a:cubicBezTo>
                  <a:cubicBezTo>
                    <a:pt x="17697612" y="22860"/>
                    <a:pt x="16401359" y="40640"/>
                    <a:pt x="15053257" y="45720"/>
                  </a:cubicBezTo>
                  <a:cubicBezTo>
                    <a:pt x="14845857" y="77470"/>
                    <a:pt x="14560682" y="62230"/>
                    <a:pt x="14318714" y="90170"/>
                  </a:cubicBezTo>
                  <a:lnTo>
                    <a:pt x="14335998" y="80010"/>
                  </a:lnTo>
                  <a:cubicBezTo>
                    <a:pt x="14128599" y="93980"/>
                    <a:pt x="14076748" y="77470"/>
                    <a:pt x="13808855" y="66040"/>
                  </a:cubicBezTo>
                  <a:cubicBezTo>
                    <a:pt x="13808855" y="77470"/>
                    <a:pt x="13705156" y="68580"/>
                    <a:pt x="13748365" y="87630"/>
                  </a:cubicBezTo>
                  <a:cubicBezTo>
                    <a:pt x="13653305" y="102870"/>
                    <a:pt x="13584171" y="60960"/>
                    <a:pt x="13454545" y="69850"/>
                  </a:cubicBezTo>
                  <a:cubicBezTo>
                    <a:pt x="13445905" y="63500"/>
                    <a:pt x="13454545" y="81280"/>
                    <a:pt x="13428621" y="74930"/>
                  </a:cubicBezTo>
                  <a:cubicBezTo>
                    <a:pt x="13091597" y="97790"/>
                    <a:pt x="13497753" y="64770"/>
                    <a:pt x="13057030" y="46990"/>
                  </a:cubicBezTo>
                  <a:cubicBezTo>
                    <a:pt x="12452113" y="53340"/>
                    <a:pt x="11838552" y="72390"/>
                    <a:pt x="11259558" y="60960"/>
                  </a:cubicBezTo>
                  <a:cubicBezTo>
                    <a:pt x="11294126" y="59690"/>
                    <a:pt x="11311409" y="74930"/>
                    <a:pt x="11250918" y="74930"/>
                  </a:cubicBezTo>
                  <a:cubicBezTo>
                    <a:pt x="11190426" y="44450"/>
                    <a:pt x="11052159" y="82550"/>
                    <a:pt x="10948459" y="71120"/>
                  </a:cubicBezTo>
                  <a:cubicBezTo>
                    <a:pt x="10957099" y="64770"/>
                    <a:pt x="11008950" y="63500"/>
                    <a:pt x="11034876" y="59690"/>
                  </a:cubicBezTo>
                  <a:cubicBezTo>
                    <a:pt x="10775625" y="46990"/>
                    <a:pt x="10550941" y="66040"/>
                    <a:pt x="10308974" y="53340"/>
                  </a:cubicBezTo>
                  <a:cubicBezTo>
                    <a:pt x="10075648" y="66040"/>
                    <a:pt x="9790474" y="39370"/>
                    <a:pt x="9634923" y="54610"/>
                  </a:cubicBezTo>
                  <a:cubicBezTo>
                    <a:pt x="9669489" y="43180"/>
                    <a:pt x="9531222" y="45720"/>
                    <a:pt x="9479372" y="39370"/>
                  </a:cubicBezTo>
                  <a:cubicBezTo>
                    <a:pt x="9306539" y="74930"/>
                    <a:pt x="9012721" y="26670"/>
                    <a:pt x="8805321" y="50800"/>
                  </a:cubicBezTo>
                  <a:lnTo>
                    <a:pt x="8813963" y="44450"/>
                  </a:lnTo>
                  <a:cubicBezTo>
                    <a:pt x="8165837" y="46990"/>
                    <a:pt x="7465860" y="39370"/>
                    <a:pt x="6800451" y="55880"/>
                  </a:cubicBezTo>
                  <a:cubicBezTo>
                    <a:pt x="6420217" y="59690"/>
                    <a:pt x="5996774" y="27940"/>
                    <a:pt x="5581973" y="43180"/>
                  </a:cubicBezTo>
                  <a:cubicBezTo>
                    <a:pt x="5504199" y="48260"/>
                    <a:pt x="5564690" y="55880"/>
                    <a:pt x="5504199" y="58420"/>
                  </a:cubicBezTo>
                  <a:cubicBezTo>
                    <a:pt x="5400498" y="57150"/>
                    <a:pt x="5504199" y="46990"/>
                    <a:pt x="5460990" y="43180"/>
                  </a:cubicBezTo>
                  <a:cubicBezTo>
                    <a:pt x="5253590" y="57150"/>
                    <a:pt x="4985697" y="40640"/>
                    <a:pt x="4726447" y="40640"/>
                  </a:cubicBezTo>
                  <a:cubicBezTo>
                    <a:pt x="4691881" y="45720"/>
                    <a:pt x="4622747" y="48260"/>
                    <a:pt x="4648673" y="55880"/>
                  </a:cubicBezTo>
                  <a:cubicBezTo>
                    <a:pt x="4363497" y="31750"/>
                    <a:pt x="3974621" y="64770"/>
                    <a:pt x="3680803" y="45720"/>
                  </a:cubicBezTo>
                  <a:cubicBezTo>
                    <a:pt x="3784504" y="76200"/>
                    <a:pt x="3507969" y="62230"/>
                    <a:pt x="3404270" y="69850"/>
                  </a:cubicBezTo>
                  <a:cubicBezTo>
                    <a:pt x="3343778" y="68580"/>
                    <a:pt x="3343778" y="60960"/>
                    <a:pt x="3361061" y="54610"/>
                  </a:cubicBezTo>
                  <a:cubicBezTo>
                    <a:pt x="3145019" y="58420"/>
                    <a:pt x="3032677" y="59690"/>
                    <a:pt x="2764785" y="50800"/>
                  </a:cubicBezTo>
                  <a:cubicBezTo>
                    <a:pt x="2643801" y="54610"/>
                    <a:pt x="2609235" y="71120"/>
                    <a:pt x="2462326" y="66040"/>
                  </a:cubicBezTo>
                  <a:cubicBezTo>
                    <a:pt x="2375910" y="44450"/>
                    <a:pt x="2159868" y="64770"/>
                    <a:pt x="2021600" y="57150"/>
                  </a:cubicBezTo>
                  <a:cubicBezTo>
                    <a:pt x="2056168" y="74930"/>
                    <a:pt x="1874692" y="90170"/>
                    <a:pt x="1736424" y="82550"/>
                  </a:cubicBezTo>
                  <a:lnTo>
                    <a:pt x="1779633" y="57150"/>
                  </a:lnTo>
                  <a:cubicBezTo>
                    <a:pt x="1727784" y="58420"/>
                    <a:pt x="1675933"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1365" y="237490"/>
                    <a:pt x="1770991" y="238760"/>
                    <a:pt x="1969750" y="250190"/>
                  </a:cubicBezTo>
                  <a:cubicBezTo>
                    <a:pt x="1883333" y="245110"/>
                    <a:pt x="1969750" y="233680"/>
                    <a:pt x="2012958" y="232410"/>
                  </a:cubicBezTo>
                  <a:lnTo>
                    <a:pt x="2108016" y="250190"/>
                  </a:lnTo>
                  <a:cubicBezTo>
                    <a:pt x="2220358" y="260350"/>
                    <a:pt x="2375908" y="243840"/>
                    <a:pt x="2479608" y="233680"/>
                  </a:cubicBezTo>
                  <a:cubicBezTo>
                    <a:pt x="2496891" y="237490"/>
                    <a:pt x="2505534" y="242570"/>
                    <a:pt x="2505534" y="246380"/>
                  </a:cubicBezTo>
                  <a:cubicBezTo>
                    <a:pt x="2609234" y="257810"/>
                    <a:pt x="2609234" y="236220"/>
                    <a:pt x="2652442" y="232410"/>
                  </a:cubicBezTo>
                  <a:lnTo>
                    <a:pt x="2721576" y="245110"/>
                  </a:lnTo>
                  <a:lnTo>
                    <a:pt x="2738859" y="232410"/>
                  </a:lnTo>
                  <a:cubicBezTo>
                    <a:pt x="2842559" y="224790"/>
                    <a:pt x="2980826" y="228600"/>
                    <a:pt x="2963543" y="248920"/>
                  </a:cubicBezTo>
                  <a:cubicBezTo>
                    <a:pt x="3006751" y="245110"/>
                    <a:pt x="3041318" y="241300"/>
                    <a:pt x="2989467" y="234950"/>
                  </a:cubicBezTo>
                  <a:cubicBezTo>
                    <a:pt x="3093168" y="246380"/>
                    <a:pt x="3369702" y="246380"/>
                    <a:pt x="3551176" y="240030"/>
                  </a:cubicBezTo>
                  <a:cubicBezTo>
                    <a:pt x="3464760" y="234950"/>
                    <a:pt x="3473402" y="228600"/>
                    <a:pt x="3464760" y="215900"/>
                  </a:cubicBezTo>
                  <a:cubicBezTo>
                    <a:pt x="3559819" y="194310"/>
                    <a:pt x="3568461" y="219710"/>
                    <a:pt x="3646235" y="207010"/>
                  </a:cubicBezTo>
                  <a:cubicBezTo>
                    <a:pt x="3646235" y="214630"/>
                    <a:pt x="3732652" y="223520"/>
                    <a:pt x="3646235" y="228600"/>
                  </a:cubicBezTo>
                  <a:cubicBezTo>
                    <a:pt x="3888203" y="256540"/>
                    <a:pt x="4233870" y="233680"/>
                    <a:pt x="4544970" y="240030"/>
                  </a:cubicBezTo>
                  <a:cubicBezTo>
                    <a:pt x="4605463" y="236220"/>
                    <a:pt x="4588178" y="233680"/>
                    <a:pt x="4614104" y="227330"/>
                  </a:cubicBezTo>
                  <a:cubicBezTo>
                    <a:pt x="4812863" y="248920"/>
                    <a:pt x="5046188" y="226060"/>
                    <a:pt x="5253589" y="236220"/>
                  </a:cubicBezTo>
                  <a:cubicBezTo>
                    <a:pt x="5210381" y="227330"/>
                    <a:pt x="5270872" y="201930"/>
                    <a:pt x="5391855" y="200660"/>
                  </a:cubicBezTo>
                  <a:cubicBezTo>
                    <a:pt x="5521480" y="182880"/>
                    <a:pt x="5443706" y="226060"/>
                    <a:pt x="5556048" y="236220"/>
                  </a:cubicBezTo>
                  <a:cubicBezTo>
                    <a:pt x="5616540" y="227330"/>
                    <a:pt x="5720239" y="226060"/>
                    <a:pt x="5763448" y="227330"/>
                  </a:cubicBezTo>
                  <a:lnTo>
                    <a:pt x="5763448" y="229870"/>
                  </a:lnTo>
                  <a:cubicBezTo>
                    <a:pt x="5832581" y="219710"/>
                    <a:pt x="5944924" y="214630"/>
                    <a:pt x="6031341" y="223520"/>
                  </a:cubicBezTo>
                  <a:lnTo>
                    <a:pt x="6014056" y="224790"/>
                  </a:lnTo>
                  <a:cubicBezTo>
                    <a:pt x="6083190" y="226060"/>
                    <a:pt x="6160966" y="237490"/>
                    <a:pt x="6230098" y="236220"/>
                  </a:cubicBezTo>
                  <a:cubicBezTo>
                    <a:pt x="6264666" y="219710"/>
                    <a:pt x="6437499" y="229870"/>
                    <a:pt x="6480707" y="214630"/>
                  </a:cubicBezTo>
                  <a:cubicBezTo>
                    <a:pt x="6489349" y="215900"/>
                    <a:pt x="6480707" y="217170"/>
                    <a:pt x="6497991" y="220980"/>
                  </a:cubicBezTo>
                  <a:lnTo>
                    <a:pt x="6506633" y="207010"/>
                  </a:lnTo>
                  <a:lnTo>
                    <a:pt x="6644899" y="214630"/>
                  </a:lnTo>
                  <a:cubicBezTo>
                    <a:pt x="6610333" y="219710"/>
                    <a:pt x="6610333" y="226060"/>
                    <a:pt x="6567125" y="229870"/>
                  </a:cubicBezTo>
                  <a:cubicBezTo>
                    <a:pt x="6722675" y="240030"/>
                    <a:pt x="6618974" y="217170"/>
                    <a:pt x="6696750" y="209550"/>
                  </a:cubicBezTo>
                  <a:cubicBezTo>
                    <a:pt x="6800450" y="199390"/>
                    <a:pt x="6800450" y="213360"/>
                    <a:pt x="6843658" y="219710"/>
                  </a:cubicBezTo>
                  <a:cubicBezTo>
                    <a:pt x="6800450" y="227330"/>
                    <a:pt x="6765884" y="215900"/>
                    <a:pt x="6739958" y="218440"/>
                  </a:cubicBezTo>
                  <a:cubicBezTo>
                    <a:pt x="6679467" y="229870"/>
                    <a:pt x="6800450" y="223520"/>
                    <a:pt x="6809092" y="231140"/>
                  </a:cubicBezTo>
                  <a:cubicBezTo>
                    <a:pt x="6835016" y="231140"/>
                    <a:pt x="6843658" y="214630"/>
                    <a:pt x="6921432" y="217170"/>
                  </a:cubicBezTo>
                  <a:cubicBezTo>
                    <a:pt x="6990566" y="218440"/>
                    <a:pt x="7146117" y="214630"/>
                    <a:pt x="7128834" y="229870"/>
                  </a:cubicBezTo>
                  <a:cubicBezTo>
                    <a:pt x="7189325" y="222250"/>
                    <a:pt x="7249817" y="223520"/>
                    <a:pt x="7293025" y="215900"/>
                  </a:cubicBezTo>
                  <a:cubicBezTo>
                    <a:pt x="7241176" y="213360"/>
                    <a:pt x="7137475" y="209550"/>
                    <a:pt x="7128834" y="199390"/>
                  </a:cubicBezTo>
                  <a:cubicBezTo>
                    <a:pt x="7180683" y="196850"/>
                    <a:pt x="7275743" y="193040"/>
                    <a:pt x="7293025" y="199390"/>
                  </a:cubicBezTo>
                  <a:lnTo>
                    <a:pt x="7249817" y="203200"/>
                  </a:lnTo>
                  <a:cubicBezTo>
                    <a:pt x="7293025" y="199390"/>
                    <a:pt x="7431293" y="204470"/>
                    <a:pt x="7362159" y="189230"/>
                  </a:cubicBezTo>
                  <a:lnTo>
                    <a:pt x="7465859" y="209550"/>
                  </a:lnTo>
                  <a:cubicBezTo>
                    <a:pt x="7500427" y="198120"/>
                    <a:pt x="7604126" y="198120"/>
                    <a:pt x="7690544" y="195580"/>
                  </a:cubicBezTo>
                  <a:cubicBezTo>
                    <a:pt x="7690544" y="210820"/>
                    <a:pt x="7630052" y="228600"/>
                    <a:pt x="7785601" y="232410"/>
                  </a:cubicBezTo>
                  <a:lnTo>
                    <a:pt x="7923868" y="215900"/>
                  </a:lnTo>
                  <a:cubicBezTo>
                    <a:pt x="7993002" y="214630"/>
                    <a:pt x="8010285" y="218440"/>
                    <a:pt x="8001643" y="227330"/>
                  </a:cubicBezTo>
                  <a:cubicBezTo>
                    <a:pt x="8243611" y="236220"/>
                    <a:pt x="8252253" y="184150"/>
                    <a:pt x="8442369" y="198120"/>
                  </a:cubicBezTo>
                  <a:cubicBezTo>
                    <a:pt x="8364595" y="217170"/>
                    <a:pt x="8425086" y="218440"/>
                    <a:pt x="8511503" y="223520"/>
                  </a:cubicBezTo>
                  <a:cubicBezTo>
                    <a:pt x="8511503" y="220980"/>
                    <a:pt x="8520144" y="214630"/>
                    <a:pt x="8554712" y="213360"/>
                  </a:cubicBezTo>
                  <a:cubicBezTo>
                    <a:pt x="8528786" y="204470"/>
                    <a:pt x="8502861" y="226060"/>
                    <a:pt x="8433727" y="213360"/>
                  </a:cubicBezTo>
                  <a:cubicBezTo>
                    <a:pt x="8416444" y="201930"/>
                    <a:pt x="8511503" y="205740"/>
                    <a:pt x="8554712" y="201930"/>
                  </a:cubicBezTo>
                  <a:cubicBezTo>
                    <a:pt x="8727545" y="242570"/>
                    <a:pt x="9125061" y="212090"/>
                    <a:pt x="9401597" y="231140"/>
                  </a:cubicBezTo>
                  <a:cubicBezTo>
                    <a:pt x="9384312" y="208280"/>
                    <a:pt x="9522580" y="224790"/>
                    <a:pt x="9583071" y="215900"/>
                  </a:cubicBezTo>
                  <a:cubicBezTo>
                    <a:pt x="9565788" y="240030"/>
                    <a:pt x="9738622" y="212090"/>
                    <a:pt x="9816397" y="226060"/>
                  </a:cubicBezTo>
                  <a:lnTo>
                    <a:pt x="9781830" y="207010"/>
                  </a:lnTo>
                  <a:cubicBezTo>
                    <a:pt x="9954664" y="220980"/>
                    <a:pt x="10058364" y="171450"/>
                    <a:pt x="10162064" y="199390"/>
                  </a:cubicBezTo>
                  <a:cubicBezTo>
                    <a:pt x="10257123" y="207010"/>
                    <a:pt x="10127497" y="215900"/>
                    <a:pt x="10092931" y="219710"/>
                  </a:cubicBezTo>
                  <a:cubicBezTo>
                    <a:pt x="10222556" y="245110"/>
                    <a:pt x="10447240" y="199390"/>
                    <a:pt x="10550940" y="227330"/>
                  </a:cubicBezTo>
                  <a:cubicBezTo>
                    <a:pt x="10559582" y="218440"/>
                    <a:pt x="10525016" y="203200"/>
                    <a:pt x="10637356" y="194310"/>
                  </a:cubicBezTo>
                  <a:cubicBezTo>
                    <a:pt x="10732415" y="204470"/>
                    <a:pt x="10913891" y="217170"/>
                    <a:pt x="10896607" y="220980"/>
                  </a:cubicBezTo>
                  <a:cubicBezTo>
                    <a:pt x="10974383" y="215900"/>
                    <a:pt x="10991666" y="209550"/>
                    <a:pt x="11078083" y="217170"/>
                  </a:cubicBezTo>
                  <a:cubicBezTo>
                    <a:pt x="11069440" y="223520"/>
                    <a:pt x="11034874" y="223520"/>
                    <a:pt x="11008949" y="227330"/>
                  </a:cubicBezTo>
                  <a:cubicBezTo>
                    <a:pt x="11138574" y="233680"/>
                    <a:pt x="11250916" y="223520"/>
                    <a:pt x="11363258" y="214630"/>
                  </a:cubicBezTo>
                  <a:cubicBezTo>
                    <a:pt x="11432392" y="232410"/>
                    <a:pt x="11665717" y="223520"/>
                    <a:pt x="11821268" y="233680"/>
                  </a:cubicBezTo>
                  <a:cubicBezTo>
                    <a:pt x="11907685" y="212090"/>
                    <a:pt x="12063234" y="242570"/>
                    <a:pt x="12080518" y="214630"/>
                  </a:cubicBezTo>
                  <a:cubicBezTo>
                    <a:pt x="12080518" y="217170"/>
                    <a:pt x="12097802" y="220980"/>
                    <a:pt x="12106442" y="223520"/>
                  </a:cubicBezTo>
                  <a:cubicBezTo>
                    <a:pt x="12166935" y="215900"/>
                    <a:pt x="12210144" y="196850"/>
                    <a:pt x="12279276" y="195580"/>
                  </a:cubicBezTo>
                  <a:lnTo>
                    <a:pt x="12253352" y="214630"/>
                  </a:lnTo>
                  <a:cubicBezTo>
                    <a:pt x="12236068" y="236220"/>
                    <a:pt x="12426186" y="222250"/>
                    <a:pt x="12469394" y="228600"/>
                  </a:cubicBezTo>
                  <a:cubicBezTo>
                    <a:pt x="12426186" y="215900"/>
                    <a:pt x="12555811" y="229870"/>
                    <a:pt x="12564453" y="217170"/>
                  </a:cubicBezTo>
                  <a:lnTo>
                    <a:pt x="12650870" y="210820"/>
                  </a:lnTo>
                  <a:cubicBezTo>
                    <a:pt x="12789135" y="205740"/>
                    <a:pt x="12668152" y="201930"/>
                    <a:pt x="12832343" y="199390"/>
                  </a:cubicBezTo>
                  <a:cubicBezTo>
                    <a:pt x="12927402" y="198120"/>
                    <a:pt x="12866912" y="220980"/>
                    <a:pt x="12832343" y="218440"/>
                  </a:cubicBezTo>
                  <a:cubicBezTo>
                    <a:pt x="12910120" y="228600"/>
                    <a:pt x="12996538" y="222250"/>
                    <a:pt x="13074313" y="218440"/>
                  </a:cubicBezTo>
                  <a:cubicBezTo>
                    <a:pt x="13039746" y="218440"/>
                    <a:pt x="13031103" y="217170"/>
                    <a:pt x="13065670" y="213360"/>
                  </a:cubicBezTo>
                  <a:cubicBezTo>
                    <a:pt x="13065670" y="215900"/>
                    <a:pt x="13074313" y="217170"/>
                    <a:pt x="13082954" y="218440"/>
                  </a:cubicBezTo>
                  <a:cubicBezTo>
                    <a:pt x="13117521" y="217170"/>
                    <a:pt x="13143445" y="215900"/>
                    <a:pt x="13178010" y="215900"/>
                  </a:cubicBezTo>
                  <a:lnTo>
                    <a:pt x="13178010" y="217170"/>
                  </a:lnTo>
                  <a:cubicBezTo>
                    <a:pt x="13221218" y="215900"/>
                    <a:pt x="13264427" y="214630"/>
                    <a:pt x="13298997" y="213360"/>
                  </a:cubicBezTo>
                  <a:cubicBezTo>
                    <a:pt x="13324921" y="212090"/>
                    <a:pt x="13342205" y="210820"/>
                    <a:pt x="13359486" y="210820"/>
                  </a:cubicBezTo>
                  <a:cubicBezTo>
                    <a:pt x="13411337" y="209550"/>
                    <a:pt x="13428621" y="209550"/>
                    <a:pt x="13376770" y="213360"/>
                  </a:cubicBezTo>
                  <a:cubicBezTo>
                    <a:pt x="13368129" y="212090"/>
                    <a:pt x="13368129" y="210820"/>
                    <a:pt x="13359486" y="210820"/>
                  </a:cubicBezTo>
                  <a:cubicBezTo>
                    <a:pt x="13342205" y="210820"/>
                    <a:pt x="13324921" y="212090"/>
                    <a:pt x="13298997" y="213360"/>
                  </a:cubicBezTo>
                  <a:cubicBezTo>
                    <a:pt x="13264427" y="215900"/>
                    <a:pt x="13229861" y="220980"/>
                    <a:pt x="13203937" y="222250"/>
                  </a:cubicBezTo>
                  <a:cubicBezTo>
                    <a:pt x="13229861" y="222250"/>
                    <a:pt x="13255788" y="223520"/>
                    <a:pt x="13273070" y="226060"/>
                  </a:cubicBezTo>
                  <a:lnTo>
                    <a:pt x="13247146" y="240030"/>
                  </a:lnTo>
                  <a:cubicBezTo>
                    <a:pt x="13307636" y="241300"/>
                    <a:pt x="13463188" y="224790"/>
                    <a:pt x="13463188" y="218440"/>
                  </a:cubicBezTo>
                  <a:cubicBezTo>
                    <a:pt x="13687872" y="231140"/>
                    <a:pt x="14068105" y="220980"/>
                    <a:pt x="14223655" y="212090"/>
                  </a:cubicBezTo>
                  <a:cubicBezTo>
                    <a:pt x="14232296" y="210820"/>
                    <a:pt x="14249582" y="209550"/>
                    <a:pt x="14266863" y="209550"/>
                  </a:cubicBezTo>
                  <a:cubicBezTo>
                    <a:pt x="14258220" y="210820"/>
                    <a:pt x="14240939" y="210820"/>
                    <a:pt x="14223655" y="212090"/>
                  </a:cubicBezTo>
                  <a:cubicBezTo>
                    <a:pt x="14197731" y="215900"/>
                    <a:pt x="14189088" y="219710"/>
                    <a:pt x="14223655" y="214630"/>
                  </a:cubicBezTo>
                  <a:cubicBezTo>
                    <a:pt x="14301430" y="212090"/>
                    <a:pt x="14387846" y="199390"/>
                    <a:pt x="14396488" y="208280"/>
                  </a:cubicBezTo>
                  <a:cubicBezTo>
                    <a:pt x="14474263" y="201930"/>
                    <a:pt x="14465623" y="218440"/>
                    <a:pt x="14586606" y="219710"/>
                  </a:cubicBezTo>
                  <a:cubicBezTo>
                    <a:pt x="14586606" y="222250"/>
                    <a:pt x="14595249" y="212090"/>
                    <a:pt x="14586606" y="208280"/>
                  </a:cubicBezTo>
                  <a:cubicBezTo>
                    <a:pt x="14577964" y="208280"/>
                    <a:pt x="14577964" y="207010"/>
                    <a:pt x="14569322" y="207010"/>
                  </a:cubicBezTo>
                  <a:cubicBezTo>
                    <a:pt x="14577964" y="207010"/>
                    <a:pt x="14586606" y="207010"/>
                    <a:pt x="14586606" y="208280"/>
                  </a:cubicBezTo>
                  <a:cubicBezTo>
                    <a:pt x="14785365" y="227330"/>
                    <a:pt x="15027333" y="194310"/>
                    <a:pt x="15260657" y="207010"/>
                  </a:cubicBezTo>
                  <a:lnTo>
                    <a:pt x="15269300" y="207010"/>
                  </a:lnTo>
                  <a:lnTo>
                    <a:pt x="15260657" y="207010"/>
                  </a:lnTo>
                  <a:cubicBezTo>
                    <a:pt x="15243376" y="208280"/>
                    <a:pt x="15217449" y="215900"/>
                    <a:pt x="15191525" y="220980"/>
                  </a:cubicBezTo>
                  <a:cubicBezTo>
                    <a:pt x="15373000" y="213360"/>
                    <a:pt x="15545833" y="208280"/>
                    <a:pt x="15710025" y="190500"/>
                  </a:cubicBezTo>
                  <a:cubicBezTo>
                    <a:pt x="15692740" y="196850"/>
                    <a:pt x="15701383" y="203200"/>
                    <a:pt x="15658175" y="207010"/>
                  </a:cubicBezTo>
                  <a:cubicBezTo>
                    <a:pt x="15787800" y="207010"/>
                    <a:pt x="15934710" y="203200"/>
                    <a:pt x="15995199" y="189230"/>
                  </a:cubicBezTo>
                  <a:cubicBezTo>
                    <a:pt x="15908783" y="182880"/>
                    <a:pt x="15986558" y="196850"/>
                    <a:pt x="15934710" y="196850"/>
                  </a:cubicBezTo>
                  <a:cubicBezTo>
                    <a:pt x="15839651" y="184150"/>
                    <a:pt x="16003842" y="170180"/>
                    <a:pt x="16090259" y="173990"/>
                  </a:cubicBezTo>
                  <a:lnTo>
                    <a:pt x="16090259" y="176530"/>
                  </a:lnTo>
                  <a:cubicBezTo>
                    <a:pt x="16219883" y="176530"/>
                    <a:pt x="16219883" y="167640"/>
                    <a:pt x="16349510" y="167640"/>
                  </a:cubicBezTo>
                  <a:cubicBezTo>
                    <a:pt x="16427283" y="175260"/>
                    <a:pt x="16280377" y="171450"/>
                    <a:pt x="16314943" y="180340"/>
                  </a:cubicBezTo>
                  <a:cubicBezTo>
                    <a:pt x="16340867" y="203200"/>
                    <a:pt x="16600118" y="195580"/>
                    <a:pt x="16626045" y="198120"/>
                  </a:cubicBezTo>
                  <a:cubicBezTo>
                    <a:pt x="16660610" y="193040"/>
                    <a:pt x="16703818" y="189230"/>
                    <a:pt x="16695177" y="182880"/>
                  </a:cubicBezTo>
                  <a:cubicBezTo>
                    <a:pt x="16790236" y="176530"/>
                    <a:pt x="16738385" y="196850"/>
                    <a:pt x="16807517" y="195580"/>
                  </a:cubicBezTo>
                  <a:lnTo>
                    <a:pt x="17075410" y="152400"/>
                  </a:lnTo>
                  <a:cubicBezTo>
                    <a:pt x="17075410" y="151130"/>
                    <a:pt x="17084052" y="149860"/>
                    <a:pt x="17092694" y="149860"/>
                  </a:cubicBezTo>
                  <a:lnTo>
                    <a:pt x="17075410" y="152400"/>
                  </a:lnTo>
                  <a:cubicBezTo>
                    <a:pt x="17066768" y="158750"/>
                    <a:pt x="17161828" y="171450"/>
                    <a:pt x="17084052" y="180340"/>
                  </a:cubicBezTo>
                  <a:cubicBezTo>
                    <a:pt x="17291452" y="177800"/>
                    <a:pt x="17403796" y="149860"/>
                    <a:pt x="17533420" y="135890"/>
                  </a:cubicBezTo>
                  <a:cubicBezTo>
                    <a:pt x="17593911" y="139700"/>
                    <a:pt x="17792671" y="130810"/>
                    <a:pt x="17861803" y="129540"/>
                  </a:cubicBezTo>
                  <a:cubicBezTo>
                    <a:pt x="17896370" y="142240"/>
                    <a:pt x="17801311" y="128270"/>
                    <a:pt x="17784030" y="138430"/>
                  </a:cubicBezTo>
                  <a:lnTo>
                    <a:pt x="17887727" y="152400"/>
                  </a:lnTo>
                  <a:cubicBezTo>
                    <a:pt x="17749463" y="154940"/>
                    <a:pt x="17905012" y="173990"/>
                    <a:pt x="17827238" y="182880"/>
                  </a:cubicBezTo>
                  <a:cubicBezTo>
                    <a:pt x="17939578" y="175260"/>
                    <a:pt x="18198829" y="184150"/>
                    <a:pt x="18363021" y="187960"/>
                  </a:cubicBezTo>
                  <a:cubicBezTo>
                    <a:pt x="18250679" y="161290"/>
                    <a:pt x="18587705" y="175260"/>
                    <a:pt x="18579062" y="151130"/>
                  </a:cubicBezTo>
                  <a:cubicBezTo>
                    <a:pt x="18769181" y="147320"/>
                    <a:pt x="18674121" y="170180"/>
                    <a:pt x="18751896" y="175260"/>
                  </a:cubicBezTo>
                  <a:cubicBezTo>
                    <a:pt x="18950656" y="166370"/>
                    <a:pt x="19140772" y="172720"/>
                    <a:pt x="19322248" y="170180"/>
                  </a:cubicBezTo>
                  <a:cubicBezTo>
                    <a:pt x="19322248" y="170180"/>
                    <a:pt x="19322248" y="172720"/>
                    <a:pt x="19313605" y="175260"/>
                  </a:cubicBezTo>
                  <a:cubicBezTo>
                    <a:pt x="19477799" y="167640"/>
                    <a:pt x="19754331" y="175260"/>
                    <a:pt x="19918523" y="153670"/>
                  </a:cubicBezTo>
                  <a:cubicBezTo>
                    <a:pt x="19909883" y="158750"/>
                    <a:pt x="19927166" y="162560"/>
                    <a:pt x="19883957" y="166370"/>
                  </a:cubicBezTo>
                  <a:cubicBezTo>
                    <a:pt x="20065433" y="175260"/>
                    <a:pt x="19918523" y="135890"/>
                    <a:pt x="20125926" y="149860"/>
                  </a:cubicBezTo>
                  <a:lnTo>
                    <a:pt x="20074075" y="161290"/>
                  </a:lnTo>
                  <a:cubicBezTo>
                    <a:pt x="20203701" y="149860"/>
                    <a:pt x="20324683" y="171450"/>
                    <a:pt x="20471593" y="153670"/>
                  </a:cubicBezTo>
                  <a:cubicBezTo>
                    <a:pt x="20480233" y="160020"/>
                    <a:pt x="20445666" y="162560"/>
                    <a:pt x="20419742" y="165100"/>
                  </a:cubicBezTo>
                  <a:cubicBezTo>
                    <a:pt x="20558009" y="160020"/>
                    <a:pt x="20704917" y="162560"/>
                    <a:pt x="20817260" y="146050"/>
                  </a:cubicBezTo>
                  <a:cubicBezTo>
                    <a:pt x="20834541" y="153670"/>
                    <a:pt x="20817260" y="160020"/>
                    <a:pt x="20765409" y="165100"/>
                  </a:cubicBezTo>
                  <a:cubicBezTo>
                    <a:pt x="20895035" y="173990"/>
                    <a:pt x="20912316" y="143510"/>
                    <a:pt x="21033303" y="152400"/>
                  </a:cubicBezTo>
                  <a:cubicBezTo>
                    <a:pt x="21067868" y="153670"/>
                    <a:pt x="21137000" y="163830"/>
                    <a:pt x="21111076" y="163830"/>
                  </a:cubicBezTo>
                  <a:cubicBezTo>
                    <a:pt x="21171567" y="153670"/>
                    <a:pt x="21353043" y="153670"/>
                    <a:pt x="21422178" y="149860"/>
                  </a:cubicBezTo>
                  <a:cubicBezTo>
                    <a:pt x="21439459" y="157480"/>
                    <a:pt x="21491311" y="160020"/>
                    <a:pt x="21560443" y="167640"/>
                  </a:cubicBezTo>
                  <a:cubicBezTo>
                    <a:pt x="22148078" y="167640"/>
                    <a:pt x="22752996" y="170180"/>
                    <a:pt x="23340630" y="157480"/>
                  </a:cubicBezTo>
                  <a:cubicBezTo>
                    <a:pt x="23359432" y="156210"/>
                    <a:pt x="23372132" y="153670"/>
                    <a:pt x="23383562" y="151130"/>
                  </a:cubicBezTo>
                  <a:cubicBezTo>
                    <a:pt x="23400073" y="175260"/>
                    <a:pt x="23360702" y="166370"/>
                    <a:pt x="23370862" y="181610"/>
                  </a:cubicBezTo>
                  <a:cubicBezTo>
                    <a:pt x="23369593" y="161290"/>
                    <a:pt x="23387373" y="175260"/>
                    <a:pt x="23416582" y="168910"/>
                  </a:cubicBezTo>
                  <a:lnTo>
                    <a:pt x="23417852" y="171450"/>
                  </a:lnTo>
                  <a:cubicBezTo>
                    <a:pt x="23430552" y="167640"/>
                    <a:pt x="23438173" y="180340"/>
                    <a:pt x="23450873" y="173990"/>
                  </a:cubicBezTo>
                  <a:lnTo>
                    <a:pt x="23450873" y="168910"/>
                  </a:lnTo>
                  <a:cubicBezTo>
                    <a:pt x="23464843" y="156210"/>
                    <a:pt x="23482623" y="195580"/>
                    <a:pt x="23490243" y="168910"/>
                  </a:cubicBezTo>
                  <a:lnTo>
                    <a:pt x="23501673" y="182880"/>
                  </a:lnTo>
                  <a:cubicBezTo>
                    <a:pt x="23515643" y="160020"/>
                    <a:pt x="23524532" y="190500"/>
                    <a:pt x="23542312" y="170180"/>
                  </a:cubicBezTo>
                  <a:lnTo>
                    <a:pt x="23539773" y="173990"/>
                  </a:lnTo>
                  <a:cubicBezTo>
                    <a:pt x="23563902" y="184150"/>
                    <a:pt x="23589302" y="148590"/>
                    <a:pt x="23598193" y="167640"/>
                  </a:cubicBezTo>
                  <a:cubicBezTo>
                    <a:pt x="23618512" y="163830"/>
                    <a:pt x="23641373" y="160020"/>
                    <a:pt x="23645182" y="140970"/>
                  </a:cubicBezTo>
                  <a:cubicBezTo>
                    <a:pt x="23650262" y="147320"/>
                    <a:pt x="23646452" y="158750"/>
                    <a:pt x="23643912" y="165100"/>
                  </a:cubicBezTo>
                  <a:cubicBezTo>
                    <a:pt x="23720112" y="156210"/>
                    <a:pt x="23803932" y="160020"/>
                    <a:pt x="23871243" y="135890"/>
                  </a:cubicBezTo>
                  <a:cubicBezTo>
                    <a:pt x="23875052" y="139700"/>
                    <a:pt x="23869973" y="142240"/>
                    <a:pt x="23868702" y="147320"/>
                  </a:cubicBezTo>
                  <a:cubicBezTo>
                    <a:pt x="23910612" y="125730"/>
                    <a:pt x="23955062" y="170180"/>
                    <a:pt x="23985543" y="129540"/>
                  </a:cubicBezTo>
                  <a:lnTo>
                    <a:pt x="23996973" y="113030"/>
                  </a:lnTo>
                  <a:cubicBezTo>
                    <a:pt x="24007132" y="119380"/>
                    <a:pt x="24005862" y="132080"/>
                    <a:pt x="24013482" y="137160"/>
                  </a:cubicBezTo>
                  <a:cubicBezTo>
                    <a:pt x="24021102" y="125730"/>
                    <a:pt x="24051582" y="134620"/>
                    <a:pt x="24056662" y="119380"/>
                  </a:cubicBezTo>
                  <a:cubicBezTo>
                    <a:pt x="24061743" y="125730"/>
                    <a:pt x="24055393" y="128270"/>
                    <a:pt x="24055393" y="133350"/>
                  </a:cubicBezTo>
                  <a:cubicBezTo>
                    <a:pt x="24074443" y="137160"/>
                    <a:pt x="24097302" y="111760"/>
                    <a:pt x="24115082" y="116840"/>
                  </a:cubicBezTo>
                  <a:lnTo>
                    <a:pt x="24108732" y="124460"/>
                  </a:lnTo>
                  <a:cubicBezTo>
                    <a:pt x="24205252" y="153670"/>
                    <a:pt x="24328443" y="176530"/>
                    <a:pt x="24408452" y="138430"/>
                  </a:cubicBezTo>
                  <a:cubicBezTo>
                    <a:pt x="24430043" y="132080"/>
                    <a:pt x="24418612" y="160020"/>
                    <a:pt x="24427502" y="158750"/>
                  </a:cubicBezTo>
                  <a:cubicBezTo>
                    <a:pt x="24508782" y="128270"/>
                    <a:pt x="24606573" y="176530"/>
                    <a:pt x="24681502" y="128270"/>
                  </a:cubicBezTo>
                  <a:cubicBezTo>
                    <a:pt x="24739923" y="115570"/>
                    <a:pt x="24757702" y="62230"/>
                    <a:pt x="24757702" y="62230"/>
                  </a:cubicBezTo>
                  <a:cubicBezTo>
                    <a:pt x="24619273" y="83820"/>
                    <a:pt x="24494812" y="60960"/>
                    <a:pt x="24355112" y="33020"/>
                  </a:cubicBezTo>
                  <a:close/>
                </a:path>
              </a:pathLst>
            </a:custGeom>
            <a:solidFill>
              <a:srgbClr val="866042"/>
            </a:solidFill>
          </p:spPr>
          <p:txBody>
            <a:bodyPr/>
            <a:lstStyle/>
            <a:p>
              <a:endParaRPr lang="en-US"/>
            </a:p>
          </p:txBody>
        </p:sp>
      </p:grpSp>
      <p:sp>
        <p:nvSpPr>
          <p:cNvPr id="21" name="Freeform 21"/>
          <p:cNvSpPr/>
          <p:nvPr/>
        </p:nvSpPr>
        <p:spPr>
          <a:xfrm>
            <a:off x="1088665" y="9571288"/>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sp>
        <p:nvSpPr>
          <p:cNvPr id="2" name="AutoShape 2"/>
          <p:cNvSpPr/>
          <p:nvPr/>
        </p:nvSpPr>
        <p:spPr>
          <a:xfrm>
            <a:off x="11100617" y="1018164"/>
            <a:ext cx="7790954" cy="8271588"/>
          </a:xfrm>
          <a:prstGeom prst="rect">
            <a:avLst/>
          </a:prstGeom>
          <a:solidFill>
            <a:srgbClr val="F0EFEC"/>
          </a:solidFill>
        </p:spPr>
        <p:txBody>
          <a:bodyPr/>
          <a:lstStyle/>
          <a:p>
            <a:endParaRPr lang="en-US"/>
          </a:p>
        </p:txBody>
      </p:sp>
      <p:grpSp>
        <p:nvGrpSpPr>
          <p:cNvPr id="3" name="Group 3"/>
          <p:cNvGrpSpPr/>
          <p:nvPr/>
        </p:nvGrpSpPr>
        <p:grpSpPr>
          <a:xfrm rot="-5400000">
            <a:off x="6581651" y="5138158"/>
            <a:ext cx="8095057" cy="115654"/>
            <a:chOff x="0" y="0"/>
            <a:chExt cx="24889782" cy="355600"/>
          </a:xfrm>
        </p:grpSpPr>
        <p:sp>
          <p:nvSpPr>
            <p:cNvPr id="4" name="Freeform 4"/>
            <p:cNvSpPr/>
            <p:nvPr/>
          </p:nvSpPr>
          <p:spPr>
            <a:xfrm>
              <a:off x="92710" y="21590"/>
              <a:ext cx="24757702" cy="293370"/>
            </a:xfrm>
            <a:custGeom>
              <a:avLst/>
              <a:gdLst/>
              <a:ahLst/>
              <a:cxnLst/>
              <a:rect l="l" t="t" r="r" b="b"/>
              <a:pathLst>
                <a:path w="24757702" h="293370">
                  <a:moveTo>
                    <a:pt x="24355112" y="33020"/>
                  </a:moveTo>
                  <a:cubicBezTo>
                    <a:pt x="24308123" y="36830"/>
                    <a:pt x="24247162" y="45720"/>
                    <a:pt x="24203982" y="36830"/>
                  </a:cubicBezTo>
                  <a:cubicBezTo>
                    <a:pt x="24022373" y="41910"/>
                    <a:pt x="23840762" y="0"/>
                    <a:pt x="23655343" y="17780"/>
                  </a:cubicBezTo>
                  <a:cubicBezTo>
                    <a:pt x="23665502" y="24130"/>
                    <a:pt x="23655343" y="34290"/>
                    <a:pt x="23645182" y="38100"/>
                  </a:cubicBezTo>
                  <a:lnTo>
                    <a:pt x="23642643" y="31750"/>
                  </a:lnTo>
                  <a:lnTo>
                    <a:pt x="23628673" y="44450"/>
                  </a:lnTo>
                  <a:cubicBezTo>
                    <a:pt x="23614702" y="45720"/>
                    <a:pt x="23621052" y="29210"/>
                    <a:pt x="23632482" y="26670"/>
                  </a:cubicBezTo>
                  <a:cubicBezTo>
                    <a:pt x="23558823" y="26670"/>
                    <a:pt x="23492782" y="33020"/>
                    <a:pt x="23420393" y="29210"/>
                  </a:cubicBezTo>
                  <a:cubicBezTo>
                    <a:pt x="23415312" y="49530"/>
                    <a:pt x="23383562" y="30480"/>
                    <a:pt x="23381023" y="50800"/>
                  </a:cubicBezTo>
                  <a:cubicBezTo>
                    <a:pt x="23377212" y="46990"/>
                    <a:pt x="23381023" y="45720"/>
                    <a:pt x="23382293" y="41910"/>
                  </a:cubicBezTo>
                  <a:cubicBezTo>
                    <a:pt x="23368323" y="44450"/>
                    <a:pt x="23358162" y="46990"/>
                    <a:pt x="23349273" y="48260"/>
                  </a:cubicBezTo>
                  <a:cubicBezTo>
                    <a:pt x="23202366" y="50800"/>
                    <a:pt x="23124591" y="45720"/>
                    <a:pt x="22899907" y="27940"/>
                  </a:cubicBezTo>
                  <a:cubicBezTo>
                    <a:pt x="21577727" y="11430"/>
                    <a:pt x="20307401" y="25400"/>
                    <a:pt x="19011149" y="19050"/>
                  </a:cubicBezTo>
                  <a:cubicBezTo>
                    <a:pt x="17697612" y="22860"/>
                    <a:pt x="16401359" y="40640"/>
                    <a:pt x="15053257" y="45720"/>
                  </a:cubicBezTo>
                  <a:cubicBezTo>
                    <a:pt x="14845857" y="77470"/>
                    <a:pt x="14560682" y="62230"/>
                    <a:pt x="14318714" y="90170"/>
                  </a:cubicBezTo>
                  <a:lnTo>
                    <a:pt x="14335998" y="80010"/>
                  </a:lnTo>
                  <a:cubicBezTo>
                    <a:pt x="14128599" y="93980"/>
                    <a:pt x="14076748" y="77470"/>
                    <a:pt x="13808855" y="66040"/>
                  </a:cubicBezTo>
                  <a:cubicBezTo>
                    <a:pt x="13808855" y="77470"/>
                    <a:pt x="13705156" y="68580"/>
                    <a:pt x="13748365" y="87630"/>
                  </a:cubicBezTo>
                  <a:cubicBezTo>
                    <a:pt x="13653305" y="102870"/>
                    <a:pt x="13584171" y="60960"/>
                    <a:pt x="13454545" y="69850"/>
                  </a:cubicBezTo>
                  <a:cubicBezTo>
                    <a:pt x="13445905" y="63500"/>
                    <a:pt x="13454545" y="81280"/>
                    <a:pt x="13428621" y="74930"/>
                  </a:cubicBezTo>
                  <a:cubicBezTo>
                    <a:pt x="13091597" y="97790"/>
                    <a:pt x="13497753" y="64770"/>
                    <a:pt x="13057030" y="46990"/>
                  </a:cubicBezTo>
                  <a:cubicBezTo>
                    <a:pt x="12452113" y="53340"/>
                    <a:pt x="11838552" y="72390"/>
                    <a:pt x="11259558" y="60960"/>
                  </a:cubicBezTo>
                  <a:cubicBezTo>
                    <a:pt x="11294126" y="59690"/>
                    <a:pt x="11311409" y="74930"/>
                    <a:pt x="11250918" y="74930"/>
                  </a:cubicBezTo>
                  <a:cubicBezTo>
                    <a:pt x="11190426" y="44450"/>
                    <a:pt x="11052159" y="82550"/>
                    <a:pt x="10948459" y="71120"/>
                  </a:cubicBezTo>
                  <a:cubicBezTo>
                    <a:pt x="10957099" y="64770"/>
                    <a:pt x="11008950" y="63500"/>
                    <a:pt x="11034876" y="59690"/>
                  </a:cubicBezTo>
                  <a:cubicBezTo>
                    <a:pt x="10775625" y="46990"/>
                    <a:pt x="10550941" y="66040"/>
                    <a:pt x="10308974" y="53340"/>
                  </a:cubicBezTo>
                  <a:cubicBezTo>
                    <a:pt x="10075648" y="66040"/>
                    <a:pt x="9790474" y="39370"/>
                    <a:pt x="9634923" y="54610"/>
                  </a:cubicBezTo>
                  <a:cubicBezTo>
                    <a:pt x="9669489" y="43180"/>
                    <a:pt x="9531222" y="45720"/>
                    <a:pt x="9479372" y="39370"/>
                  </a:cubicBezTo>
                  <a:cubicBezTo>
                    <a:pt x="9306539" y="74930"/>
                    <a:pt x="9012721" y="26670"/>
                    <a:pt x="8805321" y="50800"/>
                  </a:cubicBezTo>
                  <a:lnTo>
                    <a:pt x="8813963" y="44450"/>
                  </a:lnTo>
                  <a:cubicBezTo>
                    <a:pt x="8165837" y="46990"/>
                    <a:pt x="7465860" y="39370"/>
                    <a:pt x="6800451" y="55880"/>
                  </a:cubicBezTo>
                  <a:cubicBezTo>
                    <a:pt x="6420217" y="59690"/>
                    <a:pt x="5996774" y="27940"/>
                    <a:pt x="5581973" y="43180"/>
                  </a:cubicBezTo>
                  <a:cubicBezTo>
                    <a:pt x="5504199" y="48260"/>
                    <a:pt x="5564690" y="55880"/>
                    <a:pt x="5504199" y="58420"/>
                  </a:cubicBezTo>
                  <a:cubicBezTo>
                    <a:pt x="5400498" y="57150"/>
                    <a:pt x="5504199" y="46990"/>
                    <a:pt x="5460990" y="43180"/>
                  </a:cubicBezTo>
                  <a:cubicBezTo>
                    <a:pt x="5253590" y="57150"/>
                    <a:pt x="4985697" y="40640"/>
                    <a:pt x="4726447" y="40640"/>
                  </a:cubicBezTo>
                  <a:cubicBezTo>
                    <a:pt x="4691881" y="45720"/>
                    <a:pt x="4622747" y="48260"/>
                    <a:pt x="4648673" y="55880"/>
                  </a:cubicBezTo>
                  <a:cubicBezTo>
                    <a:pt x="4363497" y="31750"/>
                    <a:pt x="3974621" y="64770"/>
                    <a:pt x="3680803" y="45720"/>
                  </a:cubicBezTo>
                  <a:cubicBezTo>
                    <a:pt x="3784504" y="76200"/>
                    <a:pt x="3507969" y="62230"/>
                    <a:pt x="3404270" y="69850"/>
                  </a:cubicBezTo>
                  <a:cubicBezTo>
                    <a:pt x="3343778" y="68580"/>
                    <a:pt x="3343778" y="60960"/>
                    <a:pt x="3361061" y="54610"/>
                  </a:cubicBezTo>
                  <a:cubicBezTo>
                    <a:pt x="3145019" y="58420"/>
                    <a:pt x="3032677" y="59690"/>
                    <a:pt x="2764785" y="50800"/>
                  </a:cubicBezTo>
                  <a:cubicBezTo>
                    <a:pt x="2643801" y="54610"/>
                    <a:pt x="2609235" y="71120"/>
                    <a:pt x="2462326" y="66040"/>
                  </a:cubicBezTo>
                  <a:cubicBezTo>
                    <a:pt x="2375910" y="44450"/>
                    <a:pt x="2159868" y="64770"/>
                    <a:pt x="2021600" y="57150"/>
                  </a:cubicBezTo>
                  <a:cubicBezTo>
                    <a:pt x="2056168" y="74930"/>
                    <a:pt x="1874692" y="90170"/>
                    <a:pt x="1736424" y="82550"/>
                  </a:cubicBezTo>
                  <a:lnTo>
                    <a:pt x="1779633" y="57150"/>
                  </a:lnTo>
                  <a:cubicBezTo>
                    <a:pt x="1727784" y="58420"/>
                    <a:pt x="1675933"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1365" y="237490"/>
                    <a:pt x="1770991" y="238760"/>
                    <a:pt x="1969750" y="250190"/>
                  </a:cubicBezTo>
                  <a:cubicBezTo>
                    <a:pt x="1883333" y="245110"/>
                    <a:pt x="1969750" y="233680"/>
                    <a:pt x="2012958" y="232410"/>
                  </a:cubicBezTo>
                  <a:lnTo>
                    <a:pt x="2108016" y="250190"/>
                  </a:lnTo>
                  <a:cubicBezTo>
                    <a:pt x="2220358" y="260350"/>
                    <a:pt x="2375908" y="243840"/>
                    <a:pt x="2479608" y="233680"/>
                  </a:cubicBezTo>
                  <a:cubicBezTo>
                    <a:pt x="2496891" y="237490"/>
                    <a:pt x="2505534" y="242570"/>
                    <a:pt x="2505534" y="246380"/>
                  </a:cubicBezTo>
                  <a:cubicBezTo>
                    <a:pt x="2609234" y="257810"/>
                    <a:pt x="2609234" y="236220"/>
                    <a:pt x="2652442" y="232410"/>
                  </a:cubicBezTo>
                  <a:lnTo>
                    <a:pt x="2721576" y="245110"/>
                  </a:lnTo>
                  <a:lnTo>
                    <a:pt x="2738859" y="232410"/>
                  </a:lnTo>
                  <a:cubicBezTo>
                    <a:pt x="2842559" y="224790"/>
                    <a:pt x="2980826" y="228600"/>
                    <a:pt x="2963543" y="248920"/>
                  </a:cubicBezTo>
                  <a:cubicBezTo>
                    <a:pt x="3006751" y="245110"/>
                    <a:pt x="3041318" y="241300"/>
                    <a:pt x="2989467" y="234950"/>
                  </a:cubicBezTo>
                  <a:cubicBezTo>
                    <a:pt x="3093168" y="246380"/>
                    <a:pt x="3369702" y="246380"/>
                    <a:pt x="3551176" y="240030"/>
                  </a:cubicBezTo>
                  <a:cubicBezTo>
                    <a:pt x="3464760" y="234950"/>
                    <a:pt x="3473402" y="228600"/>
                    <a:pt x="3464760" y="215900"/>
                  </a:cubicBezTo>
                  <a:cubicBezTo>
                    <a:pt x="3559819" y="194310"/>
                    <a:pt x="3568461" y="219710"/>
                    <a:pt x="3646235" y="207010"/>
                  </a:cubicBezTo>
                  <a:cubicBezTo>
                    <a:pt x="3646235" y="214630"/>
                    <a:pt x="3732652" y="223520"/>
                    <a:pt x="3646235" y="228600"/>
                  </a:cubicBezTo>
                  <a:cubicBezTo>
                    <a:pt x="3888203" y="256540"/>
                    <a:pt x="4233870" y="233680"/>
                    <a:pt x="4544970" y="240030"/>
                  </a:cubicBezTo>
                  <a:cubicBezTo>
                    <a:pt x="4605463" y="236220"/>
                    <a:pt x="4588178" y="233680"/>
                    <a:pt x="4614104" y="227330"/>
                  </a:cubicBezTo>
                  <a:cubicBezTo>
                    <a:pt x="4812863" y="248920"/>
                    <a:pt x="5046188" y="226060"/>
                    <a:pt x="5253589" y="236220"/>
                  </a:cubicBezTo>
                  <a:cubicBezTo>
                    <a:pt x="5210381" y="227330"/>
                    <a:pt x="5270872" y="201930"/>
                    <a:pt x="5391855" y="200660"/>
                  </a:cubicBezTo>
                  <a:cubicBezTo>
                    <a:pt x="5521480" y="182880"/>
                    <a:pt x="5443706" y="226060"/>
                    <a:pt x="5556048" y="236220"/>
                  </a:cubicBezTo>
                  <a:cubicBezTo>
                    <a:pt x="5616540" y="227330"/>
                    <a:pt x="5720239" y="226060"/>
                    <a:pt x="5763448" y="227330"/>
                  </a:cubicBezTo>
                  <a:lnTo>
                    <a:pt x="5763448" y="229870"/>
                  </a:lnTo>
                  <a:cubicBezTo>
                    <a:pt x="5832581" y="219710"/>
                    <a:pt x="5944924" y="214630"/>
                    <a:pt x="6031341" y="223520"/>
                  </a:cubicBezTo>
                  <a:lnTo>
                    <a:pt x="6014056" y="224790"/>
                  </a:lnTo>
                  <a:cubicBezTo>
                    <a:pt x="6083190" y="226060"/>
                    <a:pt x="6160966" y="237490"/>
                    <a:pt x="6230098" y="236220"/>
                  </a:cubicBezTo>
                  <a:cubicBezTo>
                    <a:pt x="6264666" y="219710"/>
                    <a:pt x="6437499" y="229870"/>
                    <a:pt x="6480707" y="214630"/>
                  </a:cubicBezTo>
                  <a:cubicBezTo>
                    <a:pt x="6489349" y="215900"/>
                    <a:pt x="6480707" y="217170"/>
                    <a:pt x="6497991" y="220980"/>
                  </a:cubicBezTo>
                  <a:lnTo>
                    <a:pt x="6506633" y="207010"/>
                  </a:lnTo>
                  <a:lnTo>
                    <a:pt x="6644899" y="214630"/>
                  </a:lnTo>
                  <a:cubicBezTo>
                    <a:pt x="6610333" y="219710"/>
                    <a:pt x="6610333" y="226060"/>
                    <a:pt x="6567125" y="229870"/>
                  </a:cubicBezTo>
                  <a:cubicBezTo>
                    <a:pt x="6722675" y="240030"/>
                    <a:pt x="6618974" y="217170"/>
                    <a:pt x="6696750" y="209550"/>
                  </a:cubicBezTo>
                  <a:cubicBezTo>
                    <a:pt x="6800450" y="199390"/>
                    <a:pt x="6800450" y="213360"/>
                    <a:pt x="6843658" y="219710"/>
                  </a:cubicBezTo>
                  <a:cubicBezTo>
                    <a:pt x="6800450" y="227330"/>
                    <a:pt x="6765884" y="215900"/>
                    <a:pt x="6739958" y="218440"/>
                  </a:cubicBezTo>
                  <a:cubicBezTo>
                    <a:pt x="6679467" y="229870"/>
                    <a:pt x="6800450" y="223520"/>
                    <a:pt x="6809092" y="231140"/>
                  </a:cubicBezTo>
                  <a:cubicBezTo>
                    <a:pt x="6835016" y="231140"/>
                    <a:pt x="6843658" y="214630"/>
                    <a:pt x="6921432" y="217170"/>
                  </a:cubicBezTo>
                  <a:cubicBezTo>
                    <a:pt x="6990566" y="218440"/>
                    <a:pt x="7146117" y="214630"/>
                    <a:pt x="7128834" y="229870"/>
                  </a:cubicBezTo>
                  <a:cubicBezTo>
                    <a:pt x="7189325" y="222250"/>
                    <a:pt x="7249817" y="223520"/>
                    <a:pt x="7293025" y="215900"/>
                  </a:cubicBezTo>
                  <a:cubicBezTo>
                    <a:pt x="7241176" y="213360"/>
                    <a:pt x="7137475" y="209550"/>
                    <a:pt x="7128834" y="199390"/>
                  </a:cubicBezTo>
                  <a:cubicBezTo>
                    <a:pt x="7180683" y="196850"/>
                    <a:pt x="7275743" y="193040"/>
                    <a:pt x="7293025" y="199390"/>
                  </a:cubicBezTo>
                  <a:lnTo>
                    <a:pt x="7249817" y="203200"/>
                  </a:lnTo>
                  <a:cubicBezTo>
                    <a:pt x="7293025" y="199390"/>
                    <a:pt x="7431293" y="204470"/>
                    <a:pt x="7362159" y="189230"/>
                  </a:cubicBezTo>
                  <a:lnTo>
                    <a:pt x="7465859" y="209550"/>
                  </a:lnTo>
                  <a:cubicBezTo>
                    <a:pt x="7500427" y="198120"/>
                    <a:pt x="7604126" y="198120"/>
                    <a:pt x="7690544" y="195580"/>
                  </a:cubicBezTo>
                  <a:cubicBezTo>
                    <a:pt x="7690544" y="210820"/>
                    <a:pt x="7630052" y="228600"/>
                    <a:pt x="7785601" y="232410"/>
                  </a:cubicBezTo>
                  <a:lnTo>
                    <a:pt x="7923868" y="215900"/>
                  </a:lnTo>
                  <a:cubicBezTo>
                    <a:pt x="7993002" y="214630"/>
                    <a:pt x="8010285" y="218440"/>
                    <a:pt x="8001643" y="227330"/>
                  </a:cubicBezTo>
                  <a:cubicBezTo>
                    <a:pt x="8243611" y="236220"/>
                    <a:pt x="8252253" y="184150"/>
                    <a:pt x="8442369" y="198120"/>
                  </a:cubicBezTo>
                  <a:cubicBezTo>
                    <a:pt x="8364595" y="217170"/>
                    <a:pt x="8425086" y="218440"/>
                    <a:pt x="8511503" y="223520"/>
                  </a:cubicBezTo>
                  <a:cubicBezTo>
                    <a:pt x="8511503" y="220980"/>
                    <a:pt x="8520144" y="214630"/>
                    <a:pt x="8554712" y="213360"/>
                  </a:cubicBezTo>
                  <a:cubicBezTo>
                    <a:pt x="8528786" y="204470"/>
                    <a:pt x="8502861" y="226060"/>
                    <a:pt x="8433727" y="213360"/>
                  </a:cubicBezTo>
                  <a:cubicBezTo>
                    <a:pt x="8416444" y="201930"/>
                    <a:pt x="8511503" y="205740"/>
                    <a:pt x="8554712" y="201930"/>
                  </a:cubicBezTo>
                  <a:cubicBezTo>
                    <a:pt x="8727545" y="242570"/>
                    <a:pt x="9125061" y="212090"/>
                    <a:pt x="9401597" y="231140"/>
                  </a:cubicBezTo>
                  <a:cubicBezTo>
                    <a:pt x="9384312" y="208280"/>
                    <a:pt x="9522580" y="224790"/>
                    <a:pt x="9583071" y="215900"/>
                  </a:cubicBezTo>
                  <a:cubicBezTo>
                    <a:pt x="9565788" y="240030"/>
                    <a:pt x="9738622" y="212090"/>
                    <a:pt x="9816397" y="226060"/>
                  </a:cubicBezTo>
                  <a:lnTo>
                    <a:pt x="9781830" y="207010"/>
                  </a:lnTo>
                  <a:cubicBezTo>
                    <a:pt x="9954664" y="220980"/>
                    <a:pt x="10058364" y="171450"/>
                    <a:pt x="10162064" y="199390"/>
                  </a:cubicBezTo>
                  <a:cubicBezTo>
                    <a:pt x="10257123" y="207010"/>
                    <a:pt x="10127497" y="215900"/>
                    <a:pt x="10092931" y="219710"/>
                  </a:cubicBezTo>
                  <a:cubicBezTo>
                    <a:pt x="10222556" y="245110"/>
                    <a:pt x="10447240" y="199390"/>
                    <a:pt x="10550940" y="227330"/>
                  </a:cubicBezTo>
                  <a:cubicBezTo>
                    <a:pt x="10559582" y="218440"/>
                    <a:pt x="10525016" y="203200"/>
                    <a:pt x="10637356" y="194310"/>
                  </a:cubicBezTo>
                  <a:cubicBezTo>
                    <a:pt x="10732415" y="204470"/>
                    <a:pt x="10913891" y="217170"/>
                    <a:pt x="10896607" y="220980"/>
                  </a:cubicBezTo>
                  <a:cubicBezTo>
                    <a:pt x="10974383" y="215900"/>
                    <a:pt x="10991666" y="209550"/>
                    <a:pt x="11078083" y="217170"/>
                  </a:cubicBezTo>
                  <a:cubicBezTo>
                    <a:pt x="11069440" y="223520"/>
                    <a:pt x="11034874" y="223520"/>
                    <a:pt x="11008949" y="227330"/>
                  </a:cubicBezTo>
                  <a:cubicBezTo>
                    <a:pt x="11138574" y="233680"/>
                    <a:pt x="11250916" y="223520"/>
                    <a:pt x="11363258" y="214630"/>
                  </a:cubicBezTo>
                  <a:cubicBezTo>
                    <a:pt x="11432392" y="232410"/>
                    <a:pt x="11665717" y="223520"/>
                    <a:pt x="11821268" y="233680"/>
                  </a:cubicBezTo>
                  <a:cubicBezTo>
                    <a:pt x="11907685" y="212090"/>
                    <a:pt x="12063234" y="242570"/>
                    <a:pt x="12080518" y="214630"/>
                  </a:cubicBezTo>
                  <a:cubicBezTo>
                    <a:pt x="12080518" y="217170"/>
                    <a:pt x="12097802" y="220980"/>
                    <a:pt x="12106442" y="223520"/>
                  </a:cubicBezTo>
                  <a:cubicBezTo>
                    <a:pt x="12166935" y="215900"/>
                    <a:pt x="12210144" y="196850"/>
                    <a:pt x="12279276" y="195580"/>
                  </a:cubicBezTo>
                  <a:lnTo>
                    <a:pt x="12253352" y="214630"/>
                  </a:lnTo>
                  <a:cubicBezTo>
                    <a:pt x="12236068" y="236220"/>
                    <a:pt x="12426186" y="222250"/>
                    <a:pt x="12469394" y="228600"/>
                  </a:cubicBezTo>
                  <a:cubicBezTo>
                    <a:pt x="12426186" y="215900"/>
                    <a:pt x="12555811" y="229870"/>
                    <a:pt x="12564453" y="217170"/>
                  </a:cubicBezTo>
                  <a:lnTo>
                    <a:pt x="12650870" y="210820"/>
                  </a:lnTo>
                  <a:cubicBezTo>
                    <a:pt x="12789135" y="205740"/>
                    <a:pt x="12668152" y="201930"/>
                    <a:pt x="12832343" y="199390"/>
                  </a:cubicBezTo>
                  <a:cubicBezTo>
                    <a:pt x="12927402" y="198120"/>
                    <a:pt x="12866912" y="220980"/>
                    <a:pt x="12832343" y="218440"/>
                  </a:cubicBezTo>
                  <a:cubicBezTo>
                    <a:pt x="12910120" y="228600"/>
                    <a:pt x="12996538" y="222250"/>
                    <a:pt x="13074313" y="218440"/>
                  </a:cubicBezTo>
                  <a:cubicBezTo>
                    <a:pt x="13039746" y="218440"/>
                    <a:pt x="13031103" y="217170"/>
                    <a:pt x="13065670" y="213360"/>
                  </a:cubicBezTo>
                  <a:cubicBezTo>
                    <a:pt x="13065670" y="215900"/>
                    <a:pt x="13074313" y="217170"/>
                    <a:pt x="13082954" y="218440"/>
                  </a:cubicBezTo>
                  <a:cubicBezTo>
                    <a:pt x="13117521" y="217170"/>
                    <a:pt x="13143445" y="215900"/>
                    <a:pt x="13178010" y="215900"/>
                  </a:cubicBezTo>
                  <a:lnTo>
                    <a:pt x="13178010" y="217170"/>
                  </a:lnTo>
                  <a:cubicBezTo>
                    <a:pt x="13221218" y="215900"/>
                    <a:pt x="13264427" y="214630"/>
                    <a:pt x="13298997" y="213360"/>
                  </a:cubicBezTo>
                  <a:cubicBezTo>
                    <a:pt x="13324921" y="212090"/>
                    <a:pt x="13342205" y="210820"/>
                    <a:pt x="13359486" y="210820"/>
                  </a:cubicBezTo>
                  <a:cubicBezTo>
                    <a:pt x="13411337" y="209550"/>
                    <a:pt x="13428621" y="209550"/>
                    <a:pt x="13376770" y="213360"/>
                  </a:cubicBezTo>
                  <a:cubicBezTo>
                    <a:pt x="13368129" y="212090"/>
                    <a:pt x="13368129" y="210820"/>
                    <a:pt x="13359486" y="210820"/>
                  </a:cubicBezTo>
                  <a:cubicBezTo>
                    <a:pt x="13342205" y="210820"/>
                    <a:pt x="13324921" y="212090"/>
                    <a:pt x="13298997" y="213360"/>
                  </a:cubicBezTo>
                  <a:cubicBezTo>
                    <a:pt x="13264427" y="215900"/>
                    <a:pt x="13229861" y="220980"/>
                    <a:pt x="13203937" y="222250"/>
                  </a:cubicBezTo>
                  <a:cubicBezTo>
                    <a:pt x="13229861" y="222250"/>
                    <a:pt x="13255788" y="223520"/>
                    <a:pt x="13273070" y="226060"/>
                  </a:cubicBezTo>
                  <a:lnTo>
                    <a:pt x="13247146" y="240030"/>
                  </a:lnTo>
                  <a:cubicBezTo>
                    <a:pt x="13307636" y="241300"/>
                    <a:pt x="13463188" y="224790"/>
                    <a:pt x="13463188" y="218440"/>
                  </a:cubicBezTo>
                  <a:cubicBezTo>
                    <a:pt x="13687872" y="231140"/>
                    <a:pt x="14068105" y="220980"/>
                    <a:pt x="14223655" y="212090"/>
                  </a:cubicBezTo>
                  <a:cubicBezTo>
                    <a:pt x="14232296" y="210820"/>
                    <a:pt x="14249582" y="209550"/>
                    <a:pt x="14266863" y="209550"/>
                  </a:cubicBezTo>
                  <a:cubicBezTo>
                    <a:pt x="14258220" y="210820"/>
                    <a:pt x="14240939" y="210820"/>
                    <a:pt x="14223655" y="212090"/>
                  </a:cubicBezTo>
                  <a:cubicBezTo>
                    <a:pt x="14197731" y="215900"/>
                    <a:pt x="14189088" y="219710"/>
                    <a:pt x="14223655" y="214630"/>
                  </a:cubicBezTo>
                  <a:cubicBezTo>
                    <a:pt x="14301430" y="212090"/>
                    <a:pt x="14387846" y="199390"/>
                    <a:pt x="14396488" y="208280"/>
                  </a:cubicBezTo>
                  <a:cubicBezTo>
                    <a:pt x="14474263" y="201930"/>
                    <a:pt x="14465623" y="218440"/>
                    <a:pt x="14586606" y="219710"/>
                  </a:cubicBezTo>
                  <a:cubicBezTo>
                    <a:pt x="14586606" y="222250"/>
                    <a:pt x="14595249" y="212090"/>
                    <a:pt x="14586606" y="208280"/>
                  </a:cubicBezTo>
                  <a:cubicBezTo>
                    <a:pt x="14577964" y="208280"/>
                    <a:pt x="14577964" y="207010"/>
                    <a:pt x="14569322" y="207010"/>
                  </a:cubicBezTo>
                  <a:cubicBezTo>
                    <a:pt x="14577964" y="207010"/>
                    <a:pt x="14586606" y="207010"/>
                    <a:pt x="14586606" y="208280"/>
                  </a:cubicBezTo>
                  <a:cubicBezTo>
                    <a:pt x="14785365" y="227330"/>
                    <a:pt x="15027333" y="194310"/>
                    <a:pt x="15260657" y="207010"/>
                  </a:cubicBezTo>
                  <a:lnTo>
                    <a:pt x="15269300" y="207010"/>
                  </a:lnTo>
                  <a:lnTo>
                    <a:pt x="15260657" y="207010"/>
                  </a:lnTo>
                  <a:cubicBezTo>
                    <a:pt x="15243376" y="208280"/>
                    <a:pt x="15217449" y="215900"/>
                    <a:pt x="15191525" y="220980"/>
                  </a:cubicBezTo>
                  <a:cubicBezTo>
                    <a:pt x="15373000" y="213360"/>
                    <a:pt x="15545833" y="208280"/>
                    <a:pt x="15710025" y="190500"/>
                  </a:cubicBezTo>
                  <a:cubicBezTo>
                    <a:pt x="15692740" y="196850"/>
                    <a:pt x="15701383" y="203200"/>
                    <a:pt x="15658175" y="207010"/>
                  </a:cubicBezTo>
                  <a:cubicBezTo>
                    <a:pt x="15787800" y="207010"/>
                    <a:pt x="15934710" y="203200"/>
                    <a:pt x="15995199" y="189230"/>
                  </a:cubicBezTo>
                  <a:cubicBezTo>
                    <a:pt x="15908783" y="182880"/>
                    <a:pt x="15986558" y="196850"/>
                    <a:pt x="15934710" y="196850"/>
                  </a:cubicBezTo>
                  <a:cubicBezTo>
                    <a:pt x="15839651" y="184150"/>
                    <a:pt x="16003842" y="170180"/>
                    <a:pt x="16090259" y="173990"/>
                  </a:cubicBezTo>
                  <a:lnTo>
                    <a:pt x="16090259" y="176530"/>
                  </a:lnTo>
                  <a:cubicBezTo>
                    <a:pt x="16219883" y="176530"/>
                    <a:pt x="16219883" y="167640"/>
                    <a:pt x="16349510" y="167640"/>
                  </a:cubicBezTo>
                  <a:cubicBezTo>
                    <a:pt x="16427283" y="175260"/>
                    <a:pt x="16280377" y="171450"/>
                    <a:pt x="16314943" y="180340"/>
                  </a:cubicBezTo>
                  <a:cubicBezTo>
                    <a:pt x="16340867" y="203200"/>
                    <a:pt x="16600118" y="195580"/>
                    <a:pt x="16626045" y="198120"/>
                  </a:cubicBezTo>
                  <a:cubicBezTo>
                    <a:pt x="16660610" y="193040"/>
                    <a:pt x="16703818" y="189230"/>
                    <a:pt x="16695177" y="182880"/>
                  </a:cubicBezTo>
                  <a:cubicBezTo>
                    <a:pt x="16790236" y="176530"/>
                    <a:pt x="16738385" y="196850"/>
                    <a:pt x="16807517" y="195580"/>
                  </a:cubicBezTo>
                  <a:lnTo>
                    <a:pt x="17075410" y="152400"/>
                  </a:lnTo>
                  <a:cubicBezTo>
                    <a:pt x="17075410" y="151130"/>
                    <a:pt x="17084052" y="149860"/>
                    <a:pt x="17092694" y="149860"/>
                  </a:cubicBezTo>
                  <a:lnTo>
                    <a:pt x="17075410" y="152400"/>
                  </a:lnTo>
                  <a:cubicBezTo>
                    <a:pt x="17066768" y="158750"/>
                    <a:pt x="17161828" y="171450"/>
                    <a:pt x="17084052" y="180340"/>
                  </a:cubicBezTo>
                  <a:cubicBezTo>
                    <a:pt x="17291452" y="177800"/>
                    <a:pt x="17403796" y="149860"/>
                    <a:pt x="17533420" y="135890"/>
                  </a:cubicBezTo>
                  <a:cubicBezTo>
                    <a:pt x="17593911" y="139700"/>
                    <a:pt x="17792671" y="130810"/>
                    <a:pt x="17861803" y="129540"/>
                  </a:cubicBezTo>
                  <a:cubicBezTo>
                    <a:pt x="17896370" y="142240"/>
                    <a:pt x="17801311" y="128270"/>
                    <a:pt x="17784030" y="138430"/>
                  </a:cubicBezTo>
                  <a:lnTo>
                    <a:pt x="17887727" y="152400"/>
                  </a:lnTo>
                  <a:cubicBezTo>
                    <a:pt x="17749463" y="154940"/>
                    <a:pt x="17905012" y="173990"/>
                    <a:pt x="17827238" y="182880"/>
                  </a:cubicBezTo>
                  <a:cubicBezTo>
                    <a:pt x="17939578" y="175260"/>
                    <a:pt x="18198829" y="184150"/>
                    <a:pt x="18363021" y="187960"/>
                  </a:cubicBezTo>
                  <a:cubicBezTo>
                    <a:pt x="18250679" y="161290"/>
                    <a:pt x="18587705" y="175260"/>
                    <a:pt x="18579062" y="151130"/>
                  </a:cubicBezTo>
                  <a:cubicBezTo>
                    <a:pt x="18769181" y="147320"/>
                    <a:pt x="18674121" y="170180"/>
                    <a:pt x="18751896" y="175260"/>
                  </a:cubicBezTo>
                  <a:cubicBezTo>
                    <a:pt x="18950656" y="166370"/>
                    <a:pt x="19140772" y="172720"/>
                    <a:pt x="19322248" y="170180"/>
                  </a:cubicBezTo>
                  <a:cubicBezTo>
                    <a:pt x="19322248" y="170180"/>
                    <a:pt x="19322248" y="172720"/>
                    <a:pt x="19313605" y="175260"/>
                  </a:cubicBezTo>
                  <a:cubicBezTo>
                    <a:pt x="19477799" y="167640"/>
                    <a:pt x="19754331" y="175260"/>
                    <a:pt x="19918523" y="153670"/>
                  </a:cubicBezTo>
                  <a:cubicBezTo>
                    <a:pt x="19909883" y="158750"/>
                    <a:pt x="19927166" y="162560"/>
                    <a:pt x="19883957" y="166370"/>
                  </a:cubicBezTo>
                  <a:cubicBezTo>
                    <a:pt x="20065433" y="175260"/>
                    <a:pt x="19918523" y="135890"/>
                    <a:pt x="20125926" y="149860"/>
                  </a:cubicBezTo>
                  <a:lnTo>
                    <a:pt x="20074075" y="161290"/>
                  </a:lnTo>
                  <a:cubicBezTo>
                    <a:pt x="20203701" y="149860"/>
                    <a:pt x="20324683" y="171450"/>
                    <a:pt x="20471593" y="153670"/>
                  </a:cubicBezTo>
                  <a:cubicBezTo>
                    <a:pt x="20480233" y="160020"/>
                    <a:pt x="20445666" y="162560"/>
                    <a:pt x="20419742" y="165100"/>
                  </a:cubicBezTo>
                  <a:cubicBezTo>
                    <a:pt x="20558009" y="160020"/>
                    <a:pt x="20704917" y="162560"/>
                    <a:pt x="20817260" y="146050"/>
                  </a:cubicBezTo>
                  <a:cubicBezTo>
                    <a:pt x="20834541" y="153670"/>
                    <a:pt x="20817260" y="160020"/>
                    <a:pt x="20765409" y="165100"/>
                  </a:cubicBezTo>
                  <a:cubicBezTo>
                    <a:pt x="20895035" y="173990"/>
                    <a:pt x="20912316" y="143510"/>
                    <a:pt x="21033303" y="152400"/>
                  </a:cubicBezTo>
                  <a:cubicBezTo>
                    <a:pt x="21067868" y="153670"/>
                    <a:pt x="21137000" y="163830"/>
                    <a:pt x="21111076" y="163830"/>
                  </a:cubicBezTo>
                  <a:cubicBezTo>
                    <a:pt x="21171567" y="153670"/>
                    <a:pt x="21353043" y="153670"/>
                    <a:pt x="21422178" y="149860"/>
                  </a:cubicBezTo>
                  <a:cubicBezTo>
                    <a:pt x="21439459" y="157480"/>
                    <a:pt x="21491311" y="160020"/>
                    <a:pt x="21560443" y="167640"/>
                  </a:cubicBezTo>
                  <a:cubicBezTo>
                    <a:pt x="22148078" y="167640"/>
                    <a:pt x="22752996" y="170180"/>
                    <a:pt x="23340630" y="157480"/>
                  </a:cubicBezTo>
                  <a:cubicBezTo>
                    <a:pt x="23359432" y="156210"/>
                    <a:pt x="23372132" y="153670"/>
                    <a:pt x="23383562" y="151130"/>
                  </a:cubicBezTo>
                  <a:cubicBezTo>
                    <a:pt x="23400073" y="175260"/>
                    <a:pt x="23360702" y="166370"/>
                    <a:pt x="23370862" y="181610"/>
                  </a:cubicBezTo>
                  <a:cubicBezTo>
                    <a:pt x="23369593" y="161290"/>
                    <a:pt x="23387373" y="175260"/>
                    <a:pt x="23416582" y="168910"/>
                  </a:cubicBezTo>
                  <a:lnTo>
                    <a:pt x="23417852" y="171450"/>
                  </a:lnTo>
                  <a:cubicBezTo>
                    <a:pt x="23430552" y="167640"/>
                    <a:pt x="23438173" y="180340"/>
                    <a:pt x="23450873" y="173990"/>
                  </a:cubicBezTo>
                  <a:lnTo>
                    <a:pt x="23450873" y="168910"/>
                  </a:lnTo>
                  <a:cubicBezTo>
                    <a:pt x="23464843" y="156210"/>
                    <a:pt x="23482623" y="195580"/>
                    <a:pt x="23490243" y="168910"/>
                  </a:cubicBezTo>
                  <a:lnTo>
                    <a:pt x="23501673" y="182880"/>
                  </a:lnTo>
                  <a:cubicBezTo>
                    <a:pt x="23515643" y="160020"/>
                    <a:pt x="23524532" y="190500"/>
                    <a:pt x="23542312" y="170180"/>
                  </a:cubicBezTo>
                  <a:lnTo>
                    <a:pt x="23539773" y="173990"/>
                  </a:lnTo>
                  <a:cubicBezTo>
                    <a:pt x="23563902" y="184150"/>
                    <a:pt x="23589302" y="148590"/>
                    <a:pt x="23598193" y="167640"/>
                  </a:cubicBezTo>
                  <a:cubicBezTo>
                    <a:pt x="23618512" y="163830"/>
                    <a:pt x="23641373" y="160020"/>
                    <a:pt x="23645182" y="140970"/>
                  </a:cubicBezTo>
                  <a:cubicBezTo>
                    <a:pt x="23650262" y="147320"/>
                    <a:pt x="23646452" y="158750"/>
                    <a:pt x="23643912" y="165100"/>
                  </a:cubicBezTo>
                  <a:cubicBezTo>
                    <a:pt x="23720112" y="156210"/>
                    <a:pt x="23803932" y="160020"/>
                    <a:pt x="23871243" y="135890"/>
                  </a:cubicBezTo>
                  <a:cubicBezTo>
                    <a:pt x="23875052" y="139700"/>
                    <a:pt x="23869973" y="142240"/>
                    <a:pt x="23868702" y="147320"/>
                  </a:cubicBezTo>
                  <a:cubicBezTo>
                    <a:pt x="23910612" y="125730"/>
                    <a:pt x="23955062" y="170180"/>
                    <a:pt x="23985543" y="129540"/>
                  </a:cubicBezTo>
                  <a:lnTo>
                    <a:pt x="23996973" y="113030"/>
                  </a:lnTo>
                  <a:cubicBezTo>
                    <a:pt x="24007132" y="119380"/>
                    <a:pt x="24005862" y="132080"/>
                    <a:pt x="24013482" y="137160"/>
                  </a:cubicBezTo>
                  <a:cubicBezTo>
                    <a:pt x="24021102" y="125730"/>
                    <a:pt x="24051582" y="134620"/>
                    <a:pt x="24056662" y="119380"/>
                  </a:cubicBezTo>
                  <a:cubicBezTo>
                    <a:pt x="24061743" y="125730"/>
                    <a:pt x="24055393" y="128270"/>
                    <a:pt x="24055393" y="133350"/>
                  </a:cubicBezTo>
                  <a:cubicBezTo>
                    <a:pt x="24074443" y="137160"/>
                    <a:pt x="24097302" y="111760"/>
                    <a:pt x="24115082" y="116840"/>
                  </a:cubicBezTo>
                  <a:lnTo>
                    <a:pt x="24108732" y="124460"/>
                  </a:lnTo>
                  <a:cubicBezTo>
                    <a:pt x="24205252" y="153670"/>
                    <a:pt x="24328443" y="176530"/>
                    <a:pt x="24408452" y="138430"/>
                  </a:cubicBezTo>
                  <a:cubicBezTo>
                    <a:pt x="24430043" y="132080"/>
                    <a:pt x="24418612" y="160020"/>
                    <a:pt x="24427502" y="158750"/>
                  </a:cubicBezTo>
                  <a:cubicBezTo>
                    <a:pt x="24508782" y="128270"/>
                    <a:pt x="24606573" y="176530"/>
                    <a:pt x="24681502" y="128270"/>
                  </a:cubicBezTo>
                  <a:cubicBezTo>
                    <a:pt x="24739923" y="115570"/>
                    <a:pt x="24757702" y="62230"/>
                    <a:pt x="24757702" y="62230"/>
                  </a:cubicBezTo>
                  <a:cubicBezTo>
                    <a:pt x="24619273" y="83820"/>
                    <a:pt x="24494812" y="60960"/>
                    <a:pt x="24355112" y="33020"/>
                  </a:cubicBezTo>
                  <a:close/>
                </a:path>
              </a:pathLst>
            </a:custGeom>
            <a:solidFill>
              <a:srgbClr val="F0EFEC"/>
            </a:solidFill>
          </p:spPr>
          <p:txBody>
            <a:bodyPr/>
            <a:lstStyle/>
            <a:p>
              <a:endParaRPr lang="en-US"/>
            </a:p>
          </p:txBody>
        </p:sp>
      </p:grpSp>
      <p:sp>
        <p:nvSpPr>
          <p:cNvPr id="5" name="Freeform 5"/>
          <p:cNvSpPr/>
          <p:nvPr/>
        </p:nvSpPr>
        <p:spPr>
          <a:xfrm>
            <a:off x="12050627" y="1946984"/>
            <a:ext cx="5353927" cy="6393032"/>
          </a:xfrm>
          <a:custGeom>
            <a:avLst/>
            <a:gdLst/>
            <a:ahLst/>
            <a:cxnLst/>
            <a:rect l="l" t="t" r="r" b="b"/>
            <a:pathLst>
              <a:path w="5353927" h="6393032">
                <a:moveTo>
                  <a:pt x="0" y="0"/>
                </a:moveTo>
                <a:lnTo>
                  <a:pt x="5353927" y="0"/>
                </a:lnTo>
                <a:lnTo>
                  <a:pt x="5353927" y="6393032"/>
                </a:lnTo>
                <a:lnTo>
                  <a:pt x="0" y="6393032"/>
                </a:lnTo>
                <a:lnTo>
                  <a:pt x="0" y="0"/>
                </a:lnTo>
                <a:close/>
              </a:path>
            </a:pathLst>
          </a:custGeom>
          <a:blipFill>
            <a:blip r:embed="rId2"/>
            <a:stretch>
              <a:fillRect l="-33575" r="-33575"/>
            </a:stretch>
          </a:blipFill>
        </p:spPr>
        <p:txBody>
          <a:bodyPr/>
          <a:lstStyle/>
          <a:p>
            <a:endParaRPr lang="en-US"/>
          </a:p>
        </p:txBody>
      </p:sp>
      <p:grpSp>
        <p:nvGrpSpPr>
          <p:cNvPr id="6" name="Group 6"/>
          <p:cNvGrpSpPr/>
          <p:nvPr/>
        </p:nvGrpSpPr>
        <p:grpSpPr>
          <a:xfrm>
            <a:off x="1028700" y="2659094"/>
            <a:ext cx="8202788" cy="4968812"/>
            <a:chOff x="0" y="0"/>
            <a:chExt cx="10937051" cy="6625083"/>
          </a:xfrm>
        </p:grpSpPr>
        <p:sp>
          <p:nvSpPr>
            <p:cNvPr id="7" name="TextBox 7"/>
            <p:cNvSpPr txBox="1"/>
            <p:nvPr/>
          </p:nvSpPr>
          <p:spPr>
            <a:xfrm>
              <a:off x="0" y="3125598"/>
              <a:ext cx="10937051" cy="3499485"/>
            </a:xfrm>
            <a:prstGeom prst="rect">
              <a:avLst/>
            </a:prstGeom>
          </p:spPr>
          <p:txBody>
            <a:bodyPr lIns="0" tIns="0" rIns="0" bIns="0" rtlCol="0" anchor="t">
              <a:spAutoFit/>
            </a:bodyPr>
            <a:lstStyle/>
            <a:p>
              <a:pPr>
                <a:lnSpc>
                  <a:spcPts val="4200"/>
                </a:lnSpc>
              </a:pPr>
              <a:r>
                <a:rPr lang="en-US" sz="2800" spc="28">
                  <a:solidFill>
                    <a:srgbClr val="F0EFEC"/>
                  </a:solidFill>
                  <a:latin typeface="Vollkorn"/>
                </a:rPr>
                <a:t>One of the most historic traditions in sports is the attire of Kentucky Derby spectators, who wear elaborate hats to the event. One designer says she sells custom hats that typically sell for between $500 and $1,000.</a:t>
              </a:r>
            </a:p>
          </p:txBody>
        </p:sp>
        <p:sp>
          <p:nvSpPr>
            <p:cNvPr id="8" name="TextBox 8"/>
            <p:cNvSpPr txBox="1"/>
            <p:nvPr/>
          </p:nvSpPr>
          <p:spPr>
            <a:xfrm>
              <a:off x="0" y="76200"/>
              <a:ext cx="10937051" cy="1545167"/>
            </a:xfrm>
            <a:prstGeom prst="rect">
              <a:avLst/>
            </a:prstGeom>
          </p:spPr>
          <p:txBody>
            <a:bodyPr lIns="0" tIns="0" rIns="0" bIns="0" rtlCol="0" anchor="t">
              <a:spAutoFit/>
            </a:bodyPr>
            <a:lstStyle/>
            <a:p>
              <a:pPr>
                <a:lnSpc>
                  <a:spcPts val="8800"/>
                </a:lnSpc>
              </a:pPr>
              <a:r>
                <a:rPr lang="en-US" sz="8000" spc="160">
                  <a:solidFill>
                    <a:srgbClr val="F0EFEC"/>
                  </a:solidFill>
                  <a:latin typeface="Vollkorn Bold"/>
                </a:rPr>
                <a:t>$500-$1000</a:t>
              </a:r>
            </a:p>
          </p:txBody>
        </p:sp>
        <p:sp>
          <p:nvSpPr>
            <p:cNvPr id="9" name="TextBox 9"/>
            <p:cNvSpPr txBox="1"/>
            <p:nvPr/>
          </p:nvSpPr>
          <p:spPr>
            <a:xfrm>
              <a:off x="0" y="1837873"/>
              <a:ext cx="10937051" cy="731308"/>
            </a:xfrm>
            <a:prstGeom prst="rect">
              <a:avLst/>
            </a:prstGeom>
          </p:spPr>
          <p:txBody>
            <a:bodyPr lIns="0" tIns="0" rIns="0" bIns="0" rtlCol="0" anchor="t">
              <a:spAutoFit/>
            </a:bodyPr>
            <a:lstStyle/>
            <a:p>
              <a:pPr>
                <a:lnSpc>
                  <a:spcPts val="4550"/>
                </a:lnSpc>
              </a:pPr>
              <a:r>
                <a:rPr lang="en-US" sz="3500" spc="140">
                  <a:solidFill>
                    <a:srgbClr val="F0EFEC"/>
                  </a:solidFill>
                  <a:latin typeface="Vollkorn Bold"/>
                </a:rPr>
                <a:t>FAN EXPERIENCE</a:t>
              </a:r>
            </a:p>
          </p:txBody>
        </p:sp>
      </p:grpSp>
      <p:sp>
        <p:nvSpPr>
          <p:cNvPr id="10" name="Freeform 10"/>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 r="-1724"/>
            </a:stretch>
          </a:blipFill>
        </p:spPr>
        <p:txBody>
          <a:bodyPr/>
          <a:lstStyle/>
          <a:p>
            <a:endParaRPr lang="en-US"/>
          </a:p>
        </p:txBody>
      </p:sp>
      <p:sp>
        <p:nvSpPr>
          <p:cNvPr id="3" name="AutoShape 3"/>
          <p:cNvSpPr/>
          <p:nvPr/>
        </p:nvSpPr>
        <p:spPr>
          <a:xfrm>
            <a:off x="4482237" y="-560709"/>
            <a:ext cx="9323526" cy="9090360"/>
          </a:xfrm>
          <a:prstGeom prst="rect">
            <a:avLst/>
          </a:prstGeom>
          <a:solidFill>
            <a:srgbClr val="F0EFEC"/>
          </a:solidFill>
        </p:spPr>
        <p:txBody>
          <a:bodyPr/>
          <a:lstStyle/>
          <a:p>
            <a:endParaRPr lang="en-US"/>
          </a:p>
        </p:txBody>
      </p:sp>
      <p:grpSp>
        <p:nvGrpSpPr>
          <p:cNvPr id="4" name="Group 4"/>
          <p:cNvGrpSpPr/>
          <p:nvPr/>
        </p:nvGrpSpPr>
        <p:grpSpPr>
          <a:xfrm>
            <a:off x="4482237" y="8968600"/>
            <a:ext cx="9375700" cy="115654"/>
            <a:chOff x="0" y="0"/>
            <a:chExt cx="28827361" cy="355600"/>
          </a:xfrm>
        </p:grpSpPr>
        <p:sp>
          <p:nvSpPr>
            <p:cNvPr id="5" name="Freeform 5"/>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6" name="Group 6"/>
          <p:cNvGrpSpPr/>
          <p:nvPr/>
        </p:nvGrpSpPr>
        <p:grpSpPr>
          <a:xfrm>
            <a:off x="5320270" y="443892"/>
            <a:ext cx="7647460" cy="7928887"/>
            <a:chOff x="0" y="0"/>
            <a:chExt cx="10196613" cy="10571849"/>
          </a:xfrm>
        </p:grpSpPr>
        <p:sp>
          <p:nvSpPr>
            <p:cNvPr id="7" name="TextBox 7"/>
            <p:cNvSpPr txBox="1"/>
            <p:nvPr/>
          </p:nvSpPr>
          <p:spPr>
            <a:xfrm>
              <a:off x="0" y="3009057"/>
              <a:ext cx="10196613" cy="2579158"/>
            </a:xfrm>
            <a:prstGeom prst="rect">
              <a:avLst/>
            </a:prstGeom>
          </p:spPr>
          <p:txBody>
            <a:bodyPr lIns="0" tIns="0" rIns="0" bIns="0" rtlCol="0" anchor="t">
              <a:spAutoFit/>
            </a:bodyPr>
            <a:lstStyle/>
            <a:p>
              <a:pPr algn="ctr">
                <a:lnSpc>
                  <a:spcPts val="14000"/>
                </a:lnSpc>
              </a:pPr>
              <a:r>
                <a:rPr lang="en-US" sz="14000" spc="140">
                  <a:solidFill>
                    <a:srgbClr val="866042"/>
                  </a:solidFill>
                  <a:latin typeface="Vollkorn Bold"/>
                </a:rPr>
                <a:t>3X</a:t>
              </a:r>
            </a:p>
          </p:txBody>
        </p:sp>
        <p:sp>
          <p:nvSpPr>
            <p:cNvPr id="8" name="TextBox 8"/>
            <p:cNvSpPr txBox="1"/>
            <p:nvPr/>
          </p:nvSpPr>
          <p:spPr>
            <a:xfrm>
              <a:off x="0" y="5819720"/>
              <a:ext cx="10196613" cy="4752128"/>
            </a:xfrm>
            <a:prstGeom prst="rect">
              <a:avLst/>
            </a:prstGeom>
          </p:spPr>
          <p:txBody>
            <a:bodyPr lIns="0" tIns="0" rIns="0" bIns="0" rtlCol="0" anchor="t">
              <a:spAutoFit/>
            </a:bodyPr>
            <a:lstStyle/>
            <a:p>
              <a:pPr algn="ctr">
                <a:lnSpc>
                  <a:spcPts val="4759"/>
                </a:lnSpc>
              </a:pPr>
              <a:r>
                <a:rPr lang="en-US" sz="3399" spc="135">
                  <a:solidFill>
                    <a:srgbClr val="866042"/>
                  </a:solidFill>
                  <a:latin typeface="Vollkorn Italics"/>
                </a:rPr>
                <a:t>The LED screen installed at Churchill Downs in 2018 is larger than three NBA courts and weighs more than 1 million pounds. ​ Cnet.com says “The images are so clear they almost look three-dimensional.”​</a:t>
              </a:r>
            </a:p>
            <a:p>
              <a:pPr algn="ctr">
                <a:lnSpc>
                  <a:spcPts val="4759"/>
                </a:lnSpc>
              </a:pPr>
              <a:endParaRPr lang="en-US" sz="3399" spc="135">
                <a:solidFill>
                  <a:srgbClr val="866042"/>
                </a:solidFill>
                <a:latin typeface="Vollkorn Italics"/>
              </a:endParaRPr>
            </a:p>
          </p:txBody>
        </p:sp>
        <p:sp>
          <p:nvSpPr>
            <p:cNvPr id="9" name="TextBox 9"/>
            <p:cNvSpPr txBox="1"/>
            <p:nvPr/>
          </p:nvSpPr>
          <p:spPr>
            <a:xfrm>
              <a:off x="0" y="1792955"/>
              <a:ext cx="10196613" cy="731308"/>
            </a:xfrm>
            <a:prstGeom prst="rect">
              <a:avLst/>
            </a:prstGeom>
          </p:spPr>
          <p:txBody>
            <a:bodyPr lIns="0" tIns="0" rIns="0" bIns="0" rtlCol="0" anchor="t">
              <a:spAutoFit/>
            </a:bodyPr>
            <a:lstStyle/>
            <a:p>
              <a:pPr algn="ctr">
                <a:lnSpc>
                  <a:spcPts val="4550"/>
                </a:lnSpc>
              </a:pPr>
              <a:r>
                <a:rPr lang="en-US" sz="3500" spc="140">
                  <a:solidFill>
                    <a:srgbClr val="866042"/>
                  </a:solidFill>
                  <a:latin typeface="Vollkorn Bold"/>
                </a:rPr>
                <a:t>FAN EXPERIENCE</a:t>
              </a:r>
            </a:p>
          </p:txBody>
        </p:sp>
        <p:sp>
          <p:nvSpPr>
            <p:cNvPr id="10" name="Freeform 10"/>
            <p:cNvSpPr/>
            <p:nvPr/>
          </p:nvSpPr>
          <p:spPr>
            <a:xfrm>
              <a:off x="4517330" y="0"/>
              <a:ext cx="1231517" cy="1231517"/>
            </a:xfrm>
            <a:custGeom>
              <a:avLst/>
              <a:gdLst/>
              <a:ahLst/>
              <a:cxnLst/>
              <a:rect l="l" t="t" r="r" b="b"/>
              <a:pathLst>
                <a:path w="1231517" h="1231517">
                  <a:moveTo>
                    <a:pt x="0" y="0"/>
                  </a:moveTo>
                  <a:lnTo>
                    <a:pt x="1231517" y="0"/>
                  </a:lnTo>
                  <a:lnTo>
                    <a:pt x="1231517" y="1231517"/>
                  </a:lnTo>
                  <a:lnTo>
                    <a:pt x="0" y="1231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83629" y="-164932"/>
            <a:ext cx="3750910" cy="10616863"/>
          </a:xfrm>
          <a:prstGeom prst="rect">
            <a:avLst/>
          </a:prstGeom>
          <a:solidFill>
            <a:srgbClr val="866042"/>
          </a:solidFill>
        </p:spPr>
        <p:txBody>
          <a:bodyPr/>
          <a:lstStyle/>
          <a:p>
            <a:endParaRPr lang="en-US"/>
          </a:p>
        </p:txBody>
      </p:sp>
      <p:sp>
        <p:nvSpPr>
          <p:cNvPr id="3" name="Freeform 3"/>
          <p:cNvSpPr/>
          <p:nvPr/>
        </p:nvSpPr>
        <p:spPr>
          <a:xfrm>
            <a:off x="0" y="876156"/>
            <a:ext cx="5817370" cy="8534687"/>
          </a:xfrm>
          <a:custGeom>
            <a:avLst/>
            <a:gdLst/>
            <a:ahLst/>
            <a:cxnLst/>
            <a:rect l="l" t="t" r="r" b="b"/>
            <a:pathLst>
              <a:path w="5817370" h="8534687">
                <a:moveTo>
                  <a:pt x="0" y="0"/>
                </a:moveTo>
                <a:lnTo>
                  <a:pt x="5817370" y="0"/>
                </a:lnTo>
                <a:lnTo>
                  <a:pt x="5817370" y="8534688"/>
                </a:lnTo>
                <a:lnTo>
                  <a:pt x="0" y="8534688"/>
                </a:lnTo>
                <a:lnTo>
                  <a:pt x="0" y="0"/>
                </a:lnTo>
                <a:close/>
              </a:path>
            </a:pathLst>
          </a:custGeom>
          <a:blipFill>
            <a:blip r:embed="rId2"/>
            <a:stretch>
              <a:fillRect l="-80954" r="-80954"/>
            </a:stretch>
          </a:blipFill>
        </p:spPr>
        <p:txBody>
          <a:bodyPr/>
          <a:lstStyle/>
          <a:p>
            <a:endParaRPr lang="en-US"/>
          </a:p>
        </p:txBody>
      </p:sp>
      <p:grpSp>
        <p:nvGrpSpPr>
          <p:cNvPr id="4" name="Group 4"/>
          <p:cNvGrpSpPr/>
          <p:nvPr/>
        </p:nvGrpSpPr>
        <p:grpSpPr>
          <a:xfrm>
            <a:off x="-173239" y="9343333"/>
            <a:ext cx="18634477" cy="1172267"/>
            <a:chOff x="0" y="0"/>
            <a:chExt cx="24845970" cy="1563022"/>
          </a:xfrm>
        </p:grpSpPr>
        <p:sp>
          <p:nvSpPr>
            <p:cNvPr id="5" name="AutoShape 5"/>
            <p:cNvSpPr/>
            <p:nvPr/>
          </p:nvSpPr>
          <p:spPr>
            <a:xfrm>
              <a:off x="0" y="0"/>
              <a:ext cx="24845970" cy="1563022"/>
            </a:xfrm>
            <a:prstGeom prst="rect">
              <a:avLst/>
            </a:prstGeom>
            <a:solidFill>
              <a:srgbClr val="866042"/>
            </a:solidFill>
          </p:spPr>
          <p:txBody>
            <a:bodyPr/>
            <a:lstStyle/>
            <a:p>
              <a:endParaRPr lang="en-US"/>
            </a:p>
          </p:txBody>
        </p:sp>
        <p:sp>
          <p:nvSpPr>
            <p:cNvPr id="6" name="TextBox 6"/>
            <p:cNvSpPr txBox="1"/>
            <p:nvPr/>
          </p:nvSpPr>
          <p:spPr>
            <a:xfrm>
              <a:off x="13431174" y="383158"/>
              <a:ext cx="10462586" cy="525145"/>
            </a:xfrm>
            <a:prstGeom prst="rect">
              <a:avLst/>
            </a:prstGeom>
          </p:spPr>
          <p:txBody>
            <a:bodyPr lIns="0" tIns="0" rIns="0" bIns="0" rtlCol="0" anchor="t">
              <a:spAutoFit/>
            </a:bodyPr>
            <a:lstStyle/>
            <a:p>
              <a:pPr algn="r">
                <a:lnSpc>
                  <a:spcPts val="3359"/>
                </a:lnSpc>
              </a:pPr>
              <a:r>
                <a:rPr lang="en-US" sz="2400" spc="240">
                  <a:solidFill>
                    <a:srgbClr val="F0EFEC"/>
                  </a:solidFill>
                  <a:latin typeface="Vollkorn"/>
                </a:rPr>
                <a:t>The Business of Sports &amp; Entertainment</a:t>
              </a:r>
            </a:p>
          </p:txBody>
        </p:sp>
      </p:grpSp>
      <p:grpSp>
        <p:nvGrpSpPr>
          <p:cNvPr id="7" name="Group 7"/>
          <p:cNvGrpSpPr/>
          <p:nvPr/>
        </p:nvGrpSpPr>
        <p:grpSpPr>
          <a:xfrm rot="-5400000">
            <a:off x="2277852" y="4865858"/>
            <a:ext cx="8095057" cy="115654"/>
            <a:chOff x="0" y="0"/>
            <a:chExt cx="24889782" cy="355600"/>
          </a:xfrm>
        </p:grpSpPr>
        <p:sp>
          <p:nvSpPr>
            <p:cNvPr id="8" name="Freeform 8"/>
            <p:cNvSpPr/>
            <p:nvPr/>
          </p:nvSpPr>
          <p:spPr>
            <a:xfrm>
              <a:off x="92710" y="21590"/>
              <a:ext cx="24757702" cy="293370"/>
            </a:xfrm>
            <a:custGeom>
              <a:avLst/>
              <a:gdLst/>
              <a:ahLst/>
              <a:cxnLst/>
              <a:rect l="l" t="t" r="r" b="b"/>
              <a:pathLst>
                <a:path w="24757702" h="293370">
                  <a:moveTo>
                    <a:pt x="24355112" y="33020"/>
                  </a:moveTo>
                  <a:cubicBezTo>
                    <a:pt x="24308123" y="36830"/>
                    <a:pt x="24247162" y="45720"/>
                    <a:pt x="24203982" y="36830"/>
                  </a:cubicBezTo>
                  <a:cubicBezTo>
                    <a:pt x="24022373" y="41910"/>
                    <a:pt x="23840762" y="0"/>
                    <a:pt x="23655343" y="17780"/>
                  </a:cubicBezTo>
                  <a:cubicBezTo>
                    <a:pt x="23665502" y="24130"/>
                    <a:pt x="23655343" y="34290"/>
                    <a:pt x="23645182" y="38100"/>
                  </a:cubicBezTo>
                  <a:lnTo>
                    <a:pt x="23642643" y="31750"/>
                  </a:lnTo>
                  <a:lnTo>
                    <a:pt x="23628673" y="44450"/>
                  </a:lnTo>
                  <a:cubicBezTo>
                    <a:pt x="23614702" y="45720"/>
                    <a:pt x="23621052" y="29210"/>
                    <a:pt x="23632482" y="26670"/>
                  </a:cubicBezTo>
                  <a:cubicBezTo>
                    <a:pt x="23558823" y="26670"/>
                    <a:pt x="23492782" y="33020"/>
                    <a:pt x="23420393" y="29210"/>
                  </a:cubicBezTo>
                  <a:cubicBezTo>
                    <a:pt x="23415312" y="49530"/>
                    <a:pt x="23383562" y="30480"/>
                    <a:pt x="23381023" y="50800"/>
                  </a:cubicBezTo>
                  <a:cubicBezTo>
                    <a:pt x="23377212" y="46990"/>
                    <a:pt x="23381023" y="45720"/>
                    <a:pt x="23382293" y="41910"/>
                  </a:cubicBezTo>
                  <a:cubicBezTo>
                    <a:pt x="23368323" y="44450"/>
                    <a:pt x="23358162" y="46990"/>
                    <a:pt x="23349273" y="48260"/>
                  </a:cubicBezTo>
                  <a:cubicBezTo>
                    <a:pt x="23202366" y="50800"/>
                    <a:pt x="23124591" y="45720"/>
                    <a:pt x="22899907" y="27940"/>
                  </a:cubicBezTo>
                  <a:cubicBezTo>
                    <a:pt x="21577727" y="11430"/>
                    <a:pt x="20307401" y="25400"/>
                    <a:pt x="19011149" y="19050"/>
                  </a:cubicBezTo>
                  <a:cubicBezTo>
                    <a:pt x="17697612" y="22860"/>
                    <a:pt x="16401359" y="40640"/>
                    <a:pt x="15053257" y="45720"/>
                  </a:cubicBezTo>
                  <a:cubicBezTo>
                    <a:pt x="14845857" y="77470"/>
                    <a:pt x="14560682" y="62230"/>
                    <a:pt x="14318714" y="90170"/>
                  </a:cubicBezTo>
                  <a:lnTo>
                    <a:pt x="14335998" y="80010"/>
                  </a:lnTo>
                  <a:cubicBezTo>
                    <a:pt x="14128599" y="93980"/>
                    <a:pt x="14076748" y="77470"/>
                    <a:pt x="13808855" y="66040"/>
                  </a:cubicBezTo>
                  <a:cubicBezTo>
                    <a:pt x="13808855" y="77470"/>
                    <a:pt x="13705156" y="68580"/>
                    <a:pt x="13748365" y="87630"/>
                  </a:cubicBezTo>
                  <a:cubicBezTo>
                    <a:pt x="13653305" y="102870"/>
                    <a:pt x="13584171" y="60960"/>
                    <a:pt x="13454545" y="69850"/>
                  </a:cubicBezTo>
                  <a:cubicBezTo>
                    <a:pt x="13445905" y="63500"/>
                    <a:pt x="13454545" y="81280"/>
                    <a:pt x="13428621" y="74930"/>
                  </a:cubicBezTo>
                  <a:cubicBezTo>
                    <a:pt x="13091597" y="97790"/>
                    <a:pt x="13497753" y="64770"/>
                    <a:pt x="13057030" y="46990"/>
                  </a:cubicBezTo>
                  <a:cubicBezTo>
                    <a:pt x="12452113" y="53340"/>
                    <a:pt x="11838552" y="72390"/>
                    <a:pt x="11259558" y="60960"/>
                  </a:cubicBezTo>
                  <a:cubicBezTo>
                    <a:pt x="11294126" y="59690"/>
                    <a:pt x="11311409" y="74930"/>
                    <a:pt x="11250918" y="74930"/>
                  </a:cubicBezTo>
                  <a:cubicBezTo>
                    <a:pt x="11190426" y="44450"/>
                    <a:pt x="11052159" y="82550"/>
                    <a:pt x="10948459" y="71120"/>
                  </a:cubicBezTo>
                  <a:cubicBezTo>
                    <a:pt x="10957099" y="64770"/>
                    <a:pt x="11008950" y="63500"/>
                    <a:pt x="11034876" y="59690"/>
                  </a:cubicBezTo>
                  <a:cubicBezTo>
                    <a:pt x="10775625" y="46990"/>
                    <a:pt x="10550941" y="66040"/>
                    <a:pt x="10308974" y="53340"/>
                  </a:cubicBezTo>
                  <a:cubicBezTo>
                    <a:pt x="10075648" y="66040"/>
                    <a:pt x="9790474" y="39370"/>
                    <a:pt x="9634923" y="54610"/>
                  </a:cubicBezTo>
                  <a:cubicBezTo>
                    <a:pt x="9669489" y="43180"/>
                    <a:pt x="9531222" y="45720"/>
                    <a:pt x="9479372" y="39370"/>
                  </a:cubicBezTo>
                  <a:cubicBezTo>
                    <a:pt x="9306539" y="74930"/>
                    <a:pt x="9012721" y="26670"/>
                    <a:pt x="8805321" y="50800"/>
                  </a:cubicBezTo>
                  <a:lnTo>
                    <a:pt x="8813963" y="44450"/>
                  </a:lnTo>
                  <a:cubicBezTo>
                    <a:pt x="8165837" y="46990"/>
                    <a:pt x="7465860" y="39370"/>
                    <a:pt x="6800451" y="55880"/>
                  </a:cubicBezTo>
                  <a:cubicBezTo>
                    <a:pt x="6420217" y="59690"/>
                    <a:pt x="5996774" y="27940"/>
                    <a:pt x="5581973" y="43180"/>
                  </a:cubicBezTo>
                  <a:cubicBezTo>
                    <a:pt x="5504199" y="48260"/>
                    <a:pt x="5564690" y="55880"/>
                    <a:pt x="5504199" y="58420"/>
                  </a:cubicBezTo>
                  <a:cubicBezTo>
                    <a:pt x="5400498" y="57150"/>
                    <a:pt x="5504199" y="46990"/>
                    <a:pt x="5460990" y="43180"/>
                  </a:cubicBezTo>
                  <a:cubicBezTo>
                    <a:pt x="5253590" y="57150"/>
                    <a:pt x="4985697" y="40640"/>
                    <a:pt x="4726447" y="40640"/>
                  </a:cubicBezTo>
                  <a:cubicBezTo>
                    <a:pt x="4691881" y="45720"/>
                    <a:pt x="4622747" y="48260"/>
                    <a:pt x="4648673" y="55880"/>
                  </a:cubicBezTo>
                  <a:cubicBezTo>
                    <a:pt x="4363497" y="31750"/>
                    <a:pt x="3974621" y="64770"/>
                    <a:pt x="3680803" y="45720"/>
                  </a:cubicBezTo>
                  <a:cubicBezTo>
                    <a:pt x="3784504" y="76200"/>
                    <a:pt x="3507969" y="62230"/>
                    <a:pt x="3404270" y="69850"/>
                  </a:cubicBezTo>
                  <a:cubicBezTo>
                    <a:pt x="3343778" y="68580"/>
                    <a:pt x="3343778" y="60960"/>
                    <a:pt x="3361061" y="54610"/>
                  </a:cubicBezTo>
                  <a:cubicBezTo>
                    <a:pt x="3145019" y="58420"/>
                    <a:pt x="3032677" y="59690"/>
                    <a:pt x="2764785" y="50800"/>
                  </a:cubicBezTo>
                  <a:cubicBezTo>
                    <a:pt x="2643801" y="54610"/>
                    <a:pt x="2609235" y="71120"/>
                    <a:pt x="2462326" y="66040"/>
                  </a:cubicBezTo>
                  <a:cubicBezTo>
                    <a:pt x="2375910" y="44450"/>
                    <a:pt x="2159868" y="64770"/>
                    <a:pt x="2021600" y="57150"/>
                  </a:cubicBezTo>
                  <a:cubicBezTo>
                    <a:pt x="2056168" y="74930"/>
                    <a:pt x="1874692" y="90170"/>
                    <a:pt x="1736424" y="82550"/>
                  </a:cubicBezTo>
                  <a:lnTo>
                    <a:pt x="1779633" y="57150"/>
                  </a:lnTo>
                  <a:cubicBezTo>
                    <a:pt x="1727784" y="58420"/>
                    <a:pt x="1675933"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1365" y="237490"/>
                    <a:pt x="1770991" y="238760"/>
                    <a:pt x="1969750" y="250190"/>
                  </a:cubicBezTo>
                  <a:cubicBezTo>
                    <a:pt x="1883333" y="245110"/>
                    <a:pt x="1969750" y="233680"/>
                    <a:pt x="2012958" y="232410"/>
                  </a:cubicBezTo>
                  <a:lnTo>
                    <a:pt x="2108016" y="250190"/>
                  </a:lnTo>
                  <a:cubicBezTo>
                    <a:pt x="2220358" y="260350"/>
                    <a:pt x="2375908" y="243840"/>
                    <a:pt x="2479608" y="233680"/>
                  </a:cubicBezTo>
                  <a:cubicBezTo>
                    <a:pt x="2496891" y="237490"/>
                    <a:pt x="2505534" y="242570"/>
                    <a:pt x="2505534" y="246380"/>
                  </a:cubicBezTo>
                  <a:cubicBezTo>
                    <a:pt x="2609234" y="257810"/>
                    <a:pt x="2609234" y="236220"/>
                    <a:pt x="2652442" y="232410"/>
                  </a:cubicBezTo>
                  <a:lnTo>
                    <a:pt x="2721576" y="245110"/>
                  </a:lnTo>
                  <a:lnTo>
                    <a:pt x="2738859" y="232410"/>
                  </a:lnTo>
                  <a:cubicBezTo>
                    <a:pt x="2842559" y="224790"/>
                    <a:pt x="2980826" y="228600"/>
                    <a:pt x="2963543" y="248920"/>
                  </a:cubicBezTo>
                  <a:cubicBezTo>
                    <a:pt x="3006751" y="245110"/>
                    <a:pt x="3041318" y="241300"/>
                    <a:pt x="2989467" y="234950"/>
                  </a:cubicBezTo>
                  <a:cubicBezTo>
                    <a:pt x="3093168" y="246380"/>
                    <a:pt x="3369702" y="246380"/>
                    <a:pt x="3551176" y="240030"/>
                  </a:cubicBezTo>
                  <a:cubicBezTo>
                    <a:pt x="3464760" y="234950"/>
                    <a:pt x="3473402" y="228600"/>
                    <a:pt x="3464760" y="215900"/>
                  </a:cubicBezTo>
                  <a:cubicBezTo>
                    <a:pt x="3559819" y="194310"/>
                    <a:pt x="3568461" y="219710"/>
                    <a:pt x="3646235" y="207010"/>
                  </a:cubicBezTo>
                  <a:cubicBezTo>
                    <a:pt x="3646235" y="214630"/>
                    <a:pt x="3732652" y="223520"/>
                    <a:pt x="3646235" y="228600"/>
                  </a:cubicBezTo>
                  <a:cubicBezTo>
                    <a:pt x="3888203" y="256540"/>
                    <a:pt x="4233870" y="233680"/>
                    <a:pt x="4544970" y="240030"/>
                  </a:cubicBezTo>
                  <a:cubicBezTo>
                    <a:pt x="4605463" y="236220"/>
                    <a:pt x="4588178" y="233680"/>
                    <a:pt x="4614104" y="227330"/>
                  </a:cubicBezTo>
                  <a:cubicBezTo>
                    <a:pt x="4812863" y="248920"/>
                    <a:pt x="5046188" y="226060"/>
                    <a:pt x="5253589" y="236220"/>
                  </a:cubicBezTo>
                  <a:cubicBezTo>
                    <a:pt x="5210381" y="227330"/>
                    <a:pt x="5270872" y="201930"/>
                    <a:pt x="5391855" y="200660"/>
                  </a:cubicBezTo>
                  <a:cubicBezTo>
                    <a:pt x="5521480" y="182880"/>
                    <a:pt x="5443706" y="226060"/>
                    <a:pt x="5556048" y="236220"/>
                  </a:cubicBezTo>
                  <a:cubicBezTo>
                    <a:pt x="5616540" y="227330"/>
                    <a:pt x="5720239" y="226060"/>
                    <a:pt x="5763448" y="227330"/>
                  </a:cubicBezTo>
                  <a:lnTo>
                    <a:pt x="5763448" y="229870"/>
                  </a:lnTo>
                  <a:cubicBezTo>
                    <a:pt x="5832581" y="219710"/>
                    <a:pt x="5944924" y="214630"/>
                    <a:pt x="6031341" y="223520"/>
                  </a:cubicBezTo>
                  <a:lnTo>
                    <a:pt x="6014056" y="224790"/>
                  </a:lnTo>
                  <a:cubicBezTo>
                    <a:pt x="6083190" y="226060"/>
                    <a:pt x="6160966" y="237490"/>
                    <a:pt x="6230098" y="236220"/>
                  </a:cubicBezTo>
                  <a:cubicBezTo>
                    <a:pt x="6264666" y="219710"/>
                    <a:pt x="6437499" y="229870"/>
                    <a:pt x="6480707" y="214630"/>
                  </a:cubicBezTo>
                  <a:cubicBezTo>
                    <a:pt x="6489349" y="215900"/>
                    <a:pt x="6480707" y="217170"/>
                    <a:pt x="6497991" y="220980"/>
                  </a:cubicBezTo>
                  <a:lnTo>
                    <a:pt x="6506633" y="207010"/>
                  </a:lnTo>
                  <a:lnTo>
                    <a:pt x="6644899" y="214630"/>
                  </a:lnTo>
                  <a:cubicBezTo>
                    <a:pt x="6610333" y="219710"/>
                    <a:pt x="6610333" y="226060"/>
                    <a:pt x="6567125" y="229870"/>
                  </a:cubicBezTo>
                  <a:cubicBezTo>
                    <a:pt x="6722675" y="240030"/>
                    <a:pt x="6618974" y="217170"/>
                    <a:pt x="6696750" y="209550"/>
                  </a:cubicBezTo>
                  <a:cubicBezTo>
                    <a:pt x="6800450" y="199390"/>
                    <a:pt x="6800450" y="213360"/>
                    <a:pt x="6843658" y="219710"/>
                  </a:cubicBezTo>
                  <a:cubicBezTo>
                    <a:pt x="6800450" y="227330"/>
                    <a:pt x="6765884" y="215900"/>
                    <a:pt x="6739958" y="218440"/>
                  </a:cubicBezTo>
                  <a:cubicBezTo>
                    <a:pt x="6679467" y="229870"/>
                    <a:pt x="6800450" y="223520"/>
                    <a:pt x="6809092" y="231140"/>
                  </a:cubicBezTo>
                  <a:cubicBezTo>
                    <a:pt x="6835016" y="231140"/>
                    <a:pt x="6843658" y="214630"/>
                    <a:pt x="6921432" y="217170"/>
                  </a:cubicBezTo>
                  <a:cubicBezTo>
                    <a:pt x="6990566" y="218440"/>
                    <a:pt x="7146117" y="214630"/>
                    <a:pt x="7128834" y="229870"/>
                  </a:cubicBezTo>
                  <a:cubicBezTo>
                    <a:pt x="7189325" y="222250"/>
                    <a:pt x="7249817" y="223520"/>
                    <a:pt x="7293025" y="215900"/>
                  </a:cubicBezTo>
                  <a:cubicBezTo>
                    <a:pt x="7241176" y="213360"/>
                    <a:pt x="7137475" y="209550"/>
                    <a:pt x="7128834" y="199390"/>
                  </a:cubicBezTo>
                  <a:cubicBezTo>
                    <a:pt x="7180683" y="196850"/>
                    <a:pt x="7275743" y="193040"/>
                    <a:pt x="7293025" y="199390"/>
                  </a:cubicBezTo>
                  <a:lnTo>
                    <a:pt x="7249817" y="203200"/>
                  </a:lnTo>
                  <a:cubicBezTo>
                    <a:pt x="7293025" y="199390"/>
                    <a:pt x="7431293" y="204470"/>
                    <a:pt x="7362159" y="189230"/>
                  </a:cubicBezTo>
                  <a:lnTo>
                    <a:pt x="7465859" y="209550"/>
                  </a:lnTo>
                  <a:cubicBezTo>
                    <a:pt x="7500427" y="198120"/>
                    <a:pt x="7604126" y="198120"/>
                    <a:pt x="7690544" y="195580"/>
                  </a:cubicBezTo>
                  <a:cubicBezTo>
                    <a:pt x="7690544" y="210820"/>
                    <a:pt x="7630052" y="228600"/>
                    <a:pt x="7785601" y="232410"/>
                  </a:cubicBezTo>
                  <a:lnTo>
                    <a:pt x="7923868" y="215900"/>
                  </a:lnTo>
                  <a:cubicBezTo>
                    <a:pt x="7993002" y="214630"/>
                    <a:pt x="8010285" y="218440"/>
                    <a:pt x="8001643" y="227330"/>
                  </a:cubicBezTo>
                  <a:cubicBezTo>
                    <a:pt x="8243611" y="236220"/>
                    <a:pt x="8252253" y="184150"/>
                    <a:pt x="8442369" y="198120"/>
                  </a:cubicBezTo>
                  <a:cubicBezTo>
                    <a:pt x="8364595" y="217170"/>
                    <a:pt x="8425086" y="218440"/>
                    <a:pt x="8511503" y="223520"/>
                  </a:cubicBezTo>
                  <a:cubicBezTo>
                    <a:pt x="8511503" y="220980"/>
                    <a:pt x="8520144" y="214630"/>
                    <a:pt x="8554712" y="213360"/>
                  </a:cubicBezTo>
                  <a:cubicBezTo>
                    <a:pt x="8528786" y="204470"/>
                    <a:pt x="8502861" y="226060"/>
                    <a:pt x="8433727" y="213360"/>
                  </a:cubicBezTo>
                  <a:cubicBezTo>
                    <a:pt x="8416444" y="201930"/>
                    <a:pt x="8511503" y="205740"/>
                    <a:pt x="8554712" y="201930"/>
                  </a:cubicBezTo>
                  <a:cubicBezTo>
                    <a:pt x="8727545" y="242570"/>
                    <a:pt x="9125061" y="212090"/>
                    <a:pt x="9401597" y="231140"/>
                  </a:cubicBezTo>
                  <a:cubicBezTo>
                    <a:pt x="9384312" y="208280"/>
                    <a:pt x="9522580" y="224790"/>
                    <a:pt x="9583071" y="215900"/>
                  </a:cubicBezTo>
                  <a:cubicBezTo>
                    <a:pt x="9565788" y="240030"/>
                    <a:pt x="9738622" y="212090"/>
                    <a:pt x="9816397" y="226060"/>
                  </a:cubicBezTo>
                  <a:lnTo>
                    <a:pt x="9781830" y="207010"/>
                  </a:lnTo>
                  <a:cubicBezTo>
                    <a:pt x="9954664" y="220980"/>
                    <a:pt x="10058364" y="171450"/>
                    <a:pt x="10162064" y="199390"/>
                  </a:cubicBezTo>
                  <a:cubicBezTo>
                    <a:pt x="10257123" y="207010"/>
                    <a:pt x="10127497" y="215900"/>
                    <a:pt x="10092931" y="219710"/>
                  </a:cubicBezTo>
                  <a:cubicBezTo>
                    <a:pt x="10222556" y="245110"/>
                    <a:pt x="10447240" y="199390"/>
                    <a:pt x="10550940" y="227330"/>
                  </a:cubicBezTo>
                  <a:cubicBezTo>
                    <a:pt x="10559582" y="218440"/>
                    <a:pt x="10525016" y="203200"/>
                    <a:pt x="10637356" y="194310"/>
                  </a:cubicBezTo>
                  <a:cubicBezTo>
                    <a:pt x="10732415" y="204470"/>
                    <a:pt x="10913891" y="217170"/>
                    <a:pt x="10896607" y="220980"/>
                  </a:cubicBezTo>
                  <a:cubicBezTo>
                    <a:pt x="10974383" y="215900"/>
                    <a:pt x="10991666" y="209550"/>
                    <a:pt x="11078083" y="217170"/>
                  </a:cubicBezTo>
                  <a:cubicBezTo>
                    <a:pt x="11069440" y="223520"/>
                    <a:pt x="11034874" y="223520"/>
                    <a:pt x="11008949" y="227330"/>
                  </a:cubicBezTo>
                  <a:cubicBezTo>
                    <a:pt x="11138574" y="233680"/>
                    <a:pt x="11250916" y="223520"/>
                    <a:pt x="11363258" y="214630"/>
                  </a:cubicBezTo>
                  <a:cubicBezTo>
                    <a:pt x="11432392" y="232410"/>
                    <a:pt x="11665717" y="223520"/>
                    <a:pt x="11821268" y="233680"/>
                  </a:cubicBezTo>
                  <a:cubicBezTo>
                    <a:pt x="11907685" y="212090"/>
                    <a:pt x="12063234" y="242570"/>
                    <a:pt x="12080518" y="214630"/>
                  </a:cubicBezTo>
                  <a:cubicBezTo>
                    <a:pt x="12080518" y="217170"/>
                    <a:pt x="12097802" y="220980"/>
                    <a:pt x="12106442" y="223520"/>
                  </a:cubicBezTo>
                  <a:cubicBezTo>
                    <a:pt x="12166935" y="215900"/>
                    <a:pt x="12210144" y="196850"/>
                    <a:pt x="12279276" y="195580"/>
                  </a:cubicBezTo>
                  <a:lnTo>
                    <a:pt x="12253352" y="214630"/>
                  </a:lnTo>
                  <a:cubicBezTo>
                    <a:pt x="12236068" y="236220"/>
                    <a:pt x="12426186" y="222250"/>
                    <a:pt x="12469394" y="228600"/>
                  </a:cubicBezTo>
                  <a:cubicBezTo>
                    <a:pt x="12426186" y="215900"/>
                    <a:pt x="12555811" y="229870"/>
                    <a:pt x="12564453" y="217170"/>
                  </a:cubicBezTo>
                  <a:lnTo>
                    <a:pt x="12650870" y="210820"/>
                  </a:lnTo>
                  <a:cubicBezTo>
                    <a:pt x="12789135" y="205740"/>
                    <a:pt x="12668152" y="201930"/>
                    <a:pt x="12832343" y="199390"/>
                  </a:cubicBezTo>
                  <a:cubicBezTo>
                    <a:pt x="12927402" y="198120"/>
                    <a:pt x="12866912" y="220980"/>
                    <a:pt x="12832343" y="218440"/>
                  </a:cubicBezTo>
                  <a:cubicBezTo>
                    <a:pt x="12910120" y="228600"/>
                    <a:pt x="12996538" y="222250"/>
                    <a:pt x="13074313" y="218440"/>
                  </a:cubicBezTo>
                  <a:cubicBezTo>
                    <a:pt x="13039746" y="218440"/>
                    <a:pt x="13031103" y="217170"/>
                    <a:pt x="13065670" y="213360"/>
                  </a:cubicBezTo>
                  <a:cubicBezTo>
                    <a:pt x="13065670" y="215900"/>
                    <a:pt x="13074313" y="217170"/>
                    <a:pt x="13082954" y="218440"/>
                  </a:cubicBezTo>
                  <a:cubicBezTo>
                    <a:pt x="13117521" y="217170"/>
                    <a:pt x="13143445" y="215900"/>
                    <a:pt x="13178010" y="215900"/>
                  </a:cubicBezTo>
                  <a:lnTo>
                    <a:pt x="13178010" y="217170"/>
                  </a:lnTo>
                  <a:cubicBezTo>
                    <a:pt x="13221218" y="215900"/>
                    <a:pt x="13264427" y="214630"/>
                    <a:pt x="13298997" y="213360"/>
                  </a:cubicBezTo>
                  <a:cubicBezTo>
                    <a:pt x="13324921" y="212090"/>
                    <a:pt x="13342205" y="210820"/>
                    <a:pt x="13359486" y="210820"/>
                  </a:cubicBezTo>
                  <a:cubicBezTo>
                    <a:pt x="13411337" y="209550"/>
                    <a:pt x="13428621" y="209550"/>
                    <a:pt x="13376770" y="213360"/>
                  </a:cubicBezTo>
                  <a:cubicBezTo>
                    <a:pt x="13368129" y="212090"/>
                    <a:pt x="13368129" y="210820"/>
                    <a:pt x="13359486" y="210820"/>
                  </a:cubicBezTo>
                  <a:cubicBezTo>
                    <a:pt x="13342205" y="210820"/>
                    <a:pt x="13324921" y="212090"/>
                    <a:pt x="13298997" y="213360"/>
                  </a:cubicBezTo>
                  <a:cubicBezTo>
                    <a:pt x="13264427" y="215900"/>
                    <a:pt x="13229861" y="220980"/>
                    <a:pt x="13203937" y="222250"/>
                  </a:cubicBezTo>
                  <a:cubicBezTo>
                    <a:pt x="13229861" y="222250"/>
                    <a:pt x="13255788" y="223520"/>
                    <a:pt x="13273070" y="226060"/>
                  </a:cubicBezTo>
                  <a:lnTo>
                    <a:pt x="13247146" y="240030"/>
                  </a:lnTo>
                  <a:cubicBezTo>
                    <a:pt x="13307636" y="241300"/>
                    <a:pt x="13463188" y="224790"/>
                    <a:pt x="13463188" y="218440"/>
                  </a:cubicBezTo>
                  <a:cubicBezTo>
                    <a:pt x="13687872" y="231140"/>
                    <a:pt x="14068105" y="220980"/>
                    <a:pt x="14223655" y="212090"/>
                  </a:cubicBezTo>
                  <a:cubicBezTo>
                    <a:pt x="14232296" y="210820"/>
                    <a:pt x="14249582" y="209550"/>
                    <a:pt x="14266863" y="209550"/>
                  </a:cubicBezTo>
                  <a:cubicBezTo>
                    <a:pt x="14258220" y="210820"/>
                    <a:pt x="14240939" y="210820"/>
                    <a:pt x="14223655" y="212090"/>
                  </a:cubicBezTo>
                  <a:cubicBezTo>
                    <a:pt x="14197731" y="215900"/>
                    <a:pt x="14189088" y="219710"/>
                    <a:pt x="14223655" y="214630"/>
                  </a:cubicBezTo>
                  <a:cubicBezTo>
                    <a:pt x="14301430" y="212090"/>
                    <a:pt x="14387846" y="199390"/>
                    <a:pt x="14396488" y="208280"/>
                  </a:cubicBezTo>
                  <a:cubicBezTo>
                    <a:pt x="14474263" y="201930"/>
                    <a:pt x="14465623" y="218440"/>
                    <a:pt x="14586606" y="219710"/>
                  </a:cubicBezTo>
                  <a:cubicBezTo>
                    <a:pt x="14586606" y="222250"/>
                    <a:pt x="14595249" y="212090"/>
                    <a:pt x="14586606" y="208280"/>
                  </a:cubicBezTo>
                  <a:cubicBezTo>
                    <a:pt x="14577964" y="208280"/>
                    <a:pt x="14577964" y="207010"/>
                    <a:pt x="14569322" y="207010"/>
                  </a:cubicBezTo>
                  <a:cubicBezTo>
                    <a:pt x="14577964" y="207010"/>
                    <a:pt x="14586606" y="207010"/>
                    <a:pt x="14586606" y="208280"/>
                  </a:cubicBezTo>
                  <a:cubicBezTo>
                    <a:pt x="14785365" y="227330"/>
                    <a:pt x="15027333" y="194310"/>
                    <a:pt x="15260657" y="207010"/>
                  </a:cubicBezTo>
                  <a:lnTo>
                    <a:pt x="15269300" y="207010"/>
                  </a:lnTo>
                  <a:lnTo>
                    <a:pt x="15260657" y="207010"/>
                  </a:lnTo>
                  <a:cubicBezTo>
                    <a:pt x="15243376" y="208280"/>
                    <a:pt x="15217449" y="215900"/>
                    <a:pt x="15191525" y="220980"/>
                  </a:cubicBezTo>
                  <a:cubicBezTo>
                    <a:pt x="15373000" y="213360"/>
                    <a:pt x="15545833" y="208280"/>
                    <a:pt x="15710025" y="190500"/>
                  </a:cubicBezTo>
                  <a:cubicBezTo>
                    <a:pt x="15692740" y="196850"/>
                    <a:pt x="15701383" y="203200"/>
                    <a:pt x="15658175" y="207010"/>
                  </a:cubicBezTo>
                  <a:cubicBezTo>
                    <a:pt x="15787800" y="207010"/>
                    <a:pt x="15934710" y="203200"/>
                    <a:pt x="15995199" y="189230"/>
                  </a:cubicBezTo>
                  <a:cubicBezTo>
                    <a:pt x="15908783" y="182880"/>
                    <a:pt x="15986558" y="196850"/>
                    <a:pt x="15934710" y="196850"/>
                  </a:cubicBezTo>
                  <a:cubicBezTo>
                    <a:pt x="15839651" y="184150"/>
                    <a:pt x="16003842" y="170180"/>
                    <a:pt x="16090259" y="173990"/>
                  </a:cubicBezTo>
                  <a:lnTo>
                    <a:pt x="16090259" y="176530"/>
                  </a:lnTo>
                  <a:cubicBezTo>
                    <a:pt x="16219883" y="176530"/>
                    <a:pt x="16219883" y="167640"/>
                    <a:pt x="16349510" y="167640"/>
                  </a:cubicBezTo>
                  <a:cubicBezTo>
                    <a:pt x="16427283" y="175260"/>
                    <a:pt x="16280377" y="171450"/>
                    <a:pt x="16314943" y="180340"/>
                  </a:cubicBezTo>
                  <a:cubicBezTo>
                    <a:pt x="16340867" y="203200"/>
                    <a:pt x="16600118" y="195580"/>
                    <a:pt x="16626045" y="198120"/>
                  </a:cubicBezTo>
                  <a:cubicBezTo>
                    <a:pt x="16660610" y="193040"/>
                    <a:pt x="16703818" y="189230"/>
                    <a:pt x="16695177" y="182880"/>
                  </a:cubicBezTo>
                  <a:cubicBezTo>
                    <a:pt x="16790236" y="176530"/>
                    <a:pt x="16738385" y="196850"/>
                    <a:pt x="16807517" y="195580"/>
                  </a:cubicBezTo>
                  <a:lnTo>
                    <a:pt x="17075410" y="152400"/>
                  </a:lnTo>
                  <a:cubicBezTo>
                    <a:pt x="17075410" y="151130"/>
                    <a:pt x="17084052" y="149860"/>
                    <a:pt x="17092694" y="149860"/>
                  </a:cubicBezTo>
                  <a:lnTo>
                    <a:pt x="17075410" y="152400"/>
                  </a:lnTo>
                  <a:cubicBezTo>
                    <a:pt x="17066768" y="158750"/>
                    <a:pt x="17161828" y="171450"/>
                    <a:pt x="17084052" y="180340"/>
                  </a:cubicBezTo>
                  <a:cubicBezTo>
                    <a:pt x="17291452" y="177800"/>
                    <a:pt x="17403796" y="149860"/>
                    <a:pt x="17533420" y="135890"/>
                  </a:cubicBezTo>
                  <a:cubicBezTo>
                    <a:pt x="17593911" y="139700"/>
                    <a:pt x="17792671" y="130810"/>
                    <a:pt x="17861803" y="129540"/>
                  </a:cubicBezTo>
                  <a:cubicBezTo>
                    <a:pt x="17896370" y="142240"/>
                    <a:pt x="17801311" y="128270"/>
                    <a:pt x="17784030" y="138430"/>
                  </a:cubicBezTo>
                  <a:lnTo>
                    <a:pt x="17887727" y="152400"/>
                  </a:lnTo>
                  <a:cubicBezTo>
                    <a:pt x="17749463" y="154940"/>
                    <a:pt x="17905012" y="173990"/>
                    <a:pt x="17827238" y="182880"/>
                  </a:cubicBezTo>
                  <a:cubicBezTo>
                    <a:pt x="17939578" y="175260"/>
                    <a:pt x="18198829" y="184150"/>
                    <a:pt x="18363021" y="187960"/>
                  </a:cubicBezTo>
                  <a:cubicBezTo>
                    <a:pt x="18250679" y="161290"/>
                    <a:pt x="18587705" y="175260"/>
                    <a:pt x="18579062" y="151130"/>
                  </a:cubicBezTo>
                  <a:cubicBezTo>
                    <a:pt x="18769181" y="147320"/>
                    <a:pt x="18674121" y="170180"/>
                    <a:pt x="18751896" y="175260"/>
                  </a:cubicBezTo>
                  <a:cubicBezTo>
                    <a:pt x="18950656" y="166370"/>
                    <a:pt x="19140772" y="172720"/>
                    <a:pt x="19322248" y="170180"/>
                  </a:cubicBezTo>
                  <a:cubicBezTo>
                    <a:pt x="19322248" y="170180"/>
                    <a:pt x="19322248" y="172720"/>
                    <a:pt x="19313605" y="175260"/>
                  </a:cubicBezTo>
                  <a:cubicBezTo>
                    <a:pt x="19477799" y="167640"/>
                    <a:pt x="19754331" y="175260"/>
                    <a:pt x="19918523" y="153670"/>
                  </a:cubicBezTo>
                  <a:cubicBezTo>
                    <a:pt x="19909883" y="158750"/>
                    <a:pt x="19927166" y="162560"/>
                    <a:pt x="19883957" y="166370"/>
                  </a:cubicBezTo>
                  <a:cubicBezTo>
                    <a:pt x="20065433" y="175260"/>
                    <a:pt x="19918523" y="135890"/>
                    <a:pt x="20125926" y="149860"/>
                  </a:cubicBezTo>
                  <a:lnTo>
                    <a:pt x="20074075" y="161290"/>
                  </a:lnTo>
                  <a:cubicBezTo>
                    <a:pt x="20203701" y="149860"/>
                    <a:pt x="20324683" y="171450"/>
                    <a:pt x="20471593" y="153670"/>
                  </a:cubicBezTo>
                  <a:cubicBezTo>
                    <a:pt x="20480233" y="160020"/>
                    <a:pt x="20445666" y="162560"/>
                    <a:pt x="20419742" y="165100"/>
                  </a:cubicBezTo>
                  <a:cubicBezTo>
                    <a:pt x="20558009" y="160020"/>
                    <a:pt x="20704917" y="162560"/>
                    <a:pt x="20817260" y="146050"/>
                  </a:cubicBezTo>
                  <a:cubicBezTo>
                    <a:pt x="20834541" y="153670"/>
                    <a:pt x="20817260" y="160020"/>
                    <a:pt x="20765409" y="165100"/>
                  </a:cubicBezTo>
                  <a:cubicBezTo>
                    <a:pt x="20895035" y="173990"/>
                    <a:pt x="20912316" y="143510"/>
                    <a:pt x="21033303" y="152400"/>
                  </a:cubicBezTo>
                  <a:cubicBezTo>
                    <a:pt x="21067868" y="153670"/>
                    <a:pt x="21137000" y="163830"/>
                    <a:pt x="21111076" y="163830"/>
                  </a:cubicBezTo>
                  <a:cubicBezTo>
                    <a:pt x="21171567" y="153670"/>
                    <a:pt x="21353043" y="153670"/>
                    <a:pt x="21422178" y="149860"/>
                  </a:cubicBezTo>
                  <a:cubicBezTo>
                    <a:pt x="21439459" y="157480"/>
                    <a:pt x="21491311" y="160020"/>
                    <a:pt x="21560443" y="167640"/>
                  </a:cubicBezTo>
                  <a:cubicBezTo>
                    <a:pt x="22148078" y="167640"/>
                    <a:pt x="22752996" y="170180"/>
                    <a:pt x="23340630" y="157480"/>
                  </a:cubicBezTo>
                  <a:cubicBezTo>
                    <a:pt x="23359432" y="156210"/>
                    <a:pt x="23372132" y="153670"/>
                    <a:pt x="23383562" y="151130"/>
                  </a:cubicBezTo>
                  <a:cubicBezTo>
                    <a:pt x="23400073" y="175260"/>
                    <a:pt x="23360702" y="166370"/>
                    <a:pt x="23370862" y="181610"/>
                  </a:cubicBezTo>
                  <a:cubicBezTo>
                    <a:pt x="23369593" y="161290"/>
                    <a:pt x="23387373" y="175260"/>
                    <a:pt x="23416582" y="168910"/>
                  </a:cubicBezTo>
                  <a:lnTo>
                    <a:pt x="23417852" y="171450"/>
                  </a:lnTo>
                  <a:cubicBezTo>
                    <a:pt x="23430552" y="167640"/>
                    <a:pt x="23438173" y="180340"/>
                    <a:pt x="23450873" y="173990"/>
                  </a:cubicBezTo>
                  <a:lnTo>
                    <a:pt x="23450873" y="168910"/>
                  </a:lnTo>
                  <a:cubicBezTo>
                    <a:pt x="23464843" y="156210"/>
                    <a:pt x="23482623" y="195580"/>
                    <a:pt x="23490243" y="168910"/>
                  </a:cubicBezTo>
                  <a:lnTo>
                    <a:pt x="23501673" y="182880"/>
                  </a:lnTo>
                  <a:cubicBezTo>
                    <a:pt x="23515643" y="160020"/>
                    <a:pt x="23524532" y="190500"/>
                    <a:pt x="23542312" y="170180"/>
                  </a:cubicBezTo>
                  <a:lnTo>
                    <a:pt x="23539773" y="173990"/>
                  </a:lnTo>
                  <a:cubicBezTo>
                    <a:pt x="23563902" y="184150"/>
                    <a:pt x="23589302" y="148590"/>
                    <a:pt x="23598193" y="167640"/>
                  </a:cubicBezTo>
                  <a:cubicBezTo>
                    <a:pt x="23618512" y="163830"/>
                    <a:pt x="23641373" y="160020"/>
                    <a:pt x="23645182" y="140970"/>
                  </a:cubicBezTo>
                  <a:cubicBezTo>
                    <a:pt x="23650262" y="147320"/>
                    <a:pt x="23646452" y="158750"/>
                    <a:pt x="23643912" y="165100"/>
                  </a:cubicBezTo>
                  <a:cubicBezTo>
                    <a:pt x="23720112" y="156210"/>
                    <a:pt x="23803932" y="160020"/>
                    <a:pt x="23871243" y="135890"/>
                  </a:cubicBezTo>
                  <a:cubicBezTo>
                    <a:pt x="23875052" y="139700"/>
                    <a:pt x="23869973" y="142240"/>
                    <a:pt x="23868702" y="147320"/>
                  </a:cubicBezTo>
                  <a:cubicBezTo>
                    <a:pt x="23910612" y="125730"/>
                    <a:pt x="23955062" y="170180"/>
                    <a:pt x="23985543" y="129540"/>
                  </a:cubicBezTo>
                  <a:lnTo>
                    <a:pt x="23996973" y="113030"/>
                  </a:lnTo>
                  <a:cubicBezTo>
                    <a:pt x="24007132" y="119380"/>
                    <a:pt x="24005862" y="132080"/>
                    <a:pt x="24013482" y="137160"/>
                  </a:cubicBezTo>
                  <a:cubicBezTo>
                    <a:pt x="24021102" y="125730"/>
                    <a:pt x="24051582" y="134620"/>
                    <a:pt x="24056662" y="119380"/>
                  </a:cubicBezTo>
                  <a:cubicBezTo>
                    <a:pt x="24061743" y="125730"/>
                    <a:pt x="24055393" y="128270"/>
                    <a:pt x="24055393" y="133350"/>
                  </a:cubicBezTo>
                  <a:cubicBezTo>
                    <a:pt x="24074443" y="137160"/>
                    <a:pt x="24097302" y="111760"/>
                    <a:pt x="24115082" y="116840"/>
                  </a:cubicBezTo>
                  <a:lnTo>
                    <a:pt x="24108732" y="124460"/>
                  </a:lnTo>
                  <a:cubicBezTo>
                    <a:pt x="24205252" y="153670"/>
                    <a:pt x="24328443" y="176530"/>
                    <a:pt x="24408452" y="138430"/>
                  </a:cubicBezTo>
                  <a:cubicBezTo>
                    <a:pt x="24430043" y="132080"/>
                    <a:pt x="24418612" y="160020"/>
                    <a:pt x="24427502" y="158750"/>
                  </a:cubicBezTo>
                  <a:cubicBezTo>
                    <a:pt x="24508782" y="128270"/>
                    <a:pt x="24606573" y="176530"/>
                    <a:pt x="24681502" y="128270"/>
                  </a:cubicBezTo>
                  <a:cubicBezTo>
                    <a:pt x="24739923" y="115570"/>
                    <a:pt x="24757702" y="62230"/>
                    <a:pt x="24757702" y="62230"/>
                  </a:cubicBezTo>
                  <a:cubicBezTo>
                    <a:pt x="24619273" y="83820"/>
                    <a:pt x="24494812" y="60960"/>
                    <a:pt x="24355112" y="33020"/>
                  </a:cubicBezTo>
                  <a:close/>
                </a:path>
              </a:pathLst>
            </a:custGeom>
            <a:solidFill>
              <a:srgbClr val="866042"/>
            </a:solidFill>
          </p:spPr>
          <p:txBody>
            <a:bodyPr/>
            <a:lstStyle/>
            <a:p>
              <a:endParaRPr lang="en-US"/>
            </a:p>
          </p:txBody>
        </p:sp>
      </p:grpSp>
      <p:grpSp>
        <p:nvGrpSpPr>
          <p:cNvPr id="9" name="Group 9"/>
          <p:cNvGrpSpPr/>
          <p:nvPr/>
        </p:nvGrpSpPr>
        <p:grpSpPr>
          <a:xfrm>
            <a:off x="7908268" y="1134353"/>
            <a:ext cx="9351032" cy="7578662"/>
            <a:chOff x="0" y="0"/>
            <a:chExt cx="12468043" cy="10104883"/>
          </a:xfrm>
        </p:grpSpPr>
        <p:sp>
          <p:nvSpPr>
            <p:cNvPr id="10" name="TextBox 10"/>
            <p:cNvSpPr txBox="1"/>
            <p:nvPr/>
          </p:nvSpPr>
          <p:spPr>
            <a:xfrm>
              <a:off x="0" y="3135123"/>
              <a:ext cx="12455866" cy="6969760"/>
            </a:xfrm>
            <a:prstGeom prst="rect">
              <a:avLst/>
            </a:prstGeom>
          </p:spPr>
          <p:txBody>
            <a:bodyPr lIns="0" tIns="0" rIns="0" bIns="0" rtlCol="0" anchor="t">
              <a:spAutoFit/>
            </a:bodyPr>
            <a:lstStyle/>
            <a:p>
              <a:pPr algn="r">
                <a:lnSpc>
                  <a:spcPts val="4199"/>
                </a:lnSpc>
              </a:pPr>
              <a:r>
                <a:rPr lang="en-US" sz="2799" spc="27">
                  <a:solidFill>
                    <a:srgbClr val="866042"/>
                  </a:solidFill>
                  <a:latin typeface="Vollkorn"/>
                </a:rPr>
                <a:t>After two years of construction, Churchill Downs will showcase its $200 million Paddock renovations this year, its most transformative change at the track.  The Paddock area is where horses are saddled and paraded before being taken onto the track on race day.  </a:t>
              </a:r>
            </a:p>
            <a:p>
              <a:pPr algn="r">
                <a:lnSpc>
                  <a:spcPts val="4199"/>
                </a:lnSpc>
              </a:pPr>
              <a:endParaRPr lang="en-US" sz="2799" spc="27">
                <a:solidFill>
                  <a:srgbClr val="866042"/>
                </a:solidFill>
                <a:latin typeface="Vollkorn"/>
              </a:endParaRPr>
            </a:p>
            <a:p>
              <a:pPr algn="r">
                <a:lnSpc>
                  <a:spcPts val="4200"/>
                </a:lnSpc>
              </a:pPr>
              <a:r>
                <a:rPr lang="en-US" sz="2800" spc="28">
                  <a:solidFill>
                    <a:srgbClr val="866042"/>
                  </a:solidFill>
                  <a:latin typeface="Vollkorn"/>
                </a:rPr>
                <a:t>According to the property’s </a:t>
              </a:r>
              <a:r>
                <a:rPr lang="en-US" sz="2800" u="sng" spc="28">
                  <a:solidFill>
                    <a:srgbClr val="866042"/>
                  </a:solidFill>
                  <a:latin typeface="Vollkorn"/>
                  <a:hlinkClick r:id="rId3" tooltip="https://www.churchilldowns.com/featured-building-projects/"/>
                </a:rPr>
                <a:t>website</a:t>
              </a:r>
              <a:r>
                <a:rPr lang="en-US" sz="2800" spc="28">
                  <a:solidFill>
                    <a:srgbClr val="866042"/>
                  </a:solidFill>
                  <a:latin typeface="Vollkorn"/>
                </a:rPr>
                <a:t>, “The re-envisioned Paddock of Churchill Downs is designed to enhance the heart of the fan experience at the track by providing additional seating and improved views of our Paddock.”</a:t>
              </a:r>
            </a:p>
          </p:txBody>
        </p:sp>
        <p:sp>
          <p:nvSpPr>
            <p:cNvPr id="11" name="TextBox 11"/>
            <p:cNvSpPr txBox="1"/>
            <p:nvPr/>
          </p:nvSpPr>
          <p:spPr>
            <a:xfrm>
              <a:off x="0" y="76200"/>
              <a:ext cx="12455085" cy="1545167"/>
            </a:xfrm>
            <a:prstGeom prst="rect">
              <a:avLst/>
            </a:prstGeom>
          </p:spPr>
          <p:txBody>
            <a:bodyPr lIns="0" tIns="0" rIns="0" bIns="0" rtlCol="0" anchor="t">
              <a:spAutoFit/>
            </a:bodyPr>
            <a:lstStyle/>
            <a:p>
              <a:pPr algn="r">
                <a:lnSpc>
                  <a:spcPts val="8800"/>
                </a:lnSpc>
              </a:pPr>
              <a:r>
                <a:rPr lang="en-US" sz="8000" spc="160">
                  <a:solidFill>
                    <a:srgbClr val="866042"/>
                  </a:solidFill>
                  <a:latin typeface="Vollkorn Bold"/>
                </a:rPr>
                <a:t>$200 Million</a:t>
              </a:r>
            </a:p>
          </p:txBody>
        </p:sp>
        <p:sp>
          <p:nvSpPr>
            <p:cNvPr id="12" name="TextBox 12"/>
            <p:cNvSpPr txBox="1"/>
            <p:nvPr/>
          </p:nvSpPr>
          <p:spPr>
            <a:xfrm>
              <a:off x="0" y="1837873"/>
              <a:ext cx="12468043" cy="731308"/>
            </a:xfrm>
            <a:prstGeom prst="rect">
              <a:avLst/>
            </a:prstGeom>
          </p:spPr>
          <p:txBody>
            <a:bodyPr lIns="0" tIns="0" rIns="0" bIns="0" rtlCol="0" anchor="t">
              <a:spAutoFit/>
            </a:bodyPr>
            <a:lstStyle/>
            <a:p>
              <a:pPr algn="r">
                <a:lnSpc>
                  <a:spcPts val="4550"/>
                </a:lnSpc>
              </a:pPr>
              <a:r>
                <a:rPr lang="en-US" sz="3500" spc="140">
                  <a:solidFill>
                    <a:srgbClr val="866042"/>
                  </a:solidFill>
                  <a:latin typeface="Vollkorn Bold"/>
                </a:rPr>
                <a:t>FAN EXPERIENCE</a:t>
              </a:r>
            </a:p>
          </p:txBody>
        </p:sp>
      </p:grpSp>
      <p:sp>
        <p:nvSpPr>
          <p:cNvPr id="13" name="TextBox 13"/>
          <p:cNvSpPr txBox="1"/>
          <p:nvPr/>
        </p:nvSpPr>
        <p:spPr>
          <a:xfrm>
            <a:off x="0" y="9506557"/>
            <a:ext cx="5704657" cy="331469"/>
          </a:xfrm>
          <a:prstGeom prst="rect">
            <a:avLst/>
          </a:prstGeom>
        </p:spPr>
        <p:txBody>
          <a:bodyPr lIns="0" tIns="0" rIns="0" bIns="0" rtlCol="0" anchor="t">
            <a:spAutoFit/>
          </a:bodyPr>
          <a:lstStyle/>
          <a:p>
            <a:pPr algn="ctr">
              <a:lnSpc>
                <a:spcPts val="2700"/>
              </a:lnSpc>
              <a:spcBef>
                <a:spcPct val="0"/>
              </a:spcBef>
            </a:pPr>
            <a:r>
              <a:rPr lang="en-US" sz="1800">
                <a:solidFill>
                  <a:srgbClr val="000000"/>
                </a:solidFill>
                <a:latin typeface="Vollkorn"/>
              </a:rPr>
              <a:t>Image source:  Churchill Downs website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 r="-1724"/>
            </a:stretch>
          </a:blipFill>
        </p:spPr>
        <p:txBody>
          <a:bodyPr/>
          <a:lstStyle/>
          <a:p>
            <a:endParaRPr lang="en-US"/>
          </a:p>
        </p:txBody>
      </p:sp>
      <p:sp>
        <p:nvSpPr>
          <p:cNvPr id="3" name="AutoShape 3"/>
          <p:cNvSpPr/>
          <p:nvPr/>
        </p:nvSpPr>
        <p:spPr>
          <a:xfrm>
            <a:off x="4482237" y="-560709"/>
            <a:ext cx="9323526" cy="9090360"/>
          </a:xfrm>
          <a:prstGeom prst="rect">
            <a:avLst/>
          </a:prstGeom>
          <a:solidFill>
            <a:srgbClr val="F0EFEC"/>
          </a:solidFill>
        </p:spPr>
        <p:txBody>
          <a:bodyPr/>
          <a:lstStyle/>
          <a:p>
            <a:endParaRPr lang="en-US"/>
          </a:p>
        </p:txBody>
      </p:sp>
      <p:grpSp>
        <p:nvGrpSpPr>
          <p:cNvPr id="4" name="Group 4"/>
          <p:cNvGrpSpPr/>
          <p:nvPr/>
        </p:nvGrpSpPr>
        <p:grpSpPr>
          <a:xfrm>
            <a:off x="4482237" y="8968600"/>
            <a:ext cx="9375700" cy="115654"/>
            <a:chOff x="0" y="0"/>
            <a:chExt cx="28827361" cy="355600"/>
          </a:xfrm>
        </p:grpSpPr>
        <p:sp>
          <p:nvSpPr>
            <p:cNvPr id="5" name="Freeform 5"/>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6" name="Group 6"/>
          <p:cNvGrpSpPr/>
          <p:nvPr/>
        </p:nvGrpSpPr>
        <p:grpSpPr>
          <a:xfrm>
            <a:off x="5320270" y="889057"/>
            <a:ext cx="7647460" cy="6728736"/>
            <a:chOff x="0" y="0"/>
            <a:chExt cx="10196613" cy="8971649"/>
          </a:xfrm>
        </p:grpSpPr>
        <p:sp>
          <p:nvSpPr>
            <p:cNvPr id="7" name="TextBox 7"/>
            <p:cNvSpPr txBox="1"/>
            <p:nvPr/>
          </p:nvSpPr>
          <p:spPr>
            <a:xfrm>
              <a:off x="0" y="3009057"/>
              <a:ext cx="10196613" cy="2579158"/>
            </a:xfrm>
            <a:prstGeom prst="rect">
              <a:avLst/>
            </a:prstGeom>
          </p:spPr>
          <p:txBody>
            <a:bodyPr lIns="0" tIns="0" rIns="0" bIns="0" rtlCol="0" anchor="t">
              <a:spAutoFit/>
            </a:bodyPr>
            <a:lstStyle/>
            <a:p>
              <a:pPr algn="ctr">
                <a:lnSpc>
                  <a:spcPts val="14000"/>
                </a:lnSpc>
              </a:pPr>
              <a:r>
                <a:rPr lang="en-US" sz="14000" spc="140">
                  <a:solidFill>
                    <a:srgbClr val="866042"/>
                  </a:solidFill>
                  <a:latin typeface="Vollkorn Bold"/>
                </a:rPr>
                <a:t>2004</a:t>
              </a:r>
            </a:p>
          </p:txBody>
        </p:sp>
        <p:sp>
          <p:nvSpPr>
            <p:cNvPr id="8" name="TextBox 8"/>
            <p:cNvSpPr txBox="1"/>
            <p:nvPr/>
          </p:nvSpPr>
          <p:spPr>
            <a:xfrm>
              <a:off x="0" y="5819720"/>
              <a:ext cx="10196613" cy="3151928"/>
            </a:xfrm>
            <a:prstGeom prst="rect">
              <a:avLst/>
            </a:prstGeom>
          </p:spPr>
          <p:txBody>
            <a:bodyPr lIns="0" tIns="0" rIns="0" bIns="0" rtlCol="0" anchor="t">
              <a:spAutoFit/>
            </a:bodyPr>
            <a:lstStyle/>
            <a:p>
              <a:pPr algn="ctr">
                <a:lnSpc>
                  <a:spcPts val="4759"/>
                </a:lnSpc>
              </a:pPr>
              <a:r>
                <a:rPr lang="en-US" sz="3400" spc="136">
                  <a:solidFill>
                    <a:srgbClr val="866042"/>
                  </a:solidFill>
                  <a:latin typeface="Vollkorn Italics"/>
                </a:rPr>
                <a:t>The 2004 Derby marked the first time that jockeys, as a result of a court order, were allowed to wear corporate advertising logos on their clothing</a:t>
              </a:r>
            </a:p>
          </p:txBody>
        </p:sp>
        <p:sp>
          <p:nvSpPr>
            <p:cNvPr id="9" name="TextBox 9"/>
            <p:cNvSpPr txBox="1"/>
            <p:nvPr/>
          </p:nvSpPr>
          <p:spPr>
            <a:xfrm>
              <a:off x="0" y="1792955"/>
              <a:ext cx="10196613" cy="731308"/>
            </a:xfrm>
            <a:prstGeom prst="rect">
              <a:avLst/>
            </a:prstGeom>
          </p:spPr>
          <p:txBody>
            <a:bodyPr lIns="0" tIns="0" rIns="0" bIns="0" rtlCol="0" anchor="t">
              <a:spAutoFit/>
            </a:bodyPr>
            <a:lstStyle/>
            <a:p>
              <a:pPr algn="ctr">
                <a:lnSpc>
                  <a:spcPts val="4550"/>
                </a:lnSpc>
              </a:pPr>
              <a:r>
                <a:rPr lang="en-US" sz="3500" spc="140">
                  <a:solidFill>
                    <a:srgbClr val="866042"/>
                  </a:solidFill>
                  <a:latin typeface="Vollkorn Bold"/>
                </a:rPr>
                <a:t>SPONSORSHIP</a:t>
              </a:r>
            </a:p>
          </p:txBody>
        </p:sp>
        <p:sp>
          <p:nvSpPr>
            <p:cNvPr id="10" name="Freeform 10"/>
            <p:cNvSpPr/>
            <p:nvPr/>
          </p:nvSpPr>
          <p:spPr>
            <a:xfrm>
              <a:off x="4517330" y="0"/>
              <a:ext cx="1231517" cy="1231517"/>
            </a:xfrm>
            <a:custGeom>
              <a:avLst/>
              <a:gdLst/>
              <a:ahLst/>
              <a:cxnLst/>
              <a:rect l="l" t="t" r="r" b="b"/>
              <a:pathLst>
                <a:path w="1231517" h="1231517">
                  <a:moveTo>
                    <a:pt x="0" y="0"/>
                  </a:moveTo>
                  <a:lnTo>
                    <a:pt x="1231517" y="0"/>
                  </a:lnTo>
                  <a:lnTo>
                    <a:pt x="1231517" y="1231517"/>
                  </a:lnTo>
                  <a:lnTo>
                    <a:pt x="0" y="1231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sp>
        <p:nvSpPr>
          <p:cNvPr id="2" name="AutoShape 2"/>
          <p:cNvSpPr/>
          <p:nvPr/>
        </p:nvSpPr>
        <p:spPr>
          <a:xfrm>
            <a:off x="-167966" y="-503768"/>
            <a:ext cx="18623932" cy="1974831"/>
          </a:xfrm>
          <a:prstGeom prst="rect">
            <a:avLst/>
          </a:prstGeom>
          <a:solidFill>
            <a:srgbClr val="F0EFEC"/>
          </a:solidFill>
        </p:spPr>
        <p:txBody>
          <a:bodyPr/>
          <a:lstStyle/>
          <a:p>
            <a:endParaRPr lang="en-US"/>
          </a:p>
        </p:txBody>
      </p:sp>
      <p:sp>
        <p:nvSpPr>
          <p:cNvPr id="3" name="AutoShape 3"/>
          <p:cNvSpPr/>
          <p:nvPr/>
        </p:nvSpPr>
        <p:spPr>
          <a:xfrm>
            <a:off x="-167966" y="8910194"/>
            <a:ext cx="18623932" cy="1865787"/>
          </a:xfrm>
          <a:prstGeom prst="rect">
            <a:avLst/>
          </a:prstGeom>
          <a:solidFill>
            <a:srgbClr val="F0EFEC"/>
          </a:solidFill>
        </p:spPr>
        <p:txBody>
          <a:bodyPr/>
          <a:lstStyle/>
          <a:p>
            <a:endParaRPr lang="en-US"/>
          </a:p>
        </p:txBody>
      </p:sp>
      <p:grpSp>
        <p:nvGrpSpPr>
          <p:cNvPr id="4" name="Group 4"/>
          <p:cNvGrpSpPr/>
          <p:nvPr/>
        </p:nvGrpSpPr>
        <p:grpSpPr>
          <a:xfrm rot="-5400000">
            <a:off x="1752835" y="5085673"/>
            <a:ext cx="8724881" cy="115654"/>
            <a:chOff x="0" y="0"/>
            <a:chExt cx="26826296" cy="355600"/>
          </a:xfrm>
        </p:grpSpPr>
        <p:sp>
          <p:nvSpPr>
            <p:cNvPr id="5" name="Freeform 5"/>
            <p:cNvSpPr/>
            <p:nvPr/>
          </p:nvSpPr>
          <p:spPr>
            <a:xfrm>
              <a:off x="92710" y="21590"/>
              <a:ext cx="26694216" cy="293370"/>
            </a:xfrm>
            <a:custGeom>
              <a:avLst/>
              <a:gdLst/>
              <a:ahLst/>
              <a:cxnLst/>
              <a:rect l="l" t="t" r="r" b="b"/>
              <a:pathLst>
                <a:path w="26694216" h="293370">
                  <a:moveTo>
                    <a:pt x="26291627" y="33020"/>
                  </a:moveTo>
                  <a:cubicBezTo>
                    <a:pt x="26244637" y="36830"/>
                    <a:pt x="26183677" y="45720"/>
                    <a:pt x="26140495" y="36830"/>
                  </a:cubicBezTo>
                  <a:cubicBezTo>
                    <a:pt x="25958887" y="41910"/>
                    <a:pt x="25777277" y="0"/>
                    <a:pt x="25591857" y="17780"/>
                  </a:cubicBezTo>
                  <a:cubicBezTo>
                    <a:pt x="25602016" y="24130"/>
                    <a:pt x="25591857" y="34290"/>
                    <a:pt x="25581697" y="38100"/>
                  </a:cubicBezTo>
                  <a:lnTo>
                    <a:pt x="25579157" y="31750"/>
                  </a:lnTo>
                  <a:lnTo>
                    <a:pt x="25565186" y="44450"/>
                  </a:lnTo>
                  <a:cubicBezTo>
                    <a:pt x="25551216" y="45720"/>
                    <a:pt x="25557566" y="29210"/>
                    <a:pt x="25568997" y="26670"/>
                  </a:cubicBezTo>
                  <a:cubicBezTo>
                    <a:pt x="25495336" y="26670"/>
                    <a:pt x="25429297" y="33020"/>
                    <a:pt x="25356907" y="29210"/>
                  </a:cubicBezTo>
                  <a:cubicBezTo>
                    <a:pt x="25351827" y="49530"/>
                    <a:pt x="25320077" y="30480"/>
                    <a:pt x="25317536" y="50800"/>
                  </a:cubicBezTo>
                  <a:cubicBezTo>
                    <a:pt x="25313727" y="46990"/>
                    <a:pt x="25317536" y="45720"/>
                    <a:pt x="25318807" y="41910"/>
                  </a:cubicBezTo>
                  <a:cubicBezTo>
                    <a:pt x="25304836" y="44450"/>
                    <a:pt x="25294677" y="46990"/>
                    <a:pt x="25285786" y="48260"/>
                  </a:cubicBezTo>
                  <a:cubicBezTo>
                    <a:pt x="25125789" y="50800"/>
                    <a:pt x="25041085" y="45720"/>
                    <a:pt x="24796382" y="27940"/>
                  </a:cubicBezTo>
                  <a:cubicBezTo>
                    <a:pt x="23356394" y="11430"/>
                    <a:pt x="21972881" y="25400"/>
                    <a:pt x="20561130" y="19050"/>
                  </a:cubicBezTo>
                  <a:cubicBezTo>
                    <a:pt x="19130555" y="22860"/>
                    <a:pt x="17718806" y="40640"/>
                    <a:pt x="16250584" y="45720"/>
                  </a:cubicBezTo>
                  <a:cubicBezTo>
                    <a:pt x="16024705" y="77470"/>
                    <a:pt x="15714121" y="62230"/>
                    <a:pt x="15450592" y="90170"/>
                  </a:cubicBezTo>
                  <a:lnTo>
                    <a:pt x="15469418" y="80010"/>
                  </a:lnTo>
                  <a:cubicBezTo>
                    <a:pt x="15243538" y="93980"/>
                    <a:pt x="15187067" y="77470"/>
                    <a:pt x="14895305" y="66040"/>
                  </a:cubicBezTo>
                  <a:cubicBezTo>
                    <a:pt x="14895305" y="77470"/>
                    <a:pt x="14782367" y="68580"/>
                    <a:pt x="14829424" y="87630"/>
                  </a:cubicBezTo>
                  <a:cubicBezTo>
                    <a:pt x="14725896" y="102870"/>
                    <a:pt x="14650601" y="60960"/>
                    <a:pt x="14509427" y="69850"/>
                  </a:cubicBezTo>
                  <a:cubicBezTo>
                    <a:pt x="14500016" y="63500"/>
                    <a:pt x="14509427" y="81280"/>
                    <a:pt x="14481193" y="74930"/>
                  </a:cubicBezTo>
                  <a:cubicBezTo>
                    <a:pt x="14114138" y="97790"/>
                    <a:pt x="14556484" y="64770"/>
                    <a:pt x="14076492" y="46990"/>
                  </a:cubicBezTo>
                  <a:cubicBezTo>
                    <a:pt x="13417675" y="53340"/>
                    <a:pt x="12749446" y="72390"/>
                    <a:pt x="12118862" y="60960"/>
                  </a:cubicBezTo>
                  <a:cubicBezTo>
                    <a:pt x="12156510" y="59690"/>
                    <a:pt x="12175333" y="74930"/>
                    <a:pt x="12109452" y="74930"/>
                  </a:cubicBezTo>
                  <a:cubicBezTo>
                    <a:pt x="12043570" y="44450"/>
                    <a:pt x="11892983" y="82550"/>
                    <a:pt x="11780044" y="71120"/>
                  </a:cubicBezTo>
                  <a:cubicBezTo>
                    <a:pt x="11789454" y="64770"/>
                    <a:pt x="11845925" y="63500"/>
                    <a:pt x="11874160" y="59690"/>
                  </a:cubicBezTo>
                  <a:cubicBezTo>
                    <a:pt x="11591810" y="46990"/>
                    <a:pt x="11347106" y="66040"/>
                    <a:pt x="11083581" y="53340"/>
                  </a:cubicBezTo>
                  <a:cubicBezTo>
                    <a:pt x="10829464" y="66040"/>
                    <a:pt x="10518880" y="39370"/>
                    <a:pt x="10349470" y="54610"/>
                  </a:cubicBezTo>
                  <a:cubicBezTo>
                    <a:pt x="10387116" y="43180"/>
                    <a:pt x="10236529" y="45720"/>
                    <a:pt x="10180060" y="39370"/>
                  </a:cubicBezTo>
                  <a:cubicBezTo>
                    <a:pt x="9991826" y="74930"/>
                    <a:pt x="9671829" y="26670"/>
                    <a:pt x="9445950" y="50800"/>
                  </a:cubicBezTo>
                  <a:lnTo>
                    <a:pt x="9455361" y="44450"/>
                  </a:lnTo>
                  <a:cubicBezTo>
                    <a:pt x="8749487" y="46990"/>
                    <a:pt x="7987141" y="39370"/>
                    <a:pt x="7262443" y="55880"/>
                  </a:cubicBezTo>
                  <a:cubicBezTo>
                    <a:pt x="6848330" y="59690"/>
                    <a:pt x="6387157" y="27940"/>
                    <a:pt x="5935397" y="43180"/>
                  </a:cubicBezTo>
                  <a:cubicBezTo>
                    <a:pt x="5850692" y="48260"/>
                    <a:pt x="5916574" y="55880"/>
                    <a:pt x="5850692" y="58420"/>
                  </a:cubicBezTo>
                  <a:cubicBezTo>
                    <a:pt x="5737752" y="57150"/>
                    <a:pt x="5850692" y="46990"/>
                    <a:pt x="5803634" y="43180"/>
                  </a:cubicBezTo>
                  <a:cubicBezTo>
                    <a:pt x="5577754" y="57150"/>
                    <a:pt x="5285992" y="40640"/>
                    <a:pt x="5003642" y="40640"/>
                  </a:cubicBezTo>
                  <a:cubicBezTo>
                    <a:pt x="4965996" y="45720"/>
                    <a:pt x="4890702" y="48260"/>
                    <a:pt x="4918938" y="55880"/>
                  </a:cubicBezTo>
                  <a:cubicBezTo>
                    <a:pt x="4608352" y="31750"/>
                    <a:pt x="4184827" y="64770"/>
                    <a:pt x="3864829" y="45720"/>
                  </a:cubicBezTo>
                  <a:cubicBezTo>
                    <a:pt x="3977771" y="76200"/>
                    <a:pt x="3676596" y="62230"/>
                    <a:pt x="3563656" y="69850"/>
                  </a:cubicBezTo>
                  <a:cubicBezTo>
                    <a:pt x="3497775" y="68580"/>
                    <a:pt x="3497775" y="60960"/>
                    <a:pt x="3516598" y="54610"/>
                  </a:cubicBezTo>
                  <a:cubicBezTo>
                    <a:pt x="3281307" y="58420"/>
                    <a:pt x="3158954" y="59690"/>
                    <a:pt x="2867194" y="50800"/>
                  </a:cubicBezTo>
                  <a:cubicBezTo>
                    <a:pt x="2735429" y="54610"/>
                    <a:pt x="2697783" y="71120"/>
                    <a:pt x="2537785" y="66040"/>
                  </a:cubicBezTo>
                  <a:cubicBezTo>
                    <a:pt x="2443669" y="44450"/>
                    <a:pt x="2208377" y="64770"/>
                    <a:pt x="2057790" y="57150"/>
                  </a:cubicBezTo>
                  <a:cubicBezTo>
                    <a:pt x="2095437" y="74930"/>
                    <a:pt x="1897792" y="90170"/>
                    <a:pt x="1747204" y="82550"/>
                  </a:cubicBezTo>
                  <a:lnTo>
                    <a:pt x="1794263" y="57150"/>
                  </a:lnTo>
                  <a:cubicBezTo>
                    <a:pt x="1737793" y="58420"/>
                    <a:pt x="1681323"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3675" y="237490"/>
                    <a:pt x="1784850" y="238760"/>
                    <a:pt x="2001319" y="250190"/>
                  </a:cubicBezTo>
                  <a:cubicBezTo>
                    <a:pt x="1907202" y="245110"/>
                    <a:pt x="2001319" y="233680"/>
                    <a:pt x="2048377" y="232410"/>
                  </a:cubicBezTo>
                  <a:lnTo>
                    <a:pt x="2151905" y="250190"/>
                  </a:lnTo>
                  <a:cubicBezTo>
                    <a:pt x="2274257" y="260350"/>
                    <a:pt x="2443667" y="243840"/>
                    <a:pt x="2556607" y="233680"/>
                  </a:cubicBezTo>
                  <a:cubicBezTo>
                    <a:pt x="2575430" y="237490"/>
                    <a:pt x="2584842" y="242570"/>
                    <a:pt x="2584842" y="246380"/>
                  </a:cubicBezTo>
                  <a:cubicBezTo>
                    <a:pt x="2697782" y="257810"/>
                    <a:pt x="2697782" y="236220"/>
                    <a:pt x="2744840" y="232410"/>
                  </a:cubicBezTo>
                  <a:lnTo>
                    <a:pt x="2820134" y="245110"/>
                  </a:lnTo>
                  <a:lnTo>
                    <a:pt x="2838957" y="232410"/>
                  </a:lnTo>
                  <a:cubicBezTo>
                    <a:pt x="2951897" y="224790"/>
                    <a:pt x="3102484" y="228600"/>
                    <a:pt x="3083661" y="248920"/>
                  </a:cubicBezTo>
                  <a:cubicBezTo>
                    <a:pt x="3130719" y="245110"/>
                    <a:pt x="3168365" y="241300"/>
                    <a:pt x="3111895" y="234950"/>
                  </a:cubicBezTo>
                  <a:cubicBezTo>
                    <a:pt x="3224836" y="246380"/>
                    <a:pt x="3526009" y="246380"/>
                    <a:pt x="3723653" y="240030"/>
                  </a:cubicBezTo>
                  <a:cubicBezTo>
                    <a:pt x="3629536" y="234950"/>
                    <a:pt x="3638949" y="228600"/>
                    <a:pt x="3629536" y="215900"/>
                  </a:cubicBezTo>
                  <a:cubicBezTo>
                    <a:pt x="3733065" y="194310"/>
                    <a:pt x="3742478" y="219710"/>
                    <a:pt x="3827182" y="207010"/>
                  </a:cubicBezTo>
                  <a:cubicBezTo>
                    <a:pt x="3827182" y="214630"/>
                    <a:pt x="3921299" y="223520"/>
                    <a:pt x="3827182" y="228600"/>
                  </a:cubicBezTo>
                  <a:cubicBezTo>
                    <a:pt x="4090709" y="256540"/>
                    <a:pt x="4467176" y="233680"/>
                    <a:pt x="4805995" y="240030"/>
                  </a:cubicBezTo>
                  <a:cubicBezTo>
                    <a:pt x="4871878" y="236220"/>
                    <a:pt x="4853053" y="233680"/>
                    <a:pt x="4881289" y="227330"/>
                  </a:cubicBezTo>
                  <a:cubicBezTo>
                    <a:pt x="5097757" y="248920"/>
                    <a:pt x="5351872" y="226060"/>
                    <a:pt x="5577753" y="236220"/>
                  </a:cubicBezTo>
                  <a:cubicBezTo>
                    <a:pt x="5530695" y="227330"/>
                    <a:pt x="5596576" y="201930"/>
                    <a:pt x="5728339" y="200660"/>
                  </a:cubicBezTo>
                  <a:cubicBezTo>
                    <a:pt x="5869514" y="182880"/>
                    <a:pt x="5784810" y="226060"/>
                    <a:pt x="5907161" y="236220"/>
                  </a:cubicBezTo>
                  <a:cubicBezTo>
                    <a:pt x="5973043" y="227330"/>
                    <a:pt x="6085983" y="226060"/>
                    <a:pt x="6133041" y="227330"/>
                  </a:cubicBezTo>
                  <a:lnTo>
                    <a:pt x="6133041" y="229870"/>
                  </a:lnTo>
                  <a:cubicBezTo>
                    <a:pt x="6208334" y="219710"/>
                    <a:pt x="6330686" y="214630"/>
                    <a:pt x="6424803" y="223520"/>
                  </a:cubicBezTo>
                  <a:lnTo>
                    <a:pt x="6405979" y="224790"/>
                  </a:lnTo>
                  <a:cubicBezTo>
                    <a:pt x="6481272" y="226060"/>
                    <a:pt x="6565978" y="237490"/>
                    <a:pt x="6641270" y="236220"/>
                  </a:cubicBezTo>
                  <a:cubicBezTo>
                    <a:pt x="6678918" y="219710"/>
                    <a:pt x="6867151" y="229870"/>
                    <a:pt x="6914210" y="214630"/>
                  </a:cubicBezTo>
                  <a:cubicBezTo>
                    <a:pt x="6923621" y="215900"/>
                    <a:pt x="6914210" y="217170"/>
                    <a:pt x="6933032" y="220980"/>
                  </a:cubicBezTo>
                  <a:lnTo>
                    <a:pt x="6942445" y="207010"/>
                  </a:lnTo>
                  <a:lnTo>
                    <a:pt x="7093030" y="214630"/>
                  </a:lnTo>
                  <a:cubicBezTo>
                    <a:pt x="7055385" y="219710"/>
                    <a:pt x="7055385" y="226060"/>
                    <a:pt x="7008326" y="229870"/>
                  </a:cubicBezTo>
                  <a:cubicBezTo>
                    <a:pt x="7177737" y="240030"/>
                    <a:pt x="7064796" y="217170"/>
                    <a:pt x="7149501" y="209550"/>
                  </a:cubicBezTo>
                  <a:cubicBezTo>
                    <a:pt x="7262441" y="199390"/>
                    <a:pt x="7262441" y="213360"/>
                    <a:pt x="7309499" y="219710"/>
                  </a:cubicBezTo>
                  <a:cubicBezTo>
                    <a:pt x="7262441" y="227330"/>
                    <a:pt x="7224795" y="215900"/>
                    <a:pt x="7196560" y="218440"/>
                  </a:cubicBezTo>
                  <a:cubicBezTo>
                    <a:pt x="7130679" y="229870"/>
                    <a:pt x="7262441" y="223520"/>
                    <a:pt x="7271854" y="231140"/>
                  </a:cubicBezTo>
                  <a:cubicBezTo>
                    <a:pt x="7300087" y="231140"/>
                    <a:pt x="7309499" y="214630"/>
                    <a:pt x="7394204" y="217170"/>
                  </a:cubicBezTo>
                  <a:cubicBezTo>
                    <a:pt x="7469497" y="218440"/>
                    <a:pt x="7638908" y="214630"/>
                    <a:pt x="7620085" y="229870"/>
                  </a:cubicBezTo>
                  <a:cubicBezTo>
                    <a:pt x="7685966" y="222250"/>
                    <a:pt x="7751848" y="223520"/>
                    <a:pt x="7798906" y="215900"/>
                  </a:cubicBezTo>
                  <a:cubicBezTo>
                    <a:pt x="7742437" y="213360"/>
                    <a:pt x="7629495" y="209550"/>
                    <a:pt x="7620085" y="199390"/>
                  </a:cubicBezTo>
                  <a:cubicBezTo>
                    <a:pt x="7676554" y="196850"/>
                    <a:pt x="7780083" y="193040"/>
                    <a:pt x="7798906" y="199390"/>
                  </a:cubicBezTo>
                  <a:lnTo>
                    <a:pt x="7751848" y="203200"/>
                  </a:lnTo>
                  <a:cubicBezTo>
                    <a:pt x="7798906" y="199390"/>
                    <a:pt x="7949493" y="204470"/>
                    <a:pt x="7874200" y="189230"/>
                  </a:cubicBezTo>
                  <a:lnTo>
                    <a:pt x="7987139" y="209550"/>
                  </a:lnTo>
                  <a:cubicBezTo>
                    <a:pt x="8024787" y="198120"/>
                    <a:pt x="8137726" y="198120"/>
                    <a:pt x="8231843" y="195580"/>
                  </a:cubicBezTo>
                  <a:cubicBezTo>
                    <a:pt x="8231843" y="210820"/>
                    <a:pt x="8165962" y="228600"/>
                    <a:pt x="8335371" y="232410"/>
                  </a:cubicBezTo>
                  <a:lnTo>
                    <a:pt x="8485958" y="215900"/>
                  </a:lnTo>
                  <a:cubicBezTo>
                    <a:pt x="8561252" y="214630"/>
                    <a:pt x="8580075" y="218440"/>
                    <a:pt x="8570663" y="227330"/>
                  </a:cubicBezTo>
                  <a:cubicBezTo>
                    <a:pt x="8834189" y="236220"/>
                    <a:pt x="8843602" y="184150"/>
                    <a:pt x="9050658" y="198120"/>
                  </a:cubicBezTo>
                  <a:cubicBezTo>
                    <a:pt x="8965953" y="217170"/>
                    <a:pt x="9031835" y="218440"/>
                    <a:pt x="9125952" y="223520"/>
                  </a:cubicBezTo>
                  <a:cubicBezTo>
                    <a:pt x="9125952" y="220980"/>
                    <a:pt x="9135362" y="214630"/>
                    <a:pt x="9173010" y="213360"/>
                  </a:cubicBezTo>
                  <a:cubicBezTo>
                    <a:pt x="9144775" y="204470"/>
                    <a:pt x="9116540" y="226060"/>
                    <a:pt x="9041246" y="213360"/>
                  </a:cubicBezTo>
                  <a:cubicBezTo>
                    <a:pt x="9022423" y="201930"/>
                    <a:pt x="9125952" y="205740"/>
                    <a:pt x="9173010" y="201930"/>
                  </a:cubicBezTo>
                  <a:cubicBezTo>
                    <a:pt x="9361243" y="242570"/>
                    <a:pt x="9794180" y="212090"/>
                    <a:pt x="10095354" y="231140"/>
                  </a:cubicBezTo>
                  <a:cubicBezTo>
                    <a:pt x="10076530" y="208280"/>
                    <a:pt x="10227117" y="224790"/>
                    <a:pt x="10292998" y="215900"/>
                  </a:cubicBezTo>
                  <a:cubicBezTo>
                    <a:pt x="10274175" y="240030"/>
                    <a:pt x="10462409" y="212090"/>
                    <a:pt x="10547113" y="226060"/>
                  </a:cubicBezTo>
                  <a:lnTo>
                    <a:pt x="10509467" y="207010"/>
                  </a:lnTo>
                  <a:cubicBezTo>
                    <a:pt x="10697700" y="220980"/>
                    <a:pt x="10810640" y="171450"/>
                    <a:pt x="10923580" y="199390"/>
                  </a:cubicBezTo>
                  <a:cubicBezTo>
                    <a:pt x="11027108" y="207010"/>
                    <a:pt x="10885934" y="215900"/>
                    <a:pt x="10848287" y="219710"/>
                  </a:cubicBezTo>
                  <a:cubicBezTo>
                    <a:pt x="10989462" y="245110"/>
                    <a:pt x="11234165" y="199390"/>
                    <a:pt x="11347105" y="227330"/>
                  </a:cubicBezTo>
                  <a:cubicBezTo>
                    <a:pt x="11356517" y="218440"/>
                    <a:pt x="11318871" y="203200"/>
                    <a:pt x="11441222" y="194310"/>
                  </a:cubicBezTo>
                  <a:cubicBezTo>
                    <a:pt x="11544750" y="204470"/>
                    <a:pt x="11742396" y="217170"/>
                    <a:pt x="11723571" y="220980"/>
                  </a:cubicBezTo>
                  <a:cubicBezTo>
                    <a:pt x="11808278" y="215900"/>
                    <a:pt x="11827100" y="209550"/>
                    <a:pt x="11921217" y="217170"/>
                  </a:cubicBezTo>
                  <a:cubicBezTo>
                    <a:pt x="11911805" y="223520"/>
                    <a:pt x="11874159" y="223520"/>
                    <a:pt x="11845923" y="227330"/>
                  </a:cubicBezTo>
                  <a:cubicBezTo>
                    <a:pt x="11987098" y="233680"/>
                    <a:pt x="12109451" y="223520"/>
                    <a:pt x="12231802" y="214630"/>
                  </a:cubicBezTo>
                  <a:cubicBezTo>
                    <a:pt x="12307096" y="232410"/>
                    <a:pt x="12561211" y="223520"/>
                    <a:pt x="12730621" y="233680"/>
                  </a:cubicBezTo>
                  <a:cubicBezTo>
                    <a:pt x="12824738" y="212090"/>
                    <a:pt x="12994147" y="242570"/>
                    <a:pt x="13012971" y="214630"/>
                  </a:cubicBezTo>
                  <a:cubicBezTo>
                    <a:pt x="13012971" y="217170"/>
                    <a:pt x="13031794" y="220980"/>
                    <a:pt x="13041205" y="223520"/>
                  </a:cubicBezTo>
                  <a:cubicBezTo>
                    <a:pt x="13107087" y="215900"/>
                    <a:pt x="13154147" y="196850"/>
                    <a:pt x="13229438" y="195580"/>
                  </a:cubicBezTo>
                  <a:lnTo>
                    <a:pt x="13201204" y="214630"/>
                  </a:lnTo>
                  <a:cubicBezTo>
                    <a:pt x="13182380" y="236220"/>
                    <a:pt x="13389438" y="222250"/>
                    <a:pt x="13436497" y="228600"/>
                  </a:cubicBezTo>
                  <a:cubicBezTo>
                    <a:pt x="13389438" y="215900"/>
                    <a:pt x="13530613" y="229870"/>
                    <a:pt x="13540025" y="217170"/>
                  </a:cubicBezTo>
                  <a:lnTo>
                    <a:pt x="13634142" y="210820"/>
                  </a:lnTo>
                  <a:cubicBezTo>
                    <a:pt x="13784727" y="205740"/>
                    <a:pt x="13652964" y="201930"/>
                    <a:pt x="13831784" y="199390"/>
                  </a:cubicBezTo>
                  <a:cubicBezTo>
                    <a:pt x="13935313" y="198120"/>
                    <a:pt x="13869433" y="220980"/>
                    <a:pt x="13831784" y="218440"/>
                  </a:cubicBezTo>
                  <a:cubicBezTo>
                    <a:pt x="13916492" y="228600"/>
                    <a:pt x="14010609" y="222250"/>
                    <a:pt x="14095312" y="218440"/>
                  </a:cubicBezTo>
                  <a:cubicBezTo>
                    <a:pt x="14057667" y="218440"/>
                    <a:pt x="14048255" y="217170"/>
                    <a:pt x="14085901" y="213360"/>
                  </a:cubicBezTo>
                  <a:cubicBezTo>
                    <a:pt x="14085901" y="215900"/>
                    <a:pt x="14095312" y="217170"/>
                    <a:pt x="14104726" y="218440"/>
                  </a:cubicBezTo>
                  <a:cubicBezTo>
                    <a:pt x="14142371" y="217170"/>
                    <a:pt x="14170605" y="215900"/>
                    <a:pt x="14208251" y="215900"/>
                  </a:cubicBezTo>
                  <a:lnTo>
                    <a:pt x="14208251" y="217170"/>
                  </a:lnTo>
                  <a:cubicBezTo>
                    <a:pt x="14255310" y="215900"/>
                    <a:pt x="14302368" y="214630"/>
                    <a:pt x="14340017" y="213360"/>
                  </a:cubicBezTo>
                  <a:cubicBezTo>
                    <a:pt x="14368251" y="212090"/>
                    <a:pt x="14387076" y="210820"/>
                    <a:pt x="14405896" y="210820"/>
                  </a:cubicBezTo>
                  <a:cubicBezTo>
                    <a:pt x="14462367" y="209550"/>
                    <a:pt x="14481193" y="209550"/>
                    <a:pt x="14424722" y="213360"/>
                  </a:cubicBezTo>
                  <a:cubicBezTo>
                    <a:pt x="14415310" y="212090"/>
                    <a:pt x="14415310" y="210820"/>
                    <a:pt x="14405896" y="210820"/>
                  </a:cubicBezTo>
                  <a:cubicBezTo>
                    <a:pt x="14387076" y="210820"/>
                    <a:pt x="14368251" y="212090"/>
                    <a:pt x="14340017" y="213360"/>
                  </a:cubicBezTo>
                  <a:cubicBezTo>
                    <a:pt x="14302368" y="215900"/>
                    <a:pt x="14264722" y="220980"/>
                    <a:pt x="14236488" y="222250"/>
                  </a:cubicBezTo>
                  <a:cubicBezTo>
                    <a:pt x="14264722" y="222250"/>
                    <a:pt x="14292959" y="223520"/>
                    <a:pt x="14311780" y="226060"/>
                  </a:cubicBezTo>
                  <a:lnTo>
                    <a:pt x="14283546" y="240030"/>
                  </a:lnTo>
                  <a:cubicBezTo>
                    <a:pt x="14349427" y="241300"/>
                    <a:pt x="14518838" y="224790"/>
                    <a:pt x="14518838" y="218440"/>
                  </a:cubicBezTo>
                  <a:cubicBezTo>
                    <a:pt x="14763541" y="231140"/>
                    <a:pt x="15177656" y="220980"/>
                    <a:pt x="15347064" y="212090"/>
                  </a:cubicBezTo>
                  <a:cubicBezTo>
                    <a:pt x="15356476" y="210820"/>
                    <a:pt x="15375301" y="209550"/>
                    <a:pt x="15394121" y="209550"/>
                  </a:cubicBezTo>
                  <a:cubicBezTo>
                    <a:pt x="15384710" y="210820"/>
                    <a:pt x="15365888" y="210820"/>
                    <a:pt x="15347064" y="212090"/>
                  </a:cubicBezTo>
                  <a:cubicBezTo>
                    <a:pt x="15318830" y="215900"/>
                    <a:pt x="15309418" y="219710"/>
                    <a:pt x="15347064" y="214630"/>
                  </a:cubicBezTo>
                  <a:cubicBezTo>
                    <a:pt x="15431769" y="212090"/>
                    <a:pt x="15525885" y="199390"/>
                    <a:pt x="15535297" y="208280"/>
                  </a:cubicBezTo>
                  <a:cubicBezTo>
                    <a:pt x="15620002" y="201930"/>
                    <a:pt x="15610592" y="218440"/>
                    <a:pt x="15742354" y="219710"/>
                  </a:cubicBezTo>
                  <a:cubicBezTo>
                    <a:pt x="15742354" y="222250"/>
                    <a:pt x="15751768" y="212090"/>
                    <a:pt x="15742354" y="208280"/>
                  </a:cubicBezTo>
                  <a:cubicBezTo>
                    <a:pt x="15732943" y="208280"/>
                    <a:pt x="15732943" y="207010"/>
                    <a:pt x="15723531" y="207010"/>
                  </a:cubicBezTo>
                  <a:cubicBezTo>
                    <a:pt x="15732943" y="207010"/>
                    <a:pt x="15742354" y="207010"/>
                    <a:pt x="15742354" y="208280"/>
                  </a:cubicBezTo>
                  <a:cubicBezTo>
                    <a:pt x="15958822" y="227330"/>
                    <a:pt x="16222350" y="194310"/>
                    <a:pt x="16476465" y="207010"/>
                  </a:cubicBezTo>
                  <a:lnTo>
                    <a:pt x="16485877" y="207010"/>
                  </a:lnTo>
                  <a:lnTo>
                    <a:pt x="16476465" y="207010"/>
                  </a:lnTo>
                  <a:cubicBezTo>
                    <a:pt x="16457643" y="208280"/>
                    <a:pt x="16429406" y="215900"/>
                    <a:pt x="16401172" y="220980"/>
                  </a:cubicBezTo>
                  <a:cubicBezTo>
                    <a:pt x="16598817" y="213360"/>
                    <a:pt x="16787050" y="208280"/>
                    <a:pt x="16965872" y="190500"/>
                  </a:cubicBezTo>
                  <a:cubicBezTo>
                    <a:pt x="16947047" y="196850"/>
                    <a:pt x="16956460" y="203200"/>
                    <a:pt x="16909401" y="207010"/>
                  </a:cubicBezTo>
                  <a:cubicBezTo>
                    <a:pt x="17050577" y="207010"/>
                    <a:pt x="17210576" y="203200"/>
                    <a:pt x="17276456" y="189230"/>
                  </a:cubicBezTo>
                  <a:cubicBezTo>
                    <a:pt x="17182339" y="182880"/>
                    <a:pt x="17267044" y="196850"/>
                    <a:pt x="17210576" y="196850"/>
                  </a:cubicBezTo>
                  <a:cubicBezTo>
                    <a:pt x="17107046" y="184150"/>
                    <a:pt x="17285868" y="170180"/>
                    <a:pt x="17379985" y="173990"/>
                  </a:cubicBezTo>
                  <a:lnTo>
                    <a:pt x="17379985" y="176530"/>
                  </a:lnTo>
                  <a:cubicBezTo>
                    <a:pt x="17521159" y="176530"/>
                    <a:pt x="17521159" y="167640"/>
                    <a:pt x="17662335" y="167640"/>
                  </a:cubicBezTo>
                  <a:cubicBezTo>
                    <a:pt x="17747040" y="175260"/>
                    <a:pt x="17587042" y="171450"/>
                    <a:pt x="17624689" y="180340"/>
                  </a:cubicBezTo>
                  <a:cubicBezTo>
                    <a:pt x="17652923" y="203200"/>
                    <a:pt x="17935273" y="195580"/>
                    <a:pt x="17963509" y="198120"/>
                  </a:cubicBezTo>
                  <a:cubicBezTo>
                    <a:pt x="18001156" y="193040"/>
                    <a:pt x="18048214" y="189230"/>
                    <a:pt x="18038802" y="182880"/>
                  </a:cubicBezTo>
                  <a:cubicBezTo>
                    <a:pt x="18142330" y="176530"/>
                    <a:pt x="18085859" y="196850"/>
                    <a:pt x="18161153" y="195580"/>
                  </a:cubicBezTo>
                  <a:lnTo>
                    <a:pt x="18452915" y="152400"/>
                  </a:lnTo>
                  <a:cubicBezTo>
                    <a:pt x="18452915" y="151130"/>
                    <a:pt x="18462326" y="149860"/>
                    <a:pt x="18471738" y="149860"/>
                  </a:cubicBezTo>
                  <a:lnTo>
                    <a:pt x="18452915" y="152400"/>
                  </a:lnTo>
                  <a:cubicBezTo>
                    <a:pt x="18443503" y="158750"/>
                    <a:pt x="18547031" y="171450"/>
                    <a:pt x="18462326" y="180340"/>
                  </a:cubicBezTo>
                  <a:cubicBezTo>
                    <a:pt x="18688206" y="177800"/>
                    <a:pt x="18810559" y="149860"/>
                    <a:pt x="18951734" y="135890"/>
                  </a:cubicBezTo>
                  <a:cubicBezTo>
                    <a:pt x="19017615" y="139700"/>
                    <a:pt x="19234084" y="130810"/>
                    <a:pt x="19309377" y="129540"/>
                  </a:cubicBezTo>
                  <a:cubicBezTo>
                    <a:pt x="19347023" y="142240"/>
                    <a:pt x="19243494" y="128270"/>
                    <a:pt x="19224672" y="138430"/>
                  </a:cubicBezTo>
                  <a:lnTo>
                    <a:pt x="19337611" y="152400"/>
                  </a:lnTo>
                  <a:cubicBezTo>
                    <a:pt x="19187026" y="154940"/>
                    <a:pt x="19356435" y="173990"/>
                    <a:pt x="19271731" y="182880"/>
                  </a:cubicBezTo>
                  <a:cubicBezTo>
                    <a:pt x="19394082" y="175260"/>
                    <a:pt x="19676431" y="184150"/>
                    <a:pt x="19855252" y="187960"/>
                  </a:cubicBezTo>
                  <a:cubicBezTo>
                    <a:pt x="19732902" y="161290"/>
                    <a:pt x="20099957" y="175260"/>
                    <a:pt x="20090545" y="151130"/>
                  </a:cubicBezTo>
                  <a:cubicBezTo>
                    <a:pt x="20297602" y="147320"/>
                    <a:pt x="20194073" y="170180"/>
                    <a:pt x="20278777" y="175260"/>
                  </a:cubicBezTo>
                  <a:cubicBezTo>
                    <a:pt x="20495247" y="166370"/>
                    <a:pt x="20702303" y="172720"/>
                    <a:pt x="20899948" y="170180"/>
                  </a:cubicBezTo>
                  <a:cubicBezTo>
                    <a:pt x="20899948" y="170180"/>
                    <a:pt x="20899948" y="172720"/>
                    <a:pt x="20890536" y="175260"/>
                  </a:cubicBezTo>
                  <a:cubicBezTo>
                    <a:pt x="21069360" y="167640"/>
                    <a:pt x="21370532" y="175260"/>
                    <a:pt x="21549353" y="153670"/>
                  </a:cubicBezTo>
                  <a:cubicBezTo>
                    <a:pt x="21539943" y="158750"/>
                    <a:pt x="21558765" y="162560"/>
                    <a:pt x="21511706" y="166370"/>
                  </a:cubicBezTo>
                  <a:cubicBezTo>
                    <a:pt x="21709351" y="175260"/>
                    <a:pt x="21549353" y="135890"/>
                    <a:pt x="21775236" y="149860"/>
                  </a:cubicBezTo>
                  <a:lnTo>
                    <a:pt x="21718765" y="161290"/>
                  </a:lnTo>
                  <a:cubicBezTo>
                    <a:pt x="21859939" y="149860"/>
                    <a:pt x="21991702" y="171450"/>
                    <a:pt x="22151701" y="153670"/>
                  </a:cubicBezTo>
                  <a:cubicBezTo>
                    <a:pt x="22161111" y="160020"/>
                    <a:pt x="22123466" y="162560"/>
                    <a:pt x="22095232" y="165100"/>
                  </a:cubicBezTo>
                  <a:cubicBezTo>
                    <a:pt x="22245818" y="160020"/>
                    <a:pt x="22405814" y="162560"/>
                    <a:pt x="22528168" y="146050"/>
                  </a:cubicBezTo>
                  <a:cubicBezTo>
                    <a:pt x="22546990" y="153670"/>
                    <a:pt x="22528168" y="160020"/>
                    <a:pt x="22471699" y="165100"/>
                  </a:cubicBezTo>
                  <a:cubicBezTo>
                    <a:pt x="22612873" y="173990"/>
                    <a:pt x="22631695" y="143510"/>
                    <a:pt x="22763461" y="152400"/>
                  </a:cubicBezTo>
                  <a:cubicBezTo>
                    <a:pt x="22801107" y="153670"/>
                    <a:pt x="22876398" y="163830"/>
                    <a:pt x="22848164" y="163830"/>
                  </a:cubicBezTo>
                  <a:cubicBezTo>
                    <a:pt x="22914045" y="153670"/>
                    <a:pt x="23111691" y="153670"/>
                    <a:pt x="23186985" y="149860"/>
                  </a:cubicBezTo>
                  <a:cubicBezTo>
                    <a:pt x="23205807" y="157480"/>
                    <a:pt x="23262277" y="160020"/>
                    <a:pt x="23337570" y="167640"/>
                  </a:cubicBezTo>
                  <a:cubicBezTo>
                    <a:pt x="23977565" y="167640"/>
                    <a:pt x="24636382" y="170180"/>
                    <a:pt x="25276374" y="157480"/>
                  </a:cubicBezTo>
                  <a:cubicBezTo>
                    <a:pt x="25295947" y="156210"/>
                    <a:pt x="25308647" y="153670"/>
                    <a:pt x="25320077" y="151130"/>
                  </a:cubicBezTo>
                  <a:cubicBezTo>
                    <a:pt x="25336586" y="175260"/>
                    <a:pt x="25297216" y="166370"/>
                    <a:pt x="25307377" y="181610"/>
                  </a:cubicBezTo>
                  <a:cubicBezTo>
                    <a:pt x="25306107" y="161290"/>
                    <a:pt x="25323886" y="175260"/>
                    <a:pt x="25353097" y="168910"/>
                  </a:cubicBezTo>
                  <a:lnTo>
                    <a:pt x="25354366" y="171450"/>
                  </a:lnTo>
                  <a:cubicBezTo>
                    <a:pt x="25367066" y="167640"/>
                    <a:pt x="25374686" y="180340"/>
                    <a:pt x="25387386" y="173990"/>
                  </a:cubicBezTo>
                  <a:lnTo>
                    <a:pt x="25387386" y="168910"/>
                  </a:lnTo>
                  <a:cubicBezTo>
                    <a:pt x="25401357" y="156210"/>
                    <a:pt x="25419136" y="195580"/>
                    <a:pt x="25426757" y="168910"/>
                  </a:cubicBezTo>
                  <a:lnTo>
                    <a:pt x="25438186" y="182880"/>
                  </a:lnTo>
                  <a:cubicBezTo>
                    <a:pt x="25452157" y="160020"/>
                    <a:pt x="25461047" y="190500"/>
                    <a:pt x="25478827" y="170180"/>
                  </a:cubicBezTo>
                  <a:lnTo>
                    <a:pt x="25476286" y="173990"/>
                  </a:lnTo>
                  <a:cubicBezTo>
                    <a:pt x="25500416" y="184150"/>
                    <a:pt x="25525816" y="148590"/>
                    <a:pt x="25534707" y="167640"/>
                  </a:cubicBezTo>
                  <a:cubicBezTo>
                    <a:pt x="25555027" y="163830"/>
                    <a:pt x="25577886" y="160020"/>
                    <a:pt x="25581697" y="140970"/>
                  </a:cubicBezTo>
                  <a:cubicBezTo>
                    <a:pt x="25586777" y="147320"/>
                    <a:pt x="25582966" y="158750"/>
                    <a:pt x="25580427" y="165100"/>
                  </a:cubicBezTo>
                  <a:cubicBezTo>
                    <a:pt x="25656627" y="156210"/>
                    <a:pt x="25740447" y="160020"/>
                    <a:pt x="25807757" y="135890"/>
                  </a:cubicBezTo>
                  <a:cubicBezTo>
                    <a:pt x="25811566" y="139700"/>
                    <a:pt x="25806486" y="142240"/>
                    <a:pt x="25805216" y="147320"/>
                  </a:cubicBezTo>
                  <a:cubicBezTo>
                    <a:pt x="25847127" y="125730"/>
                    <a:pt x="25891577" y="170180"/>
                    <a:pt x="25922056" y="129540"/>
                  </a:cubicBezTo>
                  <a:lnTo>
                    <a:pt x="25933487" y="113030"/>
                  </a:lnTo>
                  <a:cubicBezTo>
                    <a:pt x="25943645" y="119380"/>
                    <a:pt x="25942377" y="132080"/>
                    <a:pt x="25949995" y="137160"/>
                  </a:cubicBezTo>
                  <a:cubicBezTo>
                    <a:pt x="25957616" y="125730"/>
                    <a:pt x="25988095" y="134620"/>
                    <a:pt x="25993177" y="119380"/>
                  </a:cubicBezTo>
                  <a:cubicBezTo>
                    <a:pt x="25998256" y="125730"/>
                    <a:pt x="25991906" y="128270"/>
                    <a:pt x="25991906" y="133350"/>
                  </a:cubicBezTo>
                  <a:cubicBezTo>
                    <a:pt x="26010956" y="137160"/>
                    <a:pt x="26033816" y="111760"/>
                    <a:pt x="26051595" y="116840"/>
                  </a:cubicBezTo>
                  <a:lnTo>
                    <a:pt x="26045245" y="124460"/>
                  </a:lnTo>
                  <a:cubicBezTo>
                    <a:pt x="26141766" y="153670"/>
                    <a:pt x="26264956" y="176530"/>
                    <a:pt x="26344966" y="138430"/>
                  </a:cubicBezTo>
                  <a:cubicBezTo>
                    <a:pt x="26366556" y="132080"/>
                    <a:pt x="26355127" y="160020"/>
                    <a:pt x="26364016" y="158750"/>
                  </a:cubicBezTo>
                  <a:cubicBezTo>
                    <a:pt x="26445295" y="128270"/>
                    <a:pt x="26543087" y="176530"/>
                    <a:pt x="26618016" y="128270"/>
                  </a:cubicBezTo>
                  <a:cubicBezTo>
                    <a:pt x="26676437" y="115570"/>
                    <a:pt x="26694216" y="62230"/>
                    <a:pt x="26694216" y="62230"/>
                  </a:cubicBezTo>
                  <a:cubicBezTo>
                    <a:pt x="26555787" y="83820"/>
                    <a:pt x="26431327" y="60960"/>
                    <a:pt x="26291627" y="33020"/>
                  </a:cubicBezTo>
                  <a:close/>
                </a:path>
              </a:pathLst>
            </a:custGeom>
            <a:solidFill>
              <a:srgbClr val="F0EFEC"/>
            </a:solidFill>
          </p:spPr>
          <p:txBody>
            <a:bodyPr/>
            <a:lstStyle/>
            <a:p>
              <a:endParaRPr lang="en-US"/>
            </a:p>
          </p:txBody>
        </p:sp>
      </p:grpSp>
      <p:grpSp>
        <p:nvGrpSpPr>
          <p:cNvPr id="6" name="Group 6"/>
          <p:cNvGrpSpPr/>
          <p:nvPr/>
        </p:nvGrpSpPr>
        <p:grpSpPr>
          <a:xfrm>
            <a:off x="-309521" y="5085673"/>
            <a:ext cx="18907041" cy="115654"/>
            <a:chOff x="0" y="0"/>
            <a:chExt cx="58133272" cy="355600"/>
          </a:xfrm>
        </p:grpSpPr>
        <p:sp>
          <p:nvSpPr>
            <p:cNvPr id="7" name="Freeform 7"/>
            <p:cNvSpPr/>
            <p:nvPr/>
          </p:nvSpPr>
          <p:spPr>
            <a:xfrm>
              <a:off x="92710" y="21590"/>
              <a:ext cx="58001195" cy="293370"/>
            </a:xfrm>
            <a:custGeom>
              <a:avLst/>
              <a:gdLst/>
              <a:ahLst/>
              <a:cxnLst/>
              <a:rect l="l" t="t" r="r" b="b"/>
              <a:pathLst>
                <a:path w="58001195" h="293370">
                  <a:moveTo>
                    <a:pt x="57598603" y="33020"/>
                  </a:moveTo>
                  <a:cubicBezTo>
                    <a:pt x="57551610" y="36830"/>
                    <a:pt x="57490653" y="45720"/>
                    <a:pt x="57447474" y="36830"/>
                  </a:cubicBezTo>
                  <a:cubicBezTo>
                    <a:pt x="57265860" y="41910"/>
                    <a:pt x="57084253" y="0"/>
                    <a:pt x="56898831" y="17780"/>
                  </a:cubicBezTo>
                  <a:cubicBezTo>
                    <a:pt x="56908995" y="24130"/>
                    <a:pt x="56898831" y="34290"/>
                    <a:pt x="56888674" y="38100"/>
                  </a:cubicBezTo>
                  <a:lnTo>
                    <a:pt x="56886131" y="31750"/>
                  </a:lnTo>
                  <a:lnTo>
                    <a:pt x="56872160" y="44450"/>
                  </a:lnTo>
                  <a:cubicBezTo>
                    <a:pt x="56858195" y="45720"/>
                    <a:pt x="56864545" y="29210"/>
                    <a:pt x="56875974" y="26670"/>
                  </a:cubicBezTo>
                  <a:cubicBezTo>
                    <a:pt x="56802310" y="26670"/>
                    <a:pt x="56736274" y="33020"/>
                    <a:pt x="56663881" y="29210"/>
                  </a:cubicBezTo>
                  <a:cubicBezTo>
                    <a:pt x="56658803" y="49530"/>
                    <a:pt x="56627053" y="30480"/>
                    <a:pt x="56624510" y="50800"/>
                  </a:cubicBezTo>
                  <a:cubicBezTo>
                    <a:pt x="56620703" y="46990"/>
                    <a:pt x="56624510" y="45720"/>
                    <a:pt x="56625781" y="41910"/>
                  </a:cubicBezTo>
                  <a:cubicBezTo>
                    <a:pt x="56611810" y="44450"/>
                    <a:pt x="56601653" y="46990"/>
                    <a:pt x="56592760" y="48260"/>
                  </a:cubicBezTo>
                  <a:cubicBezTo>
                    <a:pt x="56221149" y="50800"/>
                    <a:pt x="56024410" y="45720"/>
                    <a:pt x="55456061" y="27940"/>
                  </a:cubicBezTo>
                  <a:cubicBezTo>
                    <a:pt x="52111508" y="11430"/>
                    <a:pt x="48898126" y="25400"/>
                    <a:pt x="45619160" y="19050"/>
                  </a:cubicBezTo>
                  <a:cubicBezTo>
                    <a:pt x="42296473" y="22860"/>
                    <a:pt x="39017507" y="40640"/>
                    <a:pt x="35607384" y="45720"/>
                  </a:cubicBezTo>
                  <a:cubicBezTo>
                    <a:pt x="35082749" y="77470"/>
                    <a:pt x="34361379" y="62230"/>
                    <a:pt x="33749302" y="90170"/>
                  </a:cubicBezTo>
                  <a:lnTo>
                    <a:pt x="33793023" y="80010"/>
                  </a:lnTo>
                  <a:cubicBezTo>
                    <a:pt x="33268392" y="93980"/>
                    <a:pt x="33137231" y="77470"/>
                    <a:pt x="32459576" y="66040"/>
                  </a:cubicBezTo>
                  <a:cubicBezTo>
                    <a:pt x="32459576" y="77470"/>
                    <a:pt x="32197263" y="68580"/>
                    <a:pt x="32306562" y="87630"/>
                  </a:cubicBezTo>
                  <a:cubicBezTo>
                    <a:pt x="32066105" y="102870"/>
                    <a:pt x="31891223" y="60960"/>
                    <a:pt x="31563327" y="69850"/>
                  </a:cubicBezTo>
                  <a:cubicBezTo>
                    <a:pt x="31541471" y="63500"/>
                    <a:pt x="31563327" y="81280"/>
                    <a:pt x="31497749" y="74930"/>
                  </a:cubicBezTo>
                  <a:cubicBezTo>
                    <a:pt x="30645218" y="97790"/>
                    <a:pt x="31672625" y="64770"/>
                    <a:pt x="30557782" y="46990"/>
                  </a:cubicBezTo>
                  <a:cubicBezTo>
                    <a:pt x="29027596" y="53340"/>
                    <a:pt x="27475551" y="72390"/>
                    <a:pt x="26010946" y="60960"/>
                  </a:cubicBezTo>
                  <a:cubicBezTo>
                    <a:pt x="26098386" y="59690"/>
                    <a:pt x="26142104" y="74930"/>
                    <a:pt x="25989087" y="74930"/>
                  </a:cubicBezTo>
                  <a:cubicBezTo>
                    <a:pt x="25836070" y="44450"/>
                    <a:pt x="25486312" y="82550"/>
                    <a:pt x="25223996" y="71120"/>
                  </a:cubicBezTo>
                  <a:cubicBezTo>
                    <a:pt x="25245853" y="64770"/>
                    <a:pt x="25377013" y="63500"/>
                    <a:pt x="25442593" y="59690"/>
                  </a:cubicBezTo>
                  <a:cubicBezTo>
                    <a:pt x="24786799" y="46990"/>
                    <a:pt x="24218445" y="66040"/>
                    <a:pt x="23606374" y="53340"/>
                  </a:cubicBezTo>
                  <a:cubicBezTo>
                    <a:pt x="23016157" y="66040"/>
                    <a:pt x="22294787" y="39370"/>
                    <a:pt x="21901310" y="54610"/>
                  </a:cubicBezTo>
                  <a:cubicBezTo>
                    <a:pt x="21988748" y="43180"/>
                    <a:pt x="21638991" y="45720"/>
                    <a:pt x="21507834" y="39370"/>
                  </a:cubicBezTo>
                  <a:cubicBezTo>
                    <a:pt x="21070639" y="74930"/>
                    <a:pt x="20327405" y="26670"/>
                    <a:pt x="19802772" y="50800"/>
                  </a:cubicBezTo>
                  <a:lnTo>
                    <a:pt x="19824632" y="44450"/>
                  </a:lnTo>
                  <a:cubicBezTo>
                    <a:pt x="18185150" y="46990"/>
                    <a:pt x="16414507" y="39370"/>
                    <a:pt x="14731306" y="55880"/>
                  </a:cubicBezTo>
                  <a:cubicBezTo>
                    <a:pt x="13769476" y="59690"/>
                    <a:pt x="12698346" y="27940"/>
                    <a:pt x="11649076" y="43180"/>
                  </a:cubicBezTo>
                  <a:cubicBezTo>
                    <a:pt x="11452340" y="48260"/>
                    <a:pt x="11605357" y="55880"/>
                    <a:pt x="11452340" y="58420"/>
                  </a:cubicBezTo>
                  <a:cubicBezTo>
                    <a:pt x="11190023" y="57150"/>
                    <a:pt x="11452340" y="46990"/>
                    <a:pt x="11343041" y="43180"/>
                  </a:cubicBezTo>
                  <a:cubicBezTo>
                    <a:pt x="10818408" y="57150"/>
                    <a:pt x="10140754" y="40640"/>
                    <a:pt x="9484960" y="40640"/>
                  </a:cubicBezTo>
                  <a:cubicBezTo>
                    <a:pt x="9397523" y="45720"/>
                    <a:pt x="9222644" y="48260"/>
                    <a:pt x="9288224" y="55880"/>
                  </a:cubicBezTo>
                  <a:cubicBezTo>
                    <a:pt x="8566851" y="31750"/>
                    <a:pt x="7583161" y="64770"/>
                    <a:pt x="6839927" y="45720"/>
                  </a:cubicBezTo>
                  <a:cubicBezTo>
                    <a:pt x="7102247" y="76200"/>
                    <a:pt x="6402732" y="62230"/>
                    <a:pt x="6140415" y="69850"/>
                  </a:cubicBezTo>
                  <a:cubicBezTo>
                    <a:pt x="5987398" y="68580"/>
                    <a:pt x="5987398" y="60960"/>
                    <a:pt x="6031116" y="54610"/>
                  </a:cubicBezTo>
                  <a:cubicBezTo>
                    <a:pt x="5484622" y="58420"/>
                    <a:pt x="5200444" y="59690"/>
                    <a:pt x="4522794" y="50800"/>
                  </a:cubicBezTo>
                  <a:cubicBezTo>
                    <a:pt x="4216754" y="54610"/>
                    <a:pt x="4129317" y="71120"/>
                    <a:pt x="3757701" y="66040"/>
                  </a:cubicBezTo>
                  <a:cubicBezTo>
                    <a:pt x="3539104" y="44450"/>
                    <a:pt x="2992610" y="64770"/>
                    <a:pt x="2642852" y="57150"/>
                  </a:cubicBezTo>
                  <a:cubicBezTo>
                    <a:pt x="2730293" y="74930"/>
                    <a:pt x="2271236" y="90170"/>
                    <a:pt x="1921479" y="82550"/>
                  </a:cubicBezTo>
                  <a:lnTo>
                    <a:pt x="2030778" y="57150"/>
                  </a:lnTo>
                  <a:cubicBezTo>
                    <a:pt x="1899621" y="58420"/>
                    <a:pt x="1768461" y="59690"/>
                    <a:pt x="1615443"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81020" y="237490"/>
                    <a:pt x="2008917" y="238760"/>
                    <a:pt x="2511692" y="250190"/>
                  </a:cubicBezTo>
                  <a:cubicBezTo>
                    <a:pt x="2293094" y="245110"/>
                    <a:pt x="2511692" y="233680"/>
                    <a:pt x="2620991" y="232410"/>
                  </a:cubicBezTo>
                  <a:lnTo>
                    <a:pt x="2861446" y="250190"/>
                  </a:lnTo>
                  <a:cubicBezTo>
                    <a:pt x="3145624" y="260350"/>
                    <a:pt x="3539100" y="243840"/>
                    <a:pt x="3801417" y="233680"/>
                  </a:cubicBezTo>
                  <a:cubicBezTo>
                    <a:pt x="3845136" y="237490"/>
                    <a:pt x="3866997" y="242570"/>
                    <a:pt x="3866997" y="246380"/>
                  </a:cubicBezTo>
                  <a:cubicBezTo>
                    <a:pt x="4129314" y="257810"/>
                    <a:pt x="4129314" y="236220"/>
                    <a:pt x="4238612" y="232410"/>
                  </a:cubicBezTo>
                  <a:lnTo>
                    <a:pt x="4413491" y="245110"/>
                  </a:lnTo>
                  <a:lnTo>
                    <a:pt x="4457210" y="232410"/>
                  </a:lnTo>
                  <a:cubicBezTo>
                    <a:pt x="4719527" y="224790"/>
                    <a:pt x="5069284" y="228600"/>
                    <a:pt x="5025566" y="248920"/>
                  </a:cubicBezTo>
                  <a:cubicBezTo>
                    <a:pt x="5134864" y="245110"/>
                    <a:pt x="5222302" y="241300"/>
                    <a:pt x="5091142" y="234950"/>
                  </a:cubicBezTo>
                  <a:cubicBezTo>
                    <a:pt x="5353462" y="246380"/>
                    <a:pt x="6052974" y="246380"/>
                    <a:pt x="6512027" y="240030"/>
                  </a:cubicBezTo>
                  <a:cubicBezTo>
                    <a:pt x="6293430" y="234950"/>
                    <a:pt x="6315291" y="228600"/>
                    <a:pt x="6293430" y="215900"/>
                  </a:cubicBezTo>
                  <a:cubicBezTo>
                    <a:pt x="6533889" y="194310"/>
                    <a:pt x="6555749" y="219710"/>
                    <a:pt x="6752486" y="207010"/>
                  </a:cubicBezTo>
                  <a:cubicBezTo>
                    <a:pt x="6752486" y="214630"/>
                    <a:pt x="6971084" y="223520"/>
                    <a:pt x="6752486" y="228600"/>
                  </a:cubicBezTo>
                  <a:cubicBezTo>
                    <a:pt x="7364560" y="256540"/>
                    <a:pt x="8238951" y="233680"/>
                    <a:pt x="9025901" y="240030"/>
                  </a:cubicBezTo>
                  <a:cubicBezTo>
                    <a:pt x="9178922" y="236220"/>
                    <a:pt x="9135200" y="233680"/>
                    <a:pt x="9200779" y="227330"/>
                  </a:cubicBezTo>
                  <a:cubicBezTo>
                    <a:pt x="9703555" y="248920"/>
                    <a:pt x="10293768" y="226060"/>
                    <a:pt x="10818405" y="236220"/>
                  </a:cubicBezTo>
                  <a:cubicBezTo>
                    <a:pt x="10709106" y="227330"/>
                    <a:pt x="10862124" y="201930"/>
                    <a:pt x="11168159" y="200660"/>
                  </a:cubicBezTo>
                  <a:cubicBezTo>
                    <a:pt x="11496056" y="182880"/>
                    <a:pt x="11299319" y="226060"/>
                    <a:pt x="11583497" y="236220"/>
                  </a:cubicBezTo>
                  <a:cubicBezTo>
                    <a:pt x="11736514" y="227330"/>
                    <a:pt x="11998831" y="226060"/>
                    <a:pt x="12108130" y="227330"/>
                  </a:cubicBezTo>
                  <a:lnTo>
                    <a:pt x="12108130" y="229870"/>
                  </a:lnTo>
                  <a:cubicBezTo>
                    <a:pt x="12283008" y="219710"/>
                    <a:pt x="12567186" y="214630"/>
                    <a:pt x="12785784" y="223520"/>
                  </a:cubicBezTo>
                  <a:lnTo>
                    <a:pt x="12742062" y="224790"/>
                  </a:lnTo>
                  <a:cubicBezTo>
                    <a:pt x="12916941" y="226060"/>
                    <a:pt x="13113681" y="237490"/>
                    <a:pt x="13288555" y="236220"/>
                  </a:cubicBezTo>
                  <a:cubicBezTo>
                    <a:pt x="13375997" y="219710"/>
                    <a:pt x="13813193" y="229870"/>
                    <a:pt x="13922492" y="214630"/>
                  </a:cubicBezTo>
                  <a:cubicBezTo>
                    <a:pt x="13944349" y="215900"/>
                    <a:pt x="13922492" y="217170"/>
                    <a:pt x="13966210" y="220980"/>
                  </a:cubicBezTo>
                  <a:lnTo>
                    <a:pt x="13988071" y="207010"/>
                  </a:lnTo>
                  <a:lnTo>
                    <a:pt x="14337826" y="214630"/>
                  </a:lnTo>
                  <a:cubicBezTo>
                    <a:pt x="14250388" y="219710"/>
                    <a:pt x="14250388" y="226060"/>
                    <a:pt x="14141089" y="229870"/>
                  </a:cubicBezTo>
                  <a:cubicBezTo>
                    <a:pt x="14534566" y="240030"/>
                    <a:pt x="14272246" y="217170"/>
                    <a:pt x="14468986" y="209550"/>
                  </a:cubicBezTo>
                  <a:cubicBezTo>
                    <a:pt x="14731301" y="199390"/>
                    <a:pt x="14731301" y="213360"/>
                    <a:pt x="14840602" y="219710"/>
                  </a:cubicBezTo>
                  <a:cubicBezTo>
                    <a:pt x="14731301" y="227330"/>
                    <a:pt x="14643865" y="215900"/>
                    <a:pt x="14578284" y="218440"/>
                  </a:cubicBezTo>
                  <a:cubicBezTo>
                    <a:pt x="14425267" y="229870"/>
                    <a:pt x="14731301" y="223520"/>
                    <a:pt x="14753164" y="231140"/>
                  </a:cubicBezTo>
                  <a:cubicBezTo>
                    <a:pt x="14818740" y="231140"/>
                    <a:pt x="14840602" y="214630"/>
                    <a:pt x="15037337" y="217170"/>
                  </a:cubicBezTo>
                  <a:cubicBezTo>
                    <a:pt x="15212216" y="218440"/>
                    <a:pt x="15605693" y="214630"/>
                    <a:pt x="15561975" y="229870"/>
                  </a:cubicBezTo>
                  <a:cubicBezTo>
                    <a:pt x="15714992" y="222250"/>
                    <a:pt x="15868009" y="223520"/>
                    <a:pt x="15977309" y="215900"/>
                  </a:cubicBezTo>
                  <a:cubicBezTo>
                    <a:pt x="15846151" y="213360"/>
                    <a:pt x="15583832" y="209550"/>
                    <a:pt x="15561975" y="199390"/>
                  </a:cubicBezTo>
                  <a:cubicBezTo>
                    <a:pt x="15693131" y="196850"/>
                    <a:pt x="15933589" y="193040"/>
                    <a:pt x="15977309" y="199390"/>
                  </a:cubicBezTo>
                  <a:lnTo>
                    <a:pt x="15868009" y="203200"/>
                  </a:lnTo>
                  <a:cubicBezTo>
                    <a:pt x="15977309" y="199390"/>
                    <a:pt x="16327066" y="204470"/>
                    <a:pt x="16152187" y="189230"/>
                  </a:cubicBezTo>
                  <a:lnTo>
                    <a:pt x="16414504" y="209550"/>
                  </a:lnTo>
                  <a:cubicBezTo>
                    <a:pt x="16501945" y="198120"/>
                    <a:pt x="16764261" y="198120"/>
                    <a:pt x="16982859" y="195580"/>
                  </a:cubicBezTo>
                  <a:cubicBezTo>
                    <a:pt x="16982859" y="210820"/>
                    <a:pt x="16829842" y="228600"/>
                    <a:pt x="17223315" y="232410"/>
                  </a:cubicBezTo>
                  <a:lnTo>
                    <a:pt x="17573072" y="215900"/>
                  </a:lnTo>
                  <a:cubicBezTo>
                    <a:pt x="17747951" y="214630"/>
                    <a:pt x="17791670" y="218440"/>
                    <a:pt x="17769809" y="227330"/>
                  </a:cubicBezTo>
                  <a:cubicBezTo>
                    <a:pt x="18381883" y="236220"/>
                    <a:pt x="18403744" y="184150"/>
                    <a:pt x="18884659" y="198120"/>
                  </a:cubicBezTo>
                  <a:cubicBezTo>
                    <a:pt x="18687922" y="217170"/>
                    <a:pt x="18840939" y="218440"/>
                    <a:pt x="19059538" y="223520"/>
                  </a:cubicBezTo>
                  <a:cubicBezTo>
                    <a:pt x="19059538" y="220980"/>
                    <a:pt x="19081396" y="214630"/>
                    <a:pt x="19168837" y="213360"/>
                  </a:cubicBezTo>
                  <a:cubicBezTo>
                    <a:pt x="19103256" y="204470"/>
                    <a:pt x="19037676" y="226060"/>
                    <a:pt x="18862798" y="213360"/>
                  </a:cubicBezTo>
                  <a:cubicBezTo>
                    <a:pt x="18819078" y="201930"/>
                    <a:pt x="19059538" y="205740"/>
                    <a:pt x="19168837" y="201930"/>
                  </a:cubicBezTo>
                  <a:cubicBezTo>
                    <a:pt x="19606032" y="242570"/>
                    <a:pt x="20611580" y="212090"/>
                    <a:pt x="21311095" y="231140"/>
                  </a:cubicBezTo>
                  <a:cubicBezTo>
                    <a:pt x="21267372" y="208280"/>
                    <a:pt x="21617129" y="224790"/>
                    <a:pt x="21770148" y="215900"/>
                  </a:cubicBezTo>
                  <a:cubicBezTo>
                    <a:pt x="21726428" y="240030"/>
                    <a:pt x="22163625" y="212090"/>
                    <a:pt x="22360361" y="226060"/>
                  </a:cubicBezTo>
                  <a:lnTo>
                    <a:pt x="22272923" y="207010"/>
                  </a:lnTo>
                  <a:cubicBezTo>
                    <a:pt x="22710118" y="220980"/>
                    <a:pt x="22972436" y="171450"/>
                    <a:pt x="23234751" y="199390"/>
                  </a:cubicBezTo>
                  <a:cubicBezTo>
                    <a:pt x="23475210" y="207010"/>
                    <a:pt x="23147313" y="215900"/>
                    <a:pt x="23059877" y="219710"/>
                  </a:cubicBezTo>
                  <a:cubicBezTo>
                    <a:pt x="23387773" y="245110"/>
                    <a:pt x="23956124" y="199390"/>
                    <a:pt x="24218442" y="227330"/>
                  </a:cubicBezTo>
                  <a:cubicBezTo>
                    <a:pt x="24240302" y="218440"/>
                    <a:pt x="24152864" y="203200"/>
                    <a:pt x="24437039" y="194310"/>
                  </a:cubicBezTo>
                  <a:cubicBezTo>
                    <a:pt x="24677497" y="204470"/>
                    <a:pt x="25136555" y="217170"/>
                    <a:pt x="25092832" y="220980"/>
                  </a:cubicBezTo>
                  <a:cubicBezTo>
                    <a:pt x="25289572" y="215900"/>
                    <a:pt x="25333290" y="209550"/>
                    <a:pt x="25551889" y="217170"/>
                  </a:cubicBezTo>
                  <a:cubicBezTo>
                    <a:pt x="25530027" y="223520"/>
                    <a:pt x="25442590" y="223520"/>
                    <a:pt x="25377010" y="227330"/>
                  </a:cubicBezTo>
                  <a:cubicBezTo>
                    <a:pt x="25704906" y="233680"/>
                    <a:pt x="25989084" y="223520"/>
                    <a:pt x="26273262" y="214630"/>
                  </a:cubicBezTo>
                  <a:cubicBezTo>
                    <a:pt x="26448141" y="232410"/>
                    <a:pt x="27038353" y="223520"/>
                    <a:pt x="27431830" y="233680"/>
                  </a:cubicBezTo>
                  <a:cubicBezTo>
                    <a:pt x="27650428" y="212090"/>
                    <a:pt x="28043901" y="242570"/>
                    <a:pt x="28087623" y="214630"/>
                  </a:cubicBezTo>
                  <a:cubicBezTo>
                    <a:pt x="28087623" y="217170"/>
                    <a:pt x="28131341" y="220980"/>
                    <a:pt x="28153200" y="223520"/>
                  </a:cubicBezTo>
                  <a:cubicBezTo>
                    <a:pt x="28306220" y="215900"/>
                    <a:pt x="28415519" y="196850"/>
                    <a:pt x="28590395" y="195580"/>
                  </a:cubicBezTo>
                  <a:lnTo>
                    <a:pt x="28524818" y="214630"/>
                  </a:lnTo>
                  <a:cubicBezTo>
                    <a:pt x="28481096" y="236220"/>
                    <a:pt x="28962013" y="222250"/>
                    <a:pt x="29071311" y="228600"/>
                  </a:cubicBezTo>
                  <a:cubicBezTo>
                    <a:pt x="28962013" y="215900"/>
                    <a:pt x="29289912" y="229870"/>
                    <a:pt x="29311771" y="217170"/>
                  </a:cubicBezTo>
                  <a:lnTo>
                    <a:pt x="29530369" y="210820"/>
                  </a:lnTo>
                  <a:cubicBezTo>
                    <a:pt x="29880121" y="205740"/>
                    <a:pt x="29574084" y="201930"/>
                    <a:pt x="29989420" y="199390"/>
                  </a:cubicBezTo>
                  <a:cubicBezTo>
                    <a:pt x="30229879" y="198120"/>
                    <a:pt x="30076862" y="220980"/>
                    <a:pt x="29989420" y="218440"/>
                  </a:cubicBezTo>
                  <a:cubicBezTo>
                    <a:pt x="30186161" y="228600"/>
                    <a:pt x="30404759" y="222250"/>
                    <a:pt x="30601497" y="218440"/>
                  </a:cubicBezTo>
                  <a:cubicBezTo>
                    <a:pt x="30514057" y="218440"/>
                    <a:pt x="30492198" y="217170"/>
                    <a:pt x="30579635" y="213360"/>
                  </a:cubicBezTo>
                  <a:cubicBezTo>
                    <a:pt x="30579635" y="215900"/>
                    <a:pt x="30601497" y="217170"/>
                    <a:pt x="30623359" y="218440"/>
                  </a:cubicBezTo>
                  <a:cubicBezTo>
                    <a:pt x="30710796" y="217170"/>
                    <a:pt x="30776373" y="215900"/>
                    <a:pt x="30863810" y="215900"/>
                  </a:cubicBezTo>
                  <a:lnTo>
                    <a:pt x="30863810" y="217170"/>
                  </a:lnTo>
                  <a:cubicBezTo>
                    <a:pt x="30973109" y="215900"/>
                    <a:pt x="31082407" y="214630"/>
                    <a:pt x="31169853" y="213360"/>
                  </a:cubicBezTo>
                  <a:cubicBezTo>
                    <a:pt x="31235427" y="212090"/>
                    <a:pt x="31279152" y="210820"/>
                    <a:pt x="31322867" y="210820"/>
                  </a:cubicBezTo>
                  <a:cubicBezTo>
                    <a:pt x="31454025" y="209550"/>
                    <a:pt x="31497749" y="209550"/>
                    <a:pt x="31366588" y="213360"/>
                  </a:cubicBezTo>
                  <a:cubicBezTo>
                    <a:pt x="31344726" y="212090"/>
                    <a:pt x="31344726" y="210820"/>
                    <a:pt x="31322867" y="210820"/>
                  </a:cubicBezTo>
                  <a:cubicBezTo>
                    <a:pt x="31279152" y="210820"/>
                    <a:pt x="31235427" y="212090"/>
                    <a:pt x="31169853" y="213360"/>
                  </a:cubicBezTo>
                  <a:cubicBezTo>
                    <a:pt x="31082407" y="215900"/>
                    <a:pt x="30994971" y="220980"/>
                    <a:pt x="30929393" y="222250"/>
                  </a:cubicBezTo>
                  <a:cubicBezTo>
                    <a:pt x="30994971" y="222250"/>
                    <a:pt x="31060554" y="223520"/>
                    <a:pt x="31104269" y="226060"/>
                  </a:cubicBezTo>
                  <a:lnTo>
                    <a:pt x="31038692" y="240030"/>
                  </a:lnTo>
                  <a:cubicBezTo>
                    <a:pt x="31191706" y="241300"/>
                    <a:pt x="31585186" y="224790"/>
                    <a:pt x="31585186" y="218440"/>
                  </a:cubicBezTo>
                  <a:cubicBezTo>
                    <a:pt x="32153542" y="231140"/>
                    <a:pt x="33115372" y="220980"/>
                    <a:pt x="33508842" y="212090"/>
                  </a:cubicBezTo>
                  <a:cubicBezTo>
                    <a:pt x="33530704" y="210820"/>
                    <a:pt x="33574426" y="209550"/>
                    <a:pt x="33618141" y="209550"/>
                  </a:cubicBezTo>
                  <a:cubicBezTo>
                    <a:pt x="33596282" y="210820"/>
                    <a:pt x="33552567" y="210820"/>
                    <a:pt x="33508842" y="212090"/>
                  </a:cubicBezTo>
                  <a:cubicBezTo>
                    <a:pt x="33443268" y="215900"/>
                    <a:pt x="33421406" y="219710"/>
                    <a:pt x="33508842" y="214630"/>
                  </a:cubicBezTo>
                  <a:cubicBezTo>
                    <a:pt x="33705580" y="212090"/>
                    <a:pt x="33924178" y="199390"/>
                    <a:pt x="33946040" y="208280"/>
                  </a:cubicBezTo>
                  <a:cubicBezTo>
                    <a:pt x="34142775" y="201930"/>
                    <a:pt x="34120923" y="218440"/>
                    <a:pt x="34426957" y="219710"/>
                  </a:cubicBezTo>
                  <a:cubicBezTo>
                    <a:pt x="34426957" y="222250"/>
                    <a:pt x="34448819" y="212090"/>
                    <a:pt x="34426957" y="208280"/>
                  </a:cubicBezTo>
                  <a:cubicBezTo>
                    <a:pt x="34405094" y="208280"/>
                    <a:pt x="34405094" y="207010"/>
                    <a:pt x="34383235" y="207010"/>
                  </a:cubicBezTo>
                  <a:cubicBezTo>
                    <a:pt x="34405094" y="207010"/>
                    <a:pt x="34426957" y="207010"/>
                    <a:pt x="34426957" y="208280"/>
                  </a:cubicBezTo>
                  <a:cubicBezTo>
                    <a:pt x="34929729" y="227330"/>
                    <a:pt x="35541806" y="194310"/>
                    <a:pt x="36132015" y="207010"/>
                  </a:cubicBezTo>
                  <a:lnTo>
                    <a:pt x="36153878" y="207010"/>
                  </a:lnTo>
                  <a:lnTo>
                    <a:pt x="36132015" y="207010"/>
                  </a:lnTo>
                  <a:cubicBezTo>
                    <a:pt x="36088300" y="208280"/>
                    <a:pt x="36022717" y="215900"/>
                    <a:pt x="35957139" y="220980"/>
                  </a:cubicBezTo>
                  <a:cubicBezTo>
                    <a:pt x="36416196" y="213360"/>
                    <a:pt x="36853391" y="208280"/>
                    <a:pt x="37268727" y="190500"/>
                  </a:cubicBezTo>
                  <a:cubicBezTo>
                    <a:pt x="37225006" y="196850"/>
                    <a:pt x="37246865" y="203200"/>
                    <a:pt x="37137566" y="207010"/>
                  </a:cubicBezTo>
                  <a:cubicBezTo>
                    <a:pt x="37465463" y="207010"/>
                    <a:pt x="37837083" y="203200"/>
                    <a:pt x="37990097" y="189230"/>
                  </a:cubicBezTo>
                  <a:cubicBezTo>
                    <a:pt x="37771500" y="182880"/>
                    <a:pt x="37968235" y="196850"/>
                    <a:pt x="37837083" y="196850"/>
                  </a:cubicBezTo>
                  <a:cubicBezTo>
                    <a:pt x="37596624" y="184150"/>
                    <a:pt x="38011956" y="170180"/>
                    <a:pt x="38230554" y="173990"/>
                  </a:cubicBezTo>
                  <a:lnTo>
                    <a:pt x="38230554" y="176530"/>
                  </a:lnTo>
                  <a:cubicBezTo>
                    <a:pt x="38558453" y="176530"/>
                    <a:pt x="38558453" y="167640"/>
                    <a:pt x="38886350" y="167640"/>
                  </a:cubicBezTo>
                  <a:cubicBezTo>
                    <a:pt x="39083085" y="175260"/>
                    <a:pt x="38711473" y="171450"/>
                    <a:pt x="38798910" y="180340"/>
                  </a:cubicBezTo>
                  <a:cubicBezTo>
                    <a:pt x="38864487" y="203200"/>
                    <a:pt x="39520280" y="195580"/>
                    <a:pt x="39585863" y="198120"/>
                  </a:cubicBezTo>
                  <a:cubicBezTo>
                    <a:pt x="39673300" y="193040"/>
                    <a:pt x="39782602" y="189230"/>
                    <a:pt x="39760740" y="182880"/>
                  </a:cubicBezTo>
                  <a:cubicBezTo>
                    <a:pt x="40001199" y="176530"/>
                    <a:pt x="39870038" y="196850"/>
                    <a:pt x="40044914" y="195580"/>
                  </a:cubicBezTo>
                  <a:lnTo>
                    <a:pt x="40722566" y="152400"/>
                  </a:lnTo>
                  <a:cubicBezTo>
                    <a:pt x="40722566" y="151130"/>
                    <a:pt x="40744428" y="149860"/>
                    <a:pt x="40766291" y="149860"/>
                  </a:cubicBezTo>
                  <a:lnTo>
                    <a:pt x="40722566" y="152400"/>
                  </a:lnTo>
                  <a:cubicBezTo>
                    <a:pt x="40700707" y="158750"/>
                    <a:pt x="40941167" y="171450"/>
                    <a:pt x="40744428" y="180340"/>
                  </a:cubicBezTo>
                  <a:cubicBezTo>
                    <a:pt x="41269063" y="177800"/>
                    <a:pt x="41553244" y="149860"/>
                    <a:pt x="41881140" y="135890"/>
                  </a:cubicBezTo>
                  <a:cubicBezTo>
                    <a:pt x="42034154" y="139700"/>
                    <a:pt x="42536933" y="130810"/>
                    <a:pt x="42711809" y="129540"/>
                  </a:cubicBezTo>
                  <a:cubicBezTo>
                    <a:pt x="42799246" y="142240"/>
                    <a:pt x="42558786" y="128270"/>
                    <a:pt x="42515071" y="138430"/>
                  </a:cubicBezTo>
                  <a:lnTo>
                    <a:pt x="42777383" y="152400"/>
                  </a:lnTo>
                  <a:cubicBezTo>
                    <a:pt x="42427634" y="154940"/>
                    <a:pt x="42821108" y="173990"/>
                    <a:pt x="42624369" y="182880"/>
                  </a:cubicBezTo>
                  <a:cubicBezTo>
                    <a:pt x="42908544" y="175260"/>
                    <a:pt x="43564337" y="184150"/>
                    <a:pt x="43979673" y="187960"/>
                  </a:cubicBezTo>
                  <a:cubicBezTo>
                    <a:pt x="43695498" y="161290"/>
                    <a:pt x="44548029" y="175260"/>
                    <a:pt x="44526167" y="151130"/>
                  </a:cubicBezTo>
                  <a:cubicBezTo>
                    <a:pt x="45007083" y="147320"/>
                    <a:pt x="44766626" y="170180"/>
                    <a:pt x="44963362" y="175260"/>
                  </a:cubicBezTo>
                  <a:cubicBezTo>
                    <a:pt x="45466140" y="166370"/>
                    <a:pt x="45947050" y="172720"/>
                    <a:pt x="46406108" y="170180"/>
                  </a:cubicBezTo>
                  <a:cubicBezTo>
                    <a:pt x="46406108" y="170180"/>
                    <a:pt x="46406108" y="172720"/>
                    <a:pt x="46384245" y="175260"/>
                  </a:cubicBezTo>
                  <a:cubicBezTo>
                    <a:pt x="46799587" y="167640"/>
                    <a:pt x="47499095" y="175260"/>
                    <a:pt x="47914431" y="153670"/>
                  </a:cubicBezTo>
                  <a:cubicBezTo>
                    <a:pt x="47892575" y="158750"/>
                    <a:pt x="47936293" y="162560"/>
                    <a:pt x="47826994" y="166370"/>
                  </a:cubicBezTo>
                  <a:cubicBezTo>
                    <a:pt x="48286049" y="175260"/>
                    <a:pt x="47914431" y="135890"/>
                    <a:pt x="48439072" y="149860"/>
                  </a:cubicBezTo>
                  <a:lnTo>
                    <a:pt x="48307911" y="161290"/>
                  </a:lnTo>
                  <a:cubicBezTo>
                    <a:pt x="48635807" y="149860"/>
                    <a:pt x="48941841" y="171450"/>
                    <a:pt x="49313462" y="153670"/>
                  </a:cubicBezTo>
                  <a:cubicBezTo>
                    <a:pt x="49335315" y="160020"/>
                    <a:pt x="49247878" y="162560"/>
                    <a:pt x="49182301" y="165100"/>
                  </a:cubicBezTo>
                  <a:cubicBezTo>
                    <a:pt x="49532059" y="160020"/>
                    <a:pt x="49903671" y="162560"/>
                    <a:pt x="50187852" y="146050"/>
                  </a:cubicBezTo>
                  <a:cubicBezTo>
                    <a:pt x="50231567" y="153670"/>
                    <a:pt x="50187852" y="160020"/>
                    <a:pt x="50056691" y="165100"/>
                  </a:cubicBezTo>
                  <a:cubicBezTo>
                    <a:pt x="50384587" y="173990"/>
                    <a:pt x="50428305" y="143510"/>
                    <a:pt x="50734346" y="152400"/>
                  </a:cubicBezTo>
                  <a:cubicBezTo>
                    <a:pt x="50821785" y="153670"/>
                    <a:pt x="50996658" y="163830"/>
                    <a:pt x="50931084" y="163830"/>
                  </a:cubicBezTo>
                  <a:cubicBezTo>
                    <a:pt x="51084098" y="153670"/>
                    <a:pt x="51543155" y="153670"/>
                    <a:pt x="51718038" y="149860"/>
                  </a:cubicBezTo>
                  <a:cubicBezTo>
                    <a:pt x="51761753" y="157480"/>
                    <a:pt x="51892911" y="160020"/>
                    <a:pt x="52067790" y="167640"/>
                  </a:cubicBezTo>
                  <a:cubicBezTo>
                    <a:pt x="53554254" y="167640"/>
                    <a:pt x="55084437" y="170180"/>
                    <a:pt x="56570901" y="157480"/>
                  </a:cubicBezTo>
                  <a:cubicBezTo>
                    <a:pt x="56602924" y="156210"/>
                    <a:pt x="56615624" y="153670"/>
                    <a:pt x="56627053" y="151130"/>
                  </a:cubicBezTo>
                  <a:cubicBezTo>
                    <a:pt x="56643560" y="175260"/>
                    <a:pt x="56604195" y="166370"/>
                    <a:pt x="56614353" y="181610"/>
                  </a:cubicBezTo>
                  <a:cubicBezTo>
                    <a:pt x="56613081" y="161290"/>
                    <a:pt x="56630860" y="175260"/>
                    <a:pt x="56660074" y="168910"/>
                  </a:cubicBezTo>
                  <a:lnTo>
                    <a:pt x="56661345" y="171450"/>
                  </a:lnTo>
                  <a:cubicBezTo>
                    <a:pt x="56674045" y="167640"/>
                    <a:pt x="56681660" y="180340"/>
                    <a:pt x="56694360" y="173990"/>
                  </a:cubicBezTo>
                  <a:lnTo>
                    <a:pt x="56694360" y="168910"/>
                  </a:lnTo>
                  <a:cubicBezTo>
                    <a:pt x="56708331" y="156210"/>
                    <a:pt x="56726110" y="195580"/>
                    <a:pt x="56733731" y="168910"/>
                  </a:cubicBezTo>
                  <a:lnTo>
                    <a:pt x="56745160" y="182880"/>
                  </a:lnTo>
                  <a:cubicBezTo>
                    <a:pt x="56759131" y="160020"/>
                    <a:pt x="56768024" y="190500"/>
                    <a:pt x="56785803" y="170180"/>
                  </a:cubicBezTo>
                  <a:lnTo>
                    <a:pt x="56783260" y="173990"/>
                  </a:lnTo>
                  <a:cubicBezTo>
                    <a:pt x="56807395" y="184150"/>
                    <a:pt x="56832795" y="148590"/>
                    <a:pt x="56841681" y="167640"/>
                  </a:cubicBezTo>
                  <a:cubicBezTo>
                    <a:pt x="56862003" y="163830"/>
                    <a:pt x="56884860" y="160020"/>
                    <a:pt x="56888674" y="140970"/>
                  </a:cubicBezTo>
                  <a:cubicBezTo>
                    <a:pt x="56893753" y="147320"/>
                    <a:pt x="56889945" y="158750"/>
                    <a:pt x="56887403" y="165100"/>
                  </a:cubicBezTo>
                  <a:cubicBezTo>
                    <a:pt x="56963603" y="156210"/>
                    <a:pt x="57047424" y="160020"/>
                    <a:pt x="57114731" y="135890"/>
                  </a:cubicBezTo>
                  <a:cubicBezTo>
                    <a:pt x="57118545" y="139700"/>
                    <a:pt x="57113460" y="142240"/>
                    <a:pt x="57112195" y="147320"/>
                  </a:cubicBezTo>
                  <a:cubicBezTo>
                    <a:pt x="57154103" y="125730"/>
                    <a:pt x="57198553" y="170180"/>
                    <a:pt x="57229031" y="129540"/>
                  </a:cubicBezTo>
                  <a:lnTo>
                    <a:pt x="57240460" y="113030"/>
                  </a:lnTo>
                  <a:cubicBezTo>
                    <a:pt x="57250624" y="119380"/>
                    <a:pt x="57249353" y="132080"/>
                    <a:pt x="57256974" y="137160"/>
                  </a:cubicBezTo>
                  <a:cubicBezTo>
                    <a:pt x="57264595" y="125730"/>
                    <a:pt x="57295074" y="134620"/>
                    <a:pt x="57300153" y="119380"/>
                  </a:cubicBezTo>
                  <a:cubicBezTo>
                    <a:pt x="57305231" y="125730"/>
                    <a:pt x="57298881" y="128270"/>
                    <a:pt x="57298881" y="133350"/>
                  </a:cubicBezTo>
                  <a:cubicBezTo>
                    <a:pt x="57317931" y="137160"/>
                    <a:pt x="57340795" y="111760"/>
                    <a:pt x="57358574" y="116840"/>
                  </a:cubicBezTo>
                  <a:lnTo>
                    <a:pt x="57352224" y="124460"/>
                  </a:lnTo>
                  <a:cubicBezTo>
                    <a:pt x="57448745" y="153670"/>
                    <a:pt x="57571931" y="176530"/>
                    <a:pt x="57651945" y="138430"/>
                  </a:cubicBezTo>
                  <a:cubicBezTo>
                    <a:pt x="57673531" y="132080"/>
                    <a:pt x="57662103" y="160020"/>
                    <a:pt x="57670995" y="158750"/>
                  </a:cubicBezTo>
                  <a:cubicBezTo>
                    <a:pt x="57752274" y="128270"/>
                    <a:pt x="57850060" y="176530"/>
                    <a:pt x="57924995" y="128270"/>
                  </a:cubicBezTo>
                  <a:cubicBezTo>
                    <a:pt x="57983410" y="115570"/>
                    <a:pt x="58001195" y="62230"/>
                    <a:pt x="58001195" y="62230"/>
                  </a:cubicBezTo>
                  <a:cubicBezTo>
                    <a:pt x="57862760" y="83820"/>
                    <a:pt x="57738303" y="60960"/>
                    <a:pt x="57598603" y="33020"/>
                  </a:cubicBezTo>
                  <a:close/>
                </a:path>
              </a:pathLst>
            </a:custGeom>
            <a:solidFill>
              <a:srgbClr val="F0EFEC"/>
            </a:solidFill>
          </p:spPr>
          <p:txBody>
            <a:bodyPr/>
            <a:lstStyle/>
            <a:p>
              <a:endParaRPr lang="en-US"/>
            </a:p>
          </p:txBody>
        </p:sp>
      </p:grpSp>
      <p:grpSp>
        <p:nvGrpSpPr>
          <p:cNvPr id="8" name="Group 8"/>
          <p:cNvGrpSpPr/>
          <p:nvPr/>
        </p:nvGrpSpPr>
        <p:grpSpPr>
          <a:xfrm>
            <a:off x="1028700" y="1471063"/>
            <a:ext cx="4247180" cy="3161084"/>
            <a:chOff x="0" y="0"/>
            <a:chExt cx="5662907" cy="4214778"/>
          </a:xfrm>
        </p:grpSpPr>
        <p:sp>
          <p:nvSpPr>
            <p:cNvPr id="9" name="TextBox 9"/>
            <p:cNvSpPr txBox="1"/>
            <p:nvPr/>
          </p:nvSpPr>
          <p:spPr>
            <a:xfrm>
              <a:off x="0" y="1822098"/>
              <a:ext cx="5662907" cy="2392680"/>
            </a:xfrm>
            <a:prstGeom prst="rect">
              <a:avLst/>
            </a:prstGeom>
          </p:spPr>
          <p:txBody>
            <a:bodyPr lIns="0" tIns="0" rIns="0" bIns="0" rtlCol="0" anchor="t">
              <a:spAutoFit/>
            </a:bodyPr>
            <a:lstStyle/>
            <a:p>
              <a:pPr algn="ctr">
                <a:lnSpc>
                  <a:spcPts val="3600"/>
                </a:lnSpc>
              </a:pPr>
              <a:r>
                <a:rPr lang="en-US" sz="2400">
                  <a:solidFill>
                    <a:srgbClr val="F0EFEC"/>
                  </a:solidFill>
                  <a:latin typeface="Vollkorn"/>
                </a:rPr>
                <a:t>The official Kentucky Derby website thanks its advertising and sponsorship partners.  It lists 47 official partners.  </a:t>
              </a:r>
            </a:p>
          </p:txBody>
        </p:sp>
        <p:sp>
          <p:nvSpPr>
            <p:cNvPr id="10" name="TextBox 10"/>
            <p:cNvSpPr txBox="1"/>
            <p:nvPr/>
          </p:nvSpPr>
          <p:spPr>
            <a:xfrm>
              <a:off x="0" y="-152400"/>
              <a:ext cx="5662907" cy="1773766"/>
            </a:xfrm>
            <a:prstGeom prst="rect">
              <a:avLst/>
            </a:prstGeom>
          </p:spPr>
          <p:txBody>
            <a:bodyPr lIns="0" tIns="0" rIns="0" bIns="0" rtlCol="0" anchor="t">
              <a:spAutoFit/>
            </a:bodyPr>
            <a:lstStyle/>
            <a:p>
              <a:pPr algn="ctr">
                <a:lnSpc>
                  <a:spcPts val="11200"/>
                </a:lnSpc>
              </a:pPr>
              <a:r>
                <a:rPr lang="en-US" sz="8000" spc="320">
                  <a:solidFill>
                    <a:srgbClr val="F0EFEC"/>
                  </a:solidFill>
                  <a:latin typeface="Vollkorn Bold Italics"/>
                </a:rPr>
                <a:t>47</a:t>
              </a:r>
            </a:p>
          </p:txBody>
        </p:sp>
      </p:grpSp>
      <p:grpSp>
        <p:nvGrpSpPr>
          <p:cNvPr id="11" name="Group 11"/>
          <p:cNvGrpSpPr/>
          <p:nvPr/>
        </p:nvGrpSpPr>
        <p:grpSpPr>
          <a:xfrm>
            <a:off x="874440" y="5369174"/>
            <a:ext cx="4247180" cy="3373174"/>
            <a:chOff x="0" y="0"/>
            <a:chExt cx="5662907" cy="4497566"/>
          </a:xfrm>
        </p:grpSpPr>
        <p:sp>
          <p:nvSpPr>
            <p:cNvPr id="12" name="TextBox 12"/>
            <p:cNvSpPr txBox="1"/>
            <p:nvPr/>
          </p:nvSpPr>
          <p:spPr>
            <a:xfrm>
              <a:off x="0" y="1495286"/>
              <a:ext cx="5662907" cy="3002280"/>
            </a:xfrm>
            <a:prstGeom prst="rect">
              <a:avLst/>
            </a:prstGeom>
          </p:spPr>
          <p:txBody>
            <a:bodyPr lIns="0" tIns="0" rIns="0" bIns="0" rtlCol="0" anchor="t">
              <a:spAutoFit/>
            </a:bodyPr>
            <a:lstStyle/>
            <a:p>
              <a:pPr algn="ctr">
                <a:lnSpc>
                  <a:spcPts val="3600"/>
                </a:lnSpc>
              </a:pPr>
              <a:r>
                <a:rPr lang="en-US" sz="2400">
                  <a:solidFill>
                    <a:srgbClr val="F0EFEC"/>
                  </a:solidFill>
                  <a:latin typeface="Vollkorn"/>
                </a:rPr>
                <a:t>Woodward Reserve, a brand of alcohol, has been a Derby partners since 1999, making it s one of the longest-tenured event sponsors.</a:t>
              </a:r>
            </a:p>
          </p:txBody>
        </p:sp>
        <p:sp>
          <p:nvSpPr>
            <p:cNvPr id="13" name="TextBox 13"/>
            <p:cNvSpPr txBox="1"/>
            <p:nvPr/>
          </p:nvSpPr>
          <p:spPr>
            <a:xfrm>
              <a:off x="0" y="-123825"/>
              <a:ext cx="5662907" cy="1418378"/>
            </a:xfrm>
            <a:prstGeom prst="rect">
              <a:avLst/>
            </a:prstGeom>
          </p:spPr>
          <p:txBody>
            <a:bodyPr lIns="0" tIns="0" rIns="0" bIns="0" rtlCol="0" anchor="t">
              <a:spAutoFit/>
            </a:bodyPr>
            <a:lstStyle/>
            <a:p>
              <a:pPr algn="ctr">
                <a:lnSpc>
                  <a:spcPts val="8959"/>
                </a:lnSpc>
              </a:pPr>
              <a:r>
                <a:rPr lang="en-US" sz="6399" spc="255">
                  <a:solidFill>
                    <a:srgbClr val="F0EFEC"/>
                  </a:solidFill>
                  <a:latin typeface="Vollkorn Bold Italics"/>
                </a:rPr>
                <a:t>1999</a:t>
              </a:r>
            </a:p>
          </p:txBody>
        </p:sp>
      </p:grpSp>
      <p:grpSp>
        <p:nvGrpSpPr>
          <p:cNvPr id="14" name="Group 14"/>
          <p:cNvGrpSpPr/>
          <p:nvPr/>
        </p:nvGrpSpPr>
        <p:grpSpPr>
          <a:xfrm>
            <a:off x="6923198" y="1675442"/>
            <a:ext cx="4441604" cy="3038529"/>
            <a:chOff x="0" y="0"/>
            <a:chExt cx="5922139" cy="4051372"/>
          </a:xfrm>
        </p:grpSpPr>
        <p:sp>
          <p:nvSpPr>
            <p:cNvPr id="15" name="TextBox 15"/>
            <p:cNvSpPr txBox="1"/>
            <p:nvPr/>
          </p:nvSpPr>
          <p:spPr>
            <a:xfrm>
              <a:off x="0" y="1658692"/>
              <a:ext cx="5922139" cy="2392680"/>
            </a:xfrm>
            <a:prstGeom prst="rect">
              <a:avLst/>
            </a:prstGeom>
          </p:spPr>
          <p:txBody>
            <a:bodyPr lIns="0" tIns="0" rIns="0" bIns="0" rtlCol="0" anchor="t">
              <a:spAutoFit/>
            </a:bodyPr>
            <a:lstStyle/>
            <a:p>
              <a:pPr algn="ctr">
                <a:lnSpc>
                  <a:spcPts val="3600"/>
                </a:lnSpc>
              </a:pPr>
              <a:r>
                <a:rPr lang="en-US" sz="2400">
                  <a:solidFill>
                    <a:srgbClr val="F0EFEC"/>
                  </a:solidFill>
                  <a:latin typeface="Vollkorn"/>
                </a:rPr>
                <a:t>Last year, Churchill Downs and the Kentucky Derby partnered with FanDuel, making it the track’s official wagering partner.</a:t>
              </a:r>
            </a:p>
          </p:txBody>
        </p:sp>
        <p:sp>
          <p:nvSpPr>
            <p:cNvPr id="16" name="TextBox 16"/>
            <p:cNvSpPr txBox="1"/>
            <p:nvPr/>
          </p:nvSpPr>
          <p:spPr>
            <a:xfrm>
              <a:off x="0" y="-133350"/>
              <a:ext cx="5922139" cy="1591310"/>
            </a:xfrm>
            <a:prstGeom prst="rect">
              <a:avLst/>
            </a:prstGeom>
          </p:spPr>
          <p:txBody>
            <a:bodyPr lIns="0" tIns="0" rIns="0" bIns="0" rtlCol="0" anchor="t">
              <a:spAutoFit/>
            </a:bodyPr>
            <a:lstStyle/>
            <a:p>
              <a:pPr algn="ctr">
                <a:lnSpc>
                  <a:spcPts val="10080"/>
                </a:lnSpc>
              </a:pPr>
              <a:r>
                <a:rPr lang="en-US" sz="7200" spc="288">
                  <a:solidFill>
                    <a:srgbClr val="F0EFEC"/>
                  </a:solidFill>
                  <a:latin typeface="Vollkorn Bold Italics"/>
                </a:rPr>
                <a:t>2023</a:t>
              </a:r>
            </a:p>
          </p:txBody>
        </p:sp>
      </p:grpSp>
      <p:grpSp>
        <p:nvGrpSpPr>
          <p:cNvPr id="17" name="Group 17"/>
          <p:cNvGrpSpPr/>
          <p:nvPr/>
        </p:nvGrpSpPr>
        <p:grpSpPr>
          <a:xfrm>
            <a:off x="6549386" y="5401352"/>
            <a:ext cx="5189228" cy="3373174"/>
            <a:chOff x="0" y="0"/>
            <a:chExt cx="6918970" cy="4497566"/>
          </a:xfrm>
        </p:grpSpPr>
        <p:sp>
          <p:nvSpPr>
            <p:cNvPr id="18" name="TextBox 18"/>
            <p:cNvSpPr txBox="1"/>
            <p:nvPr/>
          </p:nvSpPr>
          <p:spPr>
            <a:xfrm>
              <a:off x="0" y="1495286"/>
              <a:ext cx="6918970" cy="3002280"/>
            </a:xfrm>
            <a:prstGeom prst="rect">
              <a:avLst/>
            </a:prstGeom>
          </p:spPr>
          <p:txBody>
            <a:bodyPr lIns="0" tIns="0" rIns="0" bIns="0" rtlCol="0" anchor="t">
              <a:spAutoFit/>
            </a:bodyPr>
            <a:lstStyle/>
            <a:p>
              <a:pPr algn="ctr">
                <a:lnSpc>
                  <a:spcPts val="3600"/>
                </a:lnSpc>
              </a:pPr>
              <a:r>
                <a:rPr lang="en-US" sz="2400">
                  <a:solidFill>
                    <a:srgbClr val="F0EFEC"/>
                  </a:solidFill>
                  <a:latin typeface="Vollkorn"/>
                </a:rPr>
                <a:t>Woodford Reserve will continue as the presenting sponsor of the Kentucky Derby through 2027, and last year featured their famous $1,000 mint julep as part of its activation strategy.</a:t>
              </a:r>
            </a:p>
          </p:txBody>
        </p:sp>
        <p:sp>
          <p:nvSpPr>
            <p:cNvPr id="19" name="TextBox 19"/>
            <p:cNvSpPr txBox="1"/>
            <p:nvPr/>
          </p:nvSpPr>
          <p:spPr>
            <a:xfrm>
              <a:off x="0" y="-123825"/>
              <a:ext cx="6918970" cy="1418378"/>
            </a:xfrm>
            <a:prstGeom prst="rect">
              <a:avLst/>
            </a:prstGeom>
          </p:spPr>
          <p:txBody>
            <a:bodyPr lIns="0" tIns="0" rIns="0" bIns="0" rtlCol="0" anchor="t">
              <a:spAutoFit/>
            </a:bodyPr>
            <a:lstStyle/>
            <a:p>
              <a:pPr algn="ctr">
                <a:lnSpc>
                  <a:spcPts val="8959"/>
                </a:lnSpc>
              </a:pPr>
              <a:r>
                <a:rPr lang="en-US" sz="6399" spc="255">
                  <a:solidFill>
                    <a:srgbClr val="F0EFEC"/>
                  </a:solidFill>
                  <a:latin typeface="Vollkorn Bold Italics"/>
                </a:rPr>
                <a:t>$1,000</a:t>
              </a:r>
            </a:p>
          </p:txBody>
        </p:sp>
      </p:grpSp>
      <p:grpSp>
        <p:nvGrpSpPr>
          <p:cNvPr id="20" name="Group 20"/>
          <p:cNvGrpSpPr/>
          <p:nvPr/>
        </p:nvGrpSpPr>
        <p:grpSpPr>
          <a:xfrm>
            <a:off x="13012120" y="1760940"/>
            <a:ext cx="4247180" cy="2581329"/>
            <a:chOff x="0" y="0"/>
            <a:chExt cx="5662907" cy="3441772"/>
          </a:xfrm>
        </p:grpSpPr>
        <p:sp>
          <p:nvSpPr>
            <p:cNvPr id="21" name="TextBox 21"/>
            <p:cNvSpPr txBox="1"/>
            <p:nvPr/>
          </p:nvSpPr>
          <p:spPr>
            <a:xfrm>
              <a:off x="0" y="1658692"/>
              <a:ext cx="5662907" cy="1783080"/>
            </a:xfrm>
            <a:prstGeom prst="rect">
              <a:avLst/>
            </a:prstGeom>
          </p:spPr>
          <p:txBody>
            <a:bodyPr lIns="0" tIns="0" rIns="0" bIns="0" rtlCol="0" anchor="t">
              <a:spAutoFit/>
            </a:bodyPr>
            <a:lstStyle/>
            <a:p>
              <a:pPr algn="ctr">
                <a:lnSpc>
                  <a:spcPts val="3600"/>
                </a:lnSpc>
              </a:pPr>
              <a:r>
                <a:rPr lang="en-US" sz="2400">
                  <a:solidFill>
                    <a:srgbClr val="F0EFEC"/>
                  </a:solidFill>
                  <a:latin typeface="Vollkorn"/>
                </a:rPr>
                <a:t>Last year’s event featured 13 brands with “top-tier” sponsor status.</a:t>
              </a:r>
            </a:p>
          </p:txBody>
        </p:sp>
        <p:sp>
          <p:nvSpPr>
            <p:cNvPr id="22" name="TextBox 22"/>
            <p:cNvSpPr txBox="1"/>
            <p:nvPr/>
          </p:nvSpPr>
          <p:spPr>
            <a:xfrm>
              <a:off x="0" y="-133350"/>
              <a:ext cx="5662907" cy="1591310"/>
            </a:xfrm>
            <a:prstGeom prst="rect">
              <a:avLst/>
            </a:prstGeom>
          </p:spPr>
          <p:txBody>
            <a:bodyPr lIns="0" tIns="0" rIns="0" bIns="0" rtlCol="0" anchor="t">
              <a:spAutoFit/>
            </a:bodyPr>
            <a:lstStyle/>
            <a:p>
              <a:pPr algn="ctr">
                <a:lnSpc>
                  <a:spcPts val="10080"/>
                </a:lnSpc>
              </a:pPr>
              <a:r>
                <a:rPr lang="en-US" sz="7200" spc="288">
                  <a:solidFill>
                    <a:srgbClr val="F0EFEC"/>
                  </a:solidFill>
                  <a:latin typeface="Vollkorn Bold Italics"/>
                </a:rPr>
                <a:t>13</a:t>
              </a:r>
            </a:p>
          </p:txBody>
        </p:sp>
      </p:grpSp>
      <p:grpSp>
        <p:nvGrpSpPr>
          <p:cNvPr id="23" name="Group 23"/>
          <p:cNvGrpSpPr/>
          <p:nvPr/>
        </p:nvGrpSpPr>
        <p:grpSpPr>
          <a:xfrm>
            <a:off x="13012120" y="5209237"/>
            <a:ext cx="4247180" cy="3038529"/>
            <a:chOff x="0" y="0"/>
            <a:chExt cx="5662907" cy="4051372"/>
          </a:xfrm>
        </p:grpSpPr>
        <p:sp>
          <p:nvSpPr>
            <p:cNvPr id="24" name="TextBox 24"/>
            <p:cNvSpPr txBox="1"/>
            <p:nvPr/>
          </p:nvSpPr>
          <p:spPr>
            <a:xfrm>
              <a:off x="0" y="1658692"/>
              <a:ext cx="5662907" cy="2392680"/>
            </a:xfrm>
            <a:prstGeom prst="rect">
              <a:avLst/>
            </a:prstGeom>
          </p:spPr>
          <p:txBody>
            <a:bodyPr lIns="0" tIns="0" rIns="0" bIns="0" rtlCol="0" anchor="t">
              <a:spAutoFit/>
            </a:bodyPr>
            <a:lstStyle/>
            <a:p>
              <a:pPr algn="ctr">
                <a:lnSpc>
                  <a:spcPts val="3600"/>
                </a:lnSpc>
              </a:pPr>
              <a:r>
                <a:rPr lang="en-US" sz="2400">
                  <a:solidFill>
                    <a:srgbClr val="F0EFEC"/>
                  </a:solidFill>
                  <a:latin typeface="Vollkorn"/>
                </a:rPr>
                <a:t>Coca-Cola became an official sponsor in 2017; its Dasani brand is also the official bottled water of the Kentucky Derby.</a:t>
              </a:r>
            </a:p>
          </p:txBody>
        </p:sp>
        <p:sp>
          <p:nvSpPr>
            <p:cNvPr id="25" name="TextBox 25"/>
            <p:cNvSpPr txBox="1"/>
            <p:nvPr/>
          </p:nvSpPr>
          <p:spPr>
            <a:xfrm>
              <a:off x="0" y="-133350"/>
              <a:ext cx="5662907" cy="1591310"/>
            </a:xfrm>
            <a:prstGeom prst="rect">
              <a:avLst/>
            </a:prstGeom>
          </p:spPr>
          <p:txBody>
            <a:bodyPr lIns="0" tIns="0" rIns="0" bIns="0" rtlCol="0" anchor="t">
              <a:spAutoFit/>
            </a:bodyPr>
            <a:lstStyle/>
            <a:p>
              <a:pPr algn="ctr">
                <a:lnSpc>
                  <a:spcPts val="10080"/>
                </a:lnSpc>
              </a:pPr>
              <a:r>
                <a:rPr lang="en-US" sz="7200" spc="288">
                  <a:solidFill>
                    <a:srgbClr val="F0EFEC"/>
                  </a:solidFill>
                  <a:latin typeface="Vollkorn Bold Italics"/>
                </a:rPr>
                <a:t>2017</a:t>
              </a:r>
            </a:p>
          </p:txBody>
        </p:sp>
      </p:grpSp>
      <p:grpSp>
        <p:nvGrpSpPr>
          <p:cNvPr id="26" name="Group 26"/>
          <p:cNvGrpSpPr/>
          <p:nvPr/>
        </p:nvGrpSpPr>
        <p:grpSpPr>
          <a:xfrm rot="-5400000">
            <a:off x="7810284" y="5085673"/>
            <a:ext cx="8724881" cy="115654"/>
            <a:chOff x="0" y="0"/>
            <a:chExt cx="26826296" cy="355600"/>
          </a:xfrm>
        </p:grpSpPr>
        <p:sp>
          <p:nvSpPr>
            <p:cNvPr id="27" name="Freeform 27"/>
            <p:cNvSpPr/>
            <p:nvPr/>
          </p:nvSpPr>
          <p:spPr>
            <a:xfrm>
              <a:off x="92710" y="21590"/>
              <a:ext cx="26694216" cy="293370"/>
            </a:xfrm>
            <a:custGeom>
              <a:avLst/>
              <a:gdLst/>
              <a:ahLst/>
              <a:cxnLst/>
              <a:rect l="l" t="t" r="r" b="b"/>
              <a:pathLst>
                <a:path w="26694216" h="293370">
                  <a:moveTo>
                    <a:pt x="26291627" y="33020"/>
                  </a:moveTo>
                  <a:cubicBezTo>
                    <a:pt x="26244637" y="36830"/>
                    <a:pt x="26183677" y="45720"/>
                    <a:pt x="26140495" y="36830"/>
                  </a:cubicBezTo>
                  <a:cubicBezTo>
                    <a:pt x="25958887" y="41910"/>
                    <a:pt x="25777277" y="0"/>
                    <a:pt x="25591857" y="17780"/>
                  </a:cubicBezTo>
                  <a:cubicBezTo>
                    <a:pt x="25602016" y="24130"/>
                    <a:pt x="25591857" y="34290"/>
                    <a:pt x="25581697" y="38100"/>
                  </a:cubicBezTo>
                  <a:lnTo>
                    <a:pt x="25579157" y="31750"/>
                  </a:lnTo>
                  <a:lnTo>
                    <a:pt x="25565186" y="44450"/>
                  </a:lnTo>
                  <a:cubicBezTo>
                    <a:pt x="25551216" y="45720"/>
                    <a:pt x="25557566" y="29210"/>
                    <a:pt x="25568997" y="26670"/>
                  </a:cubicBezTo>
                  <a:cubicBezTo>
                    <a:pt x="25495336" y="26670"/>
                    <a:pt x="25429297" y="33020"/>
                    <a:pt x="25356907" y="29210"/>
                  </a:cubicBezTo>
                  <a:cubicBezTo>
                    <a:pt x="25351827" y="49530"/>
                    <a:pt x="25320077" y="30480"/>
                    <a:pt x="25317536" y="50800"/>
                  </a:cubicBezTo>
                  <a:cubicBezTo>
                    <a:pt x="25313727" y="46990"/>
                    <a:pt x="25317536" y="45720"/>
                    <a:pt x="25318807" y="41910"/>
                  </a:cubicBezTo>
                  <a:cubicBezTo>
                    <a:pt x="25304836" y="44450"/>
                    <a:pt x="25294677" y="46990"/>
                    <a:pt x="25285786" y="48260"/>
                  </a:cubicBezTo>
                  <a:cubicBezTo>
                    <a:pt x="25125789" y="50800"/>
                    <a:pt x="25041085" y="45720"/>
                    <a:pt x="24796382" y="27940"/>
                  </a:cubicBezTo>
                  <a:cubicBezTo>
                    <a:pt x="23356394" y="11430"/>
                    <a:pt x="21972881" y="25400"/>
                    <a:pt x="20561130" y="19050"/>
                  </a:cubicBezTo>
                  <a:cubicBezTo>
                    <a:pt x="19130555" y="22860"/>
                    <a:pt x="17718806" y="40640"/>
                    <a:pt x="16250584" y="45720"/>
                  </a:cubicBezTo>
                  <a:cubicBezTo>
                    <a:pt x="16024705" y="77470"/>
                    <a:pt x="15714121" y="62230"/>
                    <a:pt x="15450592" y="90170"/>
                  </a:cubicBezTo>
                  <a:lnTo>
                    <a:pt x="15469418" y="80010"/>
                  </a:lnTo>
                  <a:cubicBezTo>
                    <a:pt x="15243538" y="93980"/>
                    <a:pt x="15187067" y="77470"/>
                    <a:pt x="14895305" y="66040"/>
                  </a:cubicBezTo>
                  <a:cubicBezTo>
                    <a:pt x="14895305" y="77470"/>
                    <a:pt x="14782367" y="68580"/>
                    <a:pt x="14829424" y="87630"/>
                  </a:cubicBezTo>
                  <a:cubicBezTo>
                    <a:pt x="14725896" y="102870"/>
                    <a:pt x="14650601" y="60960"/>
                    <a:pt x="14509427" y="69850"/>
                  </a:cubicBezTo>
                  <a:cubicBezTo>
                    <a:pt x="14500016" y="63500"/>
                    <a:pt x="14509427" y="81280"/>
                    <a:pt x="14481193" y="74930"/>
                  </a:cubicBezTo>
                  <a:cubicBezTo>
                    <a:pt x="14114138" y="97790"/>
                    <a:pt x="14556484" y="64770"/>
                    <a:pt x="14076492" y="46990"/>
                  </a:cubicBezTo>
                  <a:cubicBezTo>
                    <a:pt x="13417675" y="53340"/>
                    <a:pt x="12749446" y="72390"/>
                    <a:pt x="12118862" y="60960"/>
                  </a:cubicBezTo>
                  <a:cubicBezTo>
                    <a:pt x="12156510" y="59690"/>
                    <a:pt x="12175333" y="74930"/>
                    <a:pt x="12109452" y="74930"/>
                  </a:cubicBezTo>
                  <a:cubicBezTo>
                    <a:pt x="12043570" y="44450"/>
                    <a:pt x="11892983" y="82550"/>
                    <a:pt x="11780044" y="71120"/>
                  </a:cubicBezTo>
                  <a:cubicBezTo>
                    <a:pt x="11789454" y="64770"/>
                    <a:pt x="11845925" y="63500"/>
                    <a:pt x="11874160" y="59690"/>
                  </a:cubicBezTo>
                  <a:cubicBezTo>
                    <a:pt x="11591810" y="46990"/>
                    <a:pt x="11347106" y="66040"/>
                    <a:pt x="11083581" y="53340"/>
                  </a:cubicBezTo>
                  <a:cubicBezTo>
                    <a:pt x="10829464" y="66040"/>
                    <a:pt x="10518880" y="39370"/>
                    <a:pt x="10349470" y="54610"/>
                  </a:cubicBezTo>
                  <a:cubicBezTo>
                    <a:pt x="10387116" y="43180"/>
                    <a:pt x="10236529" y="45720"/>
                    <a:pt x="10180060" y="39370"/>
                  </a:cubicBezTo>
                  <a:cubicBezTo>
                    <a:pt x="9991826" y="74930"/>
                    <a:pt x="9671829" y="26670"/>
                    <a:pt x="9445950" y="50800"/>
                  </a:cubicBezTo>
                  <a:lnTo>
                    <a:pt x="9455361" y="44450"/>
                  </a:lnTo>
                  <a:cubicBezTo>
                    <a:pt x="8749487" y="46990"/>
                    <a:pt x="7987141" y="39370"/>
                    <a:pt x="7262443" y="55880"/>
                  </a:cubicBezTo>
                  <a:cubicBezTo>
                    <a:pt x="6848330" y="59690"/>
                    <a:pt x="6387157" y="27940"/>
                    <a:pt x="5935397" y="43180"/>
                  </a:cubicBezTo>
                  <a:cubicBezTo>
                    <a:pt x="5850692" y="48260"/>
                    <a:pt x="5916574" y="55880"/>
                    <a:pt x="5850692" y="58420"/>
                  </a:cubicBezTo>
                  <a:cubicBezTo>
                    <a:pt x="5737752" y="57150"/>
                    <a:pt x="5850692" y="46990"/>
                    <a:pt x="5803634" y="43180"/>
                  </a:cubicBezTo>
                  <a:cubicBezTo>
                    <a:pt x="5577754" y="57150"/>
                    <a:pt x="5285992" y="40640"/>
                    <a:pt x="5003642" y="40640"/>
                  </a:cubicBezTo>
                  <a:cubicBezTo>
                    <a:pt x="4965996" y="45720"/>
                    <a:pt x="4890702" y="48260"/>
                    <a:pt x="4918938" y="55880"/>
                  </a:cubicBezTo>
                  <a:cubicBezTo>
                    <a:pt x="4608352" y="31750"/>
                    <a:pt x="4184827" y="64770"/>
                    <a:pt x="3864829" y="45720"/>
                  </a:cubicBezTo>
                  <a:cubicBezTo>
                    <a:pt x="3977771" y="76200"/>
                    <a:pt x="3676596" y="62230"/>
                    <a:pt x="3563656" y="69850"/>
                  </a:cubicBezTo>
                  <a:cubicBezTo>
                    <a:pt x="3497775" y="68580"/>
                    <a:pt x="3497775" y="60960"/>
                    <a:pt x="3516598" y="54610"/>
                  </a:cubicBezTo>
                  <a:cubicBezTo>
                    <a:pt x="3281307" y="58420"/>
                    <a:pt x="3158954" y="59690"/>
                    <a:pt x="2867194" y="50800"/>
                  </a:cubicBezTo>
                  <a:cubicBezTo>
                    <a:pt x="2735429" y="54610"/>
                    <a:pt x="2697783" y="71120"/>
                    <a:pt x="2537785" y="66040"/>
                  </a:cubicBezTo>
                  <a:cubicBezTo>
                    <a:pt x="2443669" y="44450"/>
                    <a:pt x="2208377" y="64770"/>
                    <a:pt x="2057790" y="57150"/>
                  </a:cubicBezTo>
                  <a:cubicBezTo>
                    <a:pt x="2095437" y="74930"/>
                    <a:pt x="1897792" y="90170"/>
                    <a:pt x="1747204" y="82550"/>
                  </a:cubicBezTo>
                  <a:lnTo>
                    <a:pt x="1794263" y="57150"/>
                  </a:lnTo>
                  <a:cubicBezTo>
                    <a:pt x="1737793" y="58420"/>
                    <a:pt x="1681323"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3675" y="237490"/>
                    <a:pt x="1784850" y="238760"/>
                    <a:pt x="2001319" y="250190"/>
                  </a:cubicBezTo>
                  <a:cubicBezTo>
                    <a:pt x="1907202" y="245110"/>
                    <a:pt x="2001319" y="233680"/>
                    <a:pt x="2048377" y="232410"/>
                  </a:cubicBezTo>
                  <a:lnTo>
                    <a:pt x="2151905" y="250190"/>
                  </a:lnTo>
                  <a:cubicBezTo>
                    <a:pt x="2274257" y="260350"/>
                    <a:pt x="2443667" y="243840"/>
                    <a:pt x="2556607" y="233680"/>
                  </a:cubicBezTo>
                  <a:cubicBezTo>
                    <a:pt x="2575430" y="237490"/>
                    <a:pt x="2584842" y="242570"/>
                    <a:pt x="2584842" y="246380"/>
                  </a:cubicBezTo>
                  <a:cubicBezTo>
                    <a:pt x="2697782" y="257810"/>
                    <a:pt x="2697782" y="236220"/>
                    <a:pt x="2744840" y="232410"/>
                  </a:cubicBezTo>
                  <a:lnTo>
                    <a:pt x="2820134" y="245110"/>
                  </a:lnTo>
                  <a:lnTo>
                    <a:pt x="2838957" y="232410"/>
                  </a:lnTo>
                  <a:cubicBezTo>
                    <a:pt x="2951897" y="224790"/>
                    <a:pt x="3102484" y="228600"/>
                    <a:pt x="3083661" y="248920"/>
                  </a:cubicBezTo>
                  <a:cubicBezTo>
                    <a:pt x="3130719" y="245110"/>
                    <a:pt x="3168365" y="241300"/>
                    <a:pt x="3111895" y="234950"/>
                  </a:cubicBezTo>
                  <a:cubicBezTo>
                    <a:pt x="3224836" y="246380"/>
                    <a:pt x="3526009" y="246380"/>
                    <a:pt x="3723653" y="240030"/>
                  </a:cubicBezTo>
                  <a:cubicBezTo>
                    <a:pt x="3629536" y="234950"/>
                    <a:pt x="3638949" y="228600"/>
                    <a:pt x="3629536" y="215900"/>
                  </a:cubicBezTo>
                  <a:cubicBezTo>
                    <a:pt x="3733065" y="194310"/>
                    <a:pt x="3742478" y="219710"/>
                    <a:pt x="3827182" y="207010"/>
                  </a:cubicBezTo>
                  <a:cubicBezTo>
                    <a:pt x="3827182" y="214630"/>
                    <a:pt x="3921299" y="223520"/>
                    <a:pt x="3827182" y="228600"/>
                  </a:cubicBezTo>
                  <a:cubicBezTo>
                    <a:pt x="4090709" y="256540"/>
                    <a:pt x="4467176" y="233680"/>
                    <a:pt x="4805995" y="240030"/>
                  </a:cubicBezTo>
                  <a:cubicBezTo>
                    <a:pt x="4871878" y="236220"/>
                    <a:pt x="4853053" y="233680"/>
                    <a:pt x="4881289" y="227330"/>
                  </a:cubicBezTo>
                  <a:cubicBezTo>
                    <a:pt x="5097757" y="248920"/>
                    <a:pt x="5351872" y="226060"/>
                    <a:pt x="5577753" y="236220"/>
                  </a:cubicBezTo>
                  <a:cubicBezTo>
                    <a:pt x="5530695" y="227330"/>
                    <a:pt x="5596576" y="201930"/>
                    <a:pt x="5728339" y="200660"/>
                  </a:cubicBezTo>
                  <a:cubicBezTo>
                    <a:pt x="5869514" y="182880"/>
                    <a:pt x="5784810" y="226060"/>
                    <a:pt x="5907161" y="236220"/>
                  </a:cubicBezTo>
                  <a:cubicBezTo>
                    <a:pt x="5973043" y="227330"/>
                    <a:pt x="6085983" y="226060"/>
                    <a:pt x="6133041" y="227330"/>
                  </a:cubicBezTo>
                  <a:lnTo>
                    <a:pt x="6133041" y="229870"/>
                  </a:lnTo>
                  <a:cubicBezTo>
                    <a:pt x="6208334" y="219710"/>
                    <a:pt x="6330686" y="214630"/>
                    <a:pt x="6424803" y="223520"/>
                  </a:cubicBezTo>
                  <a:lnTo>
                    <a:pt x="6405979" y="224790"/>
                  </a:lnTo>
                  <a:cubicBezTo>
                    <a:pt x="6481272" y="226060"/>
                    <a:pt x="6565978" y="237490"/>
                    <a:pt x="6641270" y="236220"/>
                  </a:cubicBezTo>
                  <a:cubicBezTo>
                    <a:pt x="6678918" y="219710"/>
                    <a:pt x="6867151" y="229870"/>
                    <a:pt x="6914210" y="214630"/>
                  </a:cubicBezTo>
                  <a:cubicBezTo>
                    <a:pt x="6923621" y="215900"/>
                    <a:pt x="6914210" y="217170"/>
                    <a:pt x="6933032" y="220980"/>
                  </a:cubicBezTo>
                  <a:lnTo>
                    <a:pt x="6942445" y="207010"/>
                  </a:lnTo>
                  <a:lnTo>
                    <a:pt x="7093030" y="214630"/>
                  </a:lnTo>
                  <a:cubicBezTo>
                    <a:pt x="7055385" y="219710"/>
                    <a:pt x="7055385" y="226060"/>
                    <a:pt x="7008326" y="229870"/>
                  </a:cubicBezTo>
                  <a:cubicBezTo>
                    <a:pt x="7177737" y="240030"/>
                    <a:pt x="7064796" y="217170"/>
                    <a:pt x="7149501" y="209550"/>
                  </a:cubicBezTo>
                  <a:cubicBezTo>
                    <a:pt x="7262441" y="199390"/>
                    <a:pt x="7262441" y="213360"/>
                    <a:pt x="7309499" y="219710"/>
                  </a:cubicBezTo>
                  <a:cubicBezTo>
                    <a:pt x="7262441" y="227330"/>
                    <a:pt x="7224795" y="215900"/>
                    <a:pt x="7196560" y="218440"/>
                  </a:cubicBezTo>
                  <a:cubicBezTo>
                    <a:pt x="7130679" y="229870"/>
                    <a:pt x="7262441" y="223520"/>
                    <a:pt x="7271854" y="231140"/>
                  </a:cubicBezTo>
                  <a:cubicBezTo>
                    <a:pt x="7300087" y="231140"/>
                    <a:pt x="7309499" y="214630"/>
                    <a:pt x="7394204" y="217170"/>
                  </a:cubicBezTo>
                  <a:cubicBezTo>
                    <a:pt x="7469497" y="218440"/>
                    <a:pt x="7638908" y="214630"/>
                    <a:pt x="7620085" y="229870"/>
                  </a:cubicBezTo>
                  <a:cubicBezTo>
                    <a:pt x="7685966" y="222250"/>
                    <a:pt x="7751848" y="223520"/>
                    <a:pt x="7798906" y="215900"/>
                  </a:cubicBezTo>
                  <a:cubicBezTo>
                    <a:pt x="7742437" y="213360"/>
                    <a:pt x="7629495" y="209550"/>
                    <a:pt x="7620085" y="199390"/>
                  </a:cubicBezTo>
                  <a:cubicBezTo>
                    <a:pt x="7676554" y="196850"/>
                    <a:pt x="7780083" y="193040"/>
                    <a:pt x="7798906" y="199390"/>
                  </a:cubicBezTo>
                  <a:lnTo>
                    <a:pt x="7751848" y="203200"/>
                  </a:lnTo>
                  <a:cubicBezTo>
                    <a:pt x="7798906" y="199390"/>
                    <a:pt x="7949493" y="204470"/>
                    <a:pt x="7874200" y="189230"/>
                  </a:cubicBezTo>
                  <a:lnTo>
                    <a:pt x="7987139" y="209550"/>
                  </a:lnTo>
                  <a:cubicBezTo>
                    <a:pt x="8024787" y="198120"/>
                    <a:pt x="8137726" y="198120"/>
                    <a:pt x="8231843" y="195580"/>
                  </a:cubicBezTo>
                  <a:cubicBezTo>
                    <a:pt x="8231843" y="210820"/>
                    <a:pt x="8165962" y="228600"/>
                    <a:pt x="8335371" y="232410"/>
                  </a:cubicBezTo>
                  <a:lnTo>
                    <a:pt x="8485958" y="215900"/>
                  </a:lnTo>
                  <a:cubicBezTo>
                    <a:pt x="8561252" y="214630"/>
                    <a:pt x="8580075" y="218440"/>
                    <a:pt x="8570663" y="227330"/>
                  </a:cubicBezTo>
                  <a:cubicBezTo>
                    <a:pt x="8834189" y="236220"/>
                    <a:pt x="8843602" y="184150"/>
                    <a:pt x="9050658" y="198120"/>
                  </a:cubicBezTo>
                  <a:cubicBezTo>
                    <a:pt x="8965953" y="217170"/>
                    <a:pt x="9031835" y="218440"/>
                    <a:pt x="9125952" y="223520"/>
                  </a:cubicBezTo>
                  <a:cubicBezTo>
                    <a:pt x="9125952" y="220980"/>
                    <a:pt x="9135362" y="214630"/>
                    <a:pt x="9173010" y="213360"/>
                  </a:cubicBezTo>
                  <a:cubicBezTo>
                    <a:pt x="9144775" y="204470"/>
                    <a:pt x="9116540" y="226060"/>
                    <a:pt x="9041246" y="213360"/>
                  </a:cubicBezTo>
                  <a:cubicBezTo>
                    <a:pt x="9022423" y="201930"/>
                    <a:pt x="9125952" y="205740"/>
                    <a:pt x="9173010" y="201930"/>
                  </a:cubicBezTo>
                  <a:cubicBezTo>
                    <a:pt x="9361243" y="242570"/>
                    <a:pt x="9794180" y="212090"/>
                    <a:pt x="10095354" y="231140"/>
                  </a:cubicBezTo>
                  <a:cubicBezTo>
                    <a:pt x="10076530" y="208280"/>
                    <a:pt x="10227117" y="224790"/>
                    <a:pt x="10292998" y="215900"/>
                  </a:cubicBezTo>
                  <a:cubicBezTo>
                    <a:pt x="10274175" y="240030"/>
                    <a:pt x="10462409" y="212090"/>
                    <a:pt x="10547113" y="226060"/>
                  </a:cubicBezTo>
                  <a:lnTo>
                    <a:pt x="10509467" y="207010"/>
                  </a:lnTo>
                  <a:cubicBezTo>
                    <a:pt x="10697700" y="220980"/>
                    <a:pt x="10810640" y="171450"/>
                    <a:pt x="10923580" y="199390"/>
                  </a:cubicBezTo>
                  <a:cubicBezTo>
                    <a:pt x="11027108" y="207010"/>
                    <a:pt x="10885934" y="215900"/>
                    <a:pt x="10848287" y="219710"/>
                  </a:cubicBezTo>
                  <a:cubicBezTo>
                    <a:pt x="10989462" y="245110"/>
                    <a:pt x="11234165" y="199390"/>
                    <a:pt x="11347105" y="227330"/>
                  </a:cubicBezTo>
                  <a:cubicBezTo>
                    <a:pt x="11356517" y="218440"/>
                    <a:pt x="11318871" y="203200"/>
                    <a:pt x="11441222" y="194310"/>
                  </a:cubicBezTo>
                  <a:cubicBezTo>
                    <a:pt x="11544750" y="204470"/>
                    <a:pt x="11742396" y="217170"/>
                    <a:pt x="11723571" y="220980"/>
                  </a:cubicBezTo>
                  <a:cubicBezTo>
                    <a:pt x="11808278" y="215900"/>
                    <a:pt x="11827100" y="209550"/>
                    <a:pt x="11921217" y="217170"/>
                  </a:cubicBezTo>
                  <a:cubicBezTo>
                    <a:pt x="11911805" y="223520"/>
                    <a:pt x="11874159" y="223520"/>
                    <a:pt x="11845923" y="227330"/>
                  </a:cubicBezTo>
                  <a:cubicBezTo>
                    <a:pt x="11987098" y="233680"/>
                    <a:pt x="12109451" y="223520"/>
                    <a:pt x="12231802" y="214630"/>
                  </a:cubicBezTo>
                  <a:cubicBezTo>
                    <a:pt x="12307096" y="232410"/>
                    <a:pt x="12561211" y="223520"/>
                    <a:pt x="12730621" y="233680"/>
                  </a:cubicBezTo>
                  <a:cubicBezTo>
                    <a:pt x="12824738" y="212090"/>
                    <a:pt x="12994147" y="242570"/>
                    <a:pt x="13012971" y="214630"/>
                  </a:cubicBezTo>
                  <a:cubicBezTo>
                    <a:pt x="13012971" y="217170"/>
                    <a:pt x="13031794" y="220980"/>
                    <a:pt x="13041205" y="223520"/>
                  </a:cubicBezTo>
                  <a:cubicBezTo>
                    <a:pt x="13107087" y="215900"/>
                    <a:pt x="13154147" y="196850"/>
                    <a:pt x="13229438" y="195580"/>
                  </a:cubicBezTo>
                  <a:lnTo>
                    <a:pt x="13201204" y="214630"/>
                  </a:lnTo>
                  <a:cubicBezTo>
                    <a:pt x="13182380" y="236220"/>
                    <a:pt x="13389438" y="222250"/>
                    <a:pt x="13436497" y="228600"/>
                  </a:cubicBezTo>
                  <a:cubicBezTo>
                    <a:pt x="13389438" y="215900"/>
                    <a:pt x="13530613" y="229870"/>
                    <a:pt x="13540025" y="217170"/>
                  </a:cubicBezTo>
                  <a:lnTo>
                    <a:pt x="13634142" y="210820"/>
                  </a:lnTo>
                  <a:cubicBezTo>
                    <a:pt x="13784727" y="205740"/>
                    <a:pt x="13652964" y="201930"/>
                    <a:pt x="13831784" y="199390"/>
                  </a:cubicBezTo>
                  <a:cubicBezTo>
                    <a:pt x="13935313" y="198120"/>
                    <a:pt x="13869433" y="220980"/>
                    <a:pt x="13831784" y="218440"/>
                  </a:cubicBezTo>
                  <a:cubicBezTo>
                    <a:pt x="13916492" y="228600"/>
                    <a:pt x="14010609" y="222250"/>
                    <a:pt x="14095312" y="218440"/>
                  </a:cubicBezTo>
                  <a:cubicBezTo>
                    <a:pt x="14057667" y="218440"/>
                    <a:pt x="14048255" y="217170"/>
                    <a:pt x="14085901" y="213360"/>
                  </a:cubicBezTo>
                  <a:cubicBezTo>
                    <a:pt x="14085901" y="215900"/>
                    <a:pt x="14095312" y="217170"/>
                    <a:pt x="14104726" y="218440"/>
                  </a:cubicBezTo>
                  <a:cubicBezTo>
                    <a:pt x="14142371" y="217170"/>
                    <a:pt x="14170605" y="215900"/>
                    <a:pt x="14208251" y="215900"/>
                  </a:cubicBezTo>
                  <a:lnTo>
                    <a:pt x="14208251" y="217170"/>
                  </a:lnTo>
                  <a:cubicBezTo>
                    <a:pt x="14255310" y="215900"/>
                    <a:pt x="14302368" y="214630"/>
                    <a:pt x="14340017" y="213360"/>
                  </a:cubicBezTo>
                  <a:cubicBezTo>
                    <a:pt x="14368251" y="212090"/>
                    <a:pt x="14387076" y="210820"/>
                    <a:pt x="14405896" y="210820"/>
                  </a:cubicBezTo>
                  <a:cubicBezTo>
                    <a:pt x="14462367" y="209550"/>
                    <a:pt x="14481193" y="209550"/>
                    <a:pt x="14424722" y="213360"/>
                  </a:cubicBezTo>
                  <a:cubicBezTo>
                    <a:pt x="14415310" y="212090"/>
                    <a:pt x="14415310" y="210820"/>
                    <a:pt x="14405896" y="210820"/>
                  </a:cubicBezTo>
                  <a:cubicBezTo>
                    <a:pt x="14387076" y="210820"/>
                    <a:pt x="14368251" y="212090"/>
                    <a:pt x="14340017" y="213360"/>
                  </a:cubicBezTo>
                  <a:cubicBezTo>
                    <a:pt x="14302368" y="215900"/>
                    <a:pt x="14264722" y="220980"/>
                    <a:pt x="14236488" y="222250"/>
                  </a:cubicBezTo>
                  <a:cubicBezTo>
                    <a:pt x="14264722" y="222250"/>
                    <a:pt x="14292959" y="223520"/>
                    <a:pt x="14311780" y="226060"/>
                  </a:cubicBezTo>
                  <a:lnTo>
                    <a:pt x="14283546" y="240030"/>
                  </a:lnTo>
                  <a:cubicBezTo>
                    <a:pt x="14349427" y="241300"/>
                    <a:pt x="14518838" y="224790"/>
                    <a:pt x="14518838" y="218440"/>
                  </a:cubicBezTo>
                  <a:cubicBezTo>
                    <a:pt x="14763541" y="231140"/>
                    <a:pt x="15177656" y="220980"/>
                    <a:pt x="15347064" y="212090"/>
                  </a:cubicBezTo>
                  <a:cubicBezTo>
                    <a:pt x="15356476" y="210820"/>
                    <a:pt x="15375301" y="209550"/>
                    <a:pt x="15394121" y="209550"/>
                  </a:cubicBezTo>
                  <a:cubicBezTo>
                    <a:pt x="15384710" y="210820"/>
                    <a:pt x="15365888" y="210820"/>
                    <a:pt x="15347064" y="212090"/>
                  </a:cubicBezTo>
                  <a:cubicBezTo>
                    <a:pt x="15318830" y="215900"/>
                    <a:pt x="15309418" y="219710"/>
                    <a:pt x="15347064" y="214630"/>
                  </a:cubicBezTo>
                  <a:cubicBezTo>
                    <a:pt x="15431769" y="212090"/>
                    <a:pt x="15525885" y="199390"/>
                    <a:pt x="15535297" y="208280"/>
                  </a:cubicBezTo>
                  <a:cubicBezTo>
                    <a:pt x="15620002" y="201930"/>
                    <a:pt x="15610592" y="218440"/>
                    <a:pt x="15742354" y="219710"/>
                  </a:cubicBezTo>
                  <a:cubicBezTo>
                    <a:pt x="15742354" y="222250"/>
                    <a:pt x="15751768" y="212090"/>
                    <a:pt x="15742354" y="208280"/>
                  </a:cubicBezTo>
                  <a:cubicBezTo>
                    <a:pt x="15732943" y="208280"/>
                    <a:pt x="15732943" y="207010"/>
                    <a:pt x="15723531" y="207010"/>
                  </a:cubicBezTo>
                  <a:cubicBezTo>
                    <a:pt x="15732943" y="207010"/>
                    <a:pt x="15742354" y="207010"/>
                    <a:pt x="15742354" y="208280"/>
                  </a:cubicBezTo>
                  <a:cubicBezTo>
                    <a:pt x="15958822" y="227330"/>
                    <a:pt x="16222350" y="194310"/>
                    <a:pt x="16476465" y="207010"/>
                  </a:cubicBezTo>
                  <a:lnTo>
                    <a:pt x="16485877" y="207010"/>
                  </a:lnTo>
                  <a:lnTo>
                    <a:pt x="16476465" y="207010"/>
                  </a:lnTo>
                  <a:cubicBezTo>
                    <a:pt x="16457643" y="208280"/>
                    <a:pt x="16429406" y="215900"/>
                    <a:pt x="16401172" y="220980"/>
                  </a:cubicBezTo>
                  <a:cubicBezTo>
                    <a:pt x="16598817" y="213360"/>
                    <a:pt x="16787050" y="208280"/>
                    <a:pt x="16965872" y="190500"/>
                  </a:cubicBezTo>
                  <a:cubicBezTo>
                    <a:pt x="16947047" y="196850"/>
                    <a:pt x="16956460" y="203200"/>
                    <a:pt x="16909401" y="207010"/>
                  </a:cubicBezTo>
                  <a:cubicBezTo>
                    <a:pt x="17050577" y="207010"/>
                    <a:pt x="17210576" y="203200"/>
                    <a:pt x="17276456" y="189230"/>
                  </a:cubicBezTo>
                  <a:cubicBezTo>
                    <a:pt x="17182339" y="182880"/>
                    <a:pt x="17267044" y="196850"/>
                    <a:pt x="17210576" y="196850"/>
                  </a:cubicBezTo>
                  <a:cubicBezTo>
                    <a:pt x="17107046" y="184150"/>
                    <a:pt x="17285868" y="170180"/>
                    <a:pt x="17379985" y="173990"/>
                  </a:cubicBezTo>
                  <a:lnTo>
                    <a:pt x="17379985" y="176530"/>
                  </a:lnTo>
                  <a:cubicBezTo>
                    <a:pt x="17521159" y="176530"/>
                    <a:pt x="17521159" y="167640"/>
                    <a:pt x="17662335" y="167640"/>
                  </a:cubicBezTo>
                  <a:cubicBezTo>
                    <a:pt x="17747040" y="175260"/>
                    <a:pt x="17587042" y="171450"/>
                    <a:pt x="17624689" y="180340"/>
                  </a:cubicBezTo>
                  <a:cubicBezTo>
                    <a:pt x="17652923" y="203200"/>
                    <a:pt x="17935273" y="195580"/>
                    <a:pt x="17963509" y="198120"/>
                  </a:cubicBezTo>
                  <a:cubicBezTo>
                    <a:pt x="18001156" y="193040"/>
                    <a:pt x="18048214" y="189230"/>
                    <a:pt x="18038802" y="182880"/>
                  </a:cubicBezTo>
                  <a:cubicBezTo>
                    <a:pt x="18142330" y="176530"/>
                    <a:pt x="18085859" y="196850"/>
                    <a:pt x="18161153" y="195580"/>
                  </a:cubicBezTo>
                  <a:lnTo>
                    <a:pt x="18452915" y="152400"/>
                  </a:lnTo>
                  <a:cubicBezTo>
                    <a:pt x="18452915" y="151130"/>
                    <a:pt x="18462326" y="149860"/>
                    <a:pt x="18471738" y="149860"/>
                  </a:cubicBezTo>
                  <a:lnTo>
                    <a:pt x="18452915" y="152400"/>
                  </a:lnTo>
                  <a:cubicBezTo>
                    <a:pt x="18443503" y="158750"/>
                    <a:pt x="18547031" y="171450"/>
                    <a:pt x="18462326" y="180340"/>
                  </a:cubicBezTo>
                  <a:cubicBezTo>
                    <a:pt x="18688206" y="177800"/>
                    <a:pt x="18810559" y="149860"/>
                    <a:pt x="18951734" y="135890"/>
                  </a:cubicBezTo>
                  <a:cubicBezTo>
                    <a:pt x="19017615" y="139700"/>
                    <a:pt x="19234084" y="130810"/>
                    <a:pt x="19309377" y="129540"/>
                  </a:cubicBezTo>
                  <a:cubicBezTo>
                    <a:pt x="19347023" y="142240"/>
                    <a:pt x="19243494" y="128270"/>
                    <a:pt x="19224672" y="138430"/>
                  </a:cubicBezTo>
                  <a:lnTo>
                    <a:pt x="19337611" y="152400"/>
                  </a:lnTo>
                  <a:cubicBezTo>
                    <a:pt x="19187026" y="154940"/>
                    <a:pt x="19356435" y="173990"/>
                    <a:pt x="19271731" y="182880"/>
                  </a:cubicBezTo>
                  <a:cubicBezTo>
                    <a:pt x="19394082" y="175260"/>
                    <a:pt x="19676431" y="184150"/>
                    <a:pt x="19855252" y="187960"/>
                  </a:cubicBezTo>
                  <a:cubicBezTo>
                    <a:pt x="19732902" y="161290"/>
                    <a:pt x="20099957" y="175260"/>
                    <a:pt x="20090545" y="151130"/>
                  </a:cubicBezTo>
                  <a:cubicBezTo>
                    <a:pt x="20297602" y="147320"/>
                    <a:pt x="20194073" y="170180"/>
                    <a:pt x="20278777" y="175260"/>
                  </a:cubicBezTo>
                  <a:cubicBezTo>
                    <a:pt x="20495247" y="166370"/>
                    <a:pt x="20702303" y="172720"/>
                    <a:pt x="20899948" y="170180"/>
                  </a:cubicBezTo>
                  <a:cubicBezTo>
                    <a:pt x="20899948" y="170180"/>
                    <a:pt x="20899948" y="172720"/>
                    <a:pt x="20890536" y="175260"/>
                  </a:cubicBezTo>
                  <a:cubicBezTo>
                    <a:pt x="21069360" y="167640"/>
                    <a:pt x="21370532" y="175260"/>
                    <a:pt x="21549353" y="153670"/>
                  </a:cubicBezTo>
                  <a:cubicBezTo>
                    <a:pt x="21539943" y="158750"/>
                    <a:pt x="21558765" y="162560"/>
                    <a:pt x="21511706" y="166370"/>
                  </a:cubicBezTo>
                  <a:cubicBezTo>
                    <a:pt x="21709351" y="175260"/>
                    <a:pt x="21549353" y="135890"/>
                    <a:pt x="21775236" y="149860"/>
                  </a:cubicBezTo>
                  <a:lnTo>
                    <a:pt x="21718765" y="161290"/>
                  </a:lnTo>
                  <a:cubicBezTo>
                    <a:pt x="21859939" y="149860"/>
                    <a:pt x="21991702" y="171450"/>
                    <a:pt x="22151701" y="153670"/>
                  </a:cubicBezTo>
                  <a:cubicBezTo>
                    <a:pt x="22161111" y="160020"/>
                    <a:pt x="22123466" y="162560"/>
                    <a:pt x="22095232" y="165100"/>
                  </a:cubicBezTo>
                  <a:cubicBezTo>
                    <a:pt x="22245818" y="160020"/>
                    <a:pt x="22405814" y="162560"/>
                    <a:pt x="22528168" y="146050"/>
                  </a:cubicBezTo>
                  <a:cubicBezTo>
                    <a:pt x="22546990" y="153670"/>
                    <a:pt x="22528168" y="160020"/>
                    <a:pt x="22471699" y="165100"/>
                  </a:cubicBezTo>
                  <a:cubicBezTo>
                    <a:pt x="22612873" y="173990"/>
                    <a:pt x="22631695" y="143510"/>
                    <a:pt x="22763461" y="152400"/>
                  </a:cubicBezTo>
                  <a:cubicBezTo>
                    <a:pt x="22801107" y="153670"/>
                    <a:pt x="22876398" y="163830"/>
                    <a:pt x="22848164" y="163830"/>
                  </a:cubicBezTo>
                  <a:cubicBezTo>
                    <a:pt x="22914045" y="153670"/>
                    <a:pt x="23111691" y="153670"/>
                    <a:pt x="23186985" y="149860"/>
                  </a:cubicBezTo>
                  <a:cubicBezTo>
                    <a:pt x="23205807" y="157480"/>
                    <a:pt x="23262277" y="160020"/>
                    <a:pt x="23337570" y="167640"/>
                  </a:cubicBezTo>
                  <a:cubicBezTo>
                    <a:pt x="23977565" y="167640"/>
                    <a:pt x="24636382" y="170180"/>
                    <a:pt x="25276374" y="157480"/>
                  </a:cubicBezTo>
                  <a:cubicBezTo>
                    <a:pt x="25295947" y="156210"/>
                    <a:pt x="25308647" y="153670"/>
                    <a:pt x="25320077" y="151130"/>
                  </a:cubicBezTo>
                  <a:cubicBezTo>
                    <a:pt x="25336586" y="175260"/>
                    <a:pt x="25297216" y="166370"/>
                    <a:pt x="25307377" y="181610"/>
                  </a:cubicBezTo>
                  <a:cubicBezTo>
                    <a:pt x="25306107" y="161290"/>
                    <a:pt x="25323886" y="175260"/>
                    <a:pt x="25353097" y="168910"/>
                  </a:cubicBezTo>
                  <a:lnTo>
                    <a:pt x="25354366" y="171450"/>
                  </a:lnTo>
                  <a:cubicBezTo>
                    <a:pt x="25367066" y="167640"/>
                    <a:pt x="25374686" y="180340"/>
                    <a:pt x="25387386" y="173990"/>
                  </a:cubicBezTo>
                  <a:lnTo>
                    <a:pt x="25387386" y="168910"/>
                  </a:lnTo>
                  <a:cubicBezTo>
                    <a:pt x="25401357" y="156210"/>
                    <a:pt x="25419136" y="195580"/>
                    <a:pt x="25426757" y="168910"/>
                  </a:cubicBezTo>
                  <a:lnTo>
                    <a:pt x="25438186" y="182880"/>
                  </a:lnTo>
                  <a:cubicBezTo>
                    <a:pt x="25452157" y="160020"/>
                    <a:pt x="25461047" y="190500"/>
                    <a:pt x="25478827" y="170180"/>
                  </a:cubicBezTo>
                  <a:lnTo>
                    <a:pt x="25476286" y="173990"/>
                  </a:lnTo>
                  <a:cubicBezTo>
                    <a:pt x="25500416" y="184150"/>
                    <a:pt x="25525816" y="148590"/>
                    <a:pt x="25534707" y="167640"/>
                  </a:cubicBezTo>
                  <a:cubicBezTo>
                    <a:pt x="25555027" y="163830"/>
                    <a:pt x="25577886" y="160020"/>
                    <a:pt x="25581697" y="140970"/>
                  </a:cubicBezTo>
                  <a:cubicBezTo>
                    <a:pt x="25586777" y="147320"/>
                    <a:pt x="25582966" y="158750"/>
                    <a:pt x="25580427" y="165100"/>
                  </a:cubicBezTo>
                  <a:cubicBezTo>
                    <a:pt x="25656627" y="156210"/>
                    <a:pt x="25740447" y="160020"/>
                    <a:pt x="25807757" y="135890"/>
                  </a:cubicBezTo>
                  <a:cubicBezTo>
                    <a:pt x="25811566" y="139700"/>
                    <a:pt x="25806486" y="142240"/>
                    <a:pt x="25805216" y="147320"/>
                  </a:cubicBezTo>
                  <a:cubicBezTo>
                    <a:pt x="25847127" y="125730"/>
                    <a:pt x="25891577" y="170180"/>
                    <a:pt x="25922056" y="129540"/>
                  </a:cubicBezTo>
                  <a:lnTo>
                    <a:pt x="25933487" y="113030"/>
                  </a:lnTo>
                  <a:cubicBezTo>
                    <a:pt x="25943645" y="119380"/>
                    <a:pt x="25942377" y="132080"/>
                    <a:pt x="25949995" y="137160"/>
                  </a:cubicBezTo>
                  <a:cubicBezTo>
                    <a:pt x="25957616" y="125730"/>
                    <a:pt x="25988095" y="134620"/>
                    <a:pt x="25993177" y="119380"/>
                  </a:cubicBezTo>
                  <a:cubicBezTo>
                    <a:pt x="25998256" y="125730"/>
                    <a:pt x="25991906" y="128270"/>
                    <a:pt x="25991906" y="133350"/>
                  </a:cubicBezTo>
                  <a:cubicBezTo>
                    <a:pt x="26010956" y="137160"/>
                    <a:pt x="26033816" y="111760"/>
                    <a:pt x="26051595" y="116840"/>
                  </a:cubicBezTo>
                  <a:lnTo>
                    <a:pt x="26045245" y="124460"/>
                  </a:lnTo>
                  <a:cubicBezTo>
                    <a:pt x="26141766" y="153670"/>
                    <a:pt x="26264956" y="176530"/>
                    <a:pt x="26344966" y="138430"/>
                  </a:cubicBezTo>
                  <a:cubicBezTo>
                    <a:pt x="26366556" y="132080"/>
                    <a:pt x="26355127" y="160020"/>
                    <a:pt x="26364016" y="158750"/>
                  </a:cubicBezTo>
                  <a:cubicBezTo>
                    <a:pt x="26445295" y="128270"/>
                    <a:pt x="26543087" y="176530"/>
                    <a:pt x="26618016" y="128270"/>
                  </a:cubicBezTo>
                  <a:cubicBezTo>
                    <a:pt x="26676437" y="115570"/>
                    <a:pt x="26694216" y="62230"/>
                    <a:pt x="26694216" y="62230"/>
                  </a:cubicBezTo>
                  <a:cubicBezTo>
                    <a:pt x="26555787" y="83820"/>
                    <a:pt x="26431327" y="60960"/>
                    <a:pt x="26291627" y="33020"/>
                  </a:cubicBezTo>
                  <a:close/>
                </a:path>
              </a:pathLst>
            </a:custGeom>
            <a:solidFill>
              <a:srgbClr val="F0EFEC"/>
            </a:solidFill>
          </p:spPr>
          <p:txBody>
            <a:bodyPr/>
            <a:lstStyle/>
            <a:p>
              <a:endParaRPr lang="en-US"/>
            </a:p>
          </p:txBody>
        </p:sp>
      </p:grpSp>
      <p:sp>
        <p:nvSpPr>
          <p:cNvPr id="28" name="Freeform 28"/>
          <p:cNvSpPr/>
          <p:nvPr/>
        </p:nvSpPr>
        <p:spPr>
          <a:xfrm>
            <a:off x="87444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2"/>
            <a:stretch>
              <a:fillRect/>
            </a:stretch>
          </a:blipFill>
        </p:spPr>
        <p:txBody>
          <a:bodyPr/>
          <a:lstStyle/>
          <a:p>
            <a:endParaRPr lang="en-US"/>
          </a:p>
        </p:txBody>
      </p:sp>
      <p:sp>
        <p:nvSpPr>
          <p:cNvPr id="29" name="TextBox 29"/>
          <p:cNvSpPr txBox="1"/>
          <p:nvPr/>
        </p:nvSpPr>
        <p:spPr>
          <a:xfrm>
            <a:off x="5664728" y="373465"/>
            <a:ext cx="11594572" cy="930275"/>
          </a:xfrm>
          <a:prstGeom prst="rect">
            <a:avLst/>
          </a:prstGeom>
        </p:spPr>
        <p:txBody>
          <a:bodyPr lIns="0" tIns="0" rIns="0" bIns="0" rtlCol="0" anchor="t">
            <a:spAutoFit/>
          </a:bodyPr>
          <a:lstStyle/>
          <a:p>
            <a:pPr algn="r">
              <a:lnSpc>
                <a:spcPts val="7150"/>
              </a:lnSpc>
            </a:pPr>
            <a:r>
              <a:rPr lang="en-US" sz="6500">
                <a:solidFill>
                  <a:srgbClr val="866042"/>
                </a:solidFill>
                <a:latin typeface="Vollkorn Bold Italics"/>
              </a:rPr>
              <a:t>Sponsorship</a:t>
            </a:r>
          </a:p>
        </p:txBody>
      </p:sp>
      <p:grpSp>
        <p:nvGrpSpPr>
          <p:cNvPr id="30" name="Group 30"/>
          <p:cNvGrpSpPr/>
          <p:nvPr/>
        </p:nvGrpSpPr>
        <p:grpSpPr>
          <a:xfrm>
            <a:off x="2818753" y="9114733"/>
            <a:ext cx="15469247" cy="1172267"/>
            <a:chOff x="0" y="0"/>
            <a:chExt cx="20625662" cy="1563022"/>
          </a:xfrm>
        </p:grpSpPr>
        <p:sp>
          <p:nvSpPr>
            <p:cNvPr id="31" name="AutoShape 31"/>
            <p:cNvSpPr/>
            <p:nvPr/>
          </p:nvSpPr>
          <p:spPr>
            <a:xfrm>
              <a:off x="0" y="0"/>
              <a:ext cx="20625662" cy="1563022"/>
            </a:xfrm>
            <a:prstGeom prst="rect">
              <a:avLst/>
            </a:prstGeom>
            <a:solidFill>
              <a:srgbClr val="F0EFEC"/>
            </a:solidFill>
          </p:spPr>
          <p:txBody>
            <a:bodyPr/>
            <a:lstStyle/>
            <a:p>
              <a:endParaRPr lang="en-US"/>
            </a:p>
          </p:txBody>
        </p:sp>
        <p:sp>
          <p:nvSpPr>
            <p:cNvPr id="32" name="TextBox 32"/>
            <p:cNvSpPr txBox="1"/>
            <p:nvPr/>
          </p:nvSpPr>
          <p:spPr>
            <a:xfrm>
              <a:off x="11149771" y="383158"/>
              <a:ext cx="8685423" cy="525145"/>
            </a:xfrm>
            <a:prstGeom prst="rect">
              <a:avLst/>
            </a:prstGeom>
          </p:spPr>
          <p:txBody>
            <a:bodyPr lIns="0" tIns="0" rIns="0" bIns="0" rtlCol="0" anchor="t">
              <a:spAutoFit/>
            </a:bodyPr>
            <a:lstStyle/>
            <a:p>
              <a:pPr algn="r">
                <a:lnSpc>
                  <a:spcPts val="3359"/>
                </a:lnSpc>
              </a:pPr>
              <a:r>
                <a:rPr lang="en-US" sz="2400" spc="240">
                  <a:solidFill>
                    <a:srgbClr val="866042"/>
                  </a:solidFill>
                  <a:latin typeface="Vollkorn"/>
                </a:rPr>
                <a:t>The Business of Sports &amp; Entertainment</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grpSp>
        <p:nvGrpSpPr>
          <p:cNvPr id="2" name="Group 2"/>
          <p:cNvGrpSpPr/>
          <p:nvPr/>
        </p:nvGrpSpPr>
        <p:grpSpPr>
          <a:xfrm>
            <a:off x="-178450" y="-167953"/>
            <a:ext cx="18644900" cy="10622906"/>
            <a:chOff x="0" y="0"/>
            <a:chExt cx="24859867" cy="14163875"/>
          </a:xfrm>
        </p:grpSpPr>
        <p:pic>
          <p:nvPicPr>
            <p:cNvPr id="3" name="Picture 3"/>
            <p:cNvPicPr>
              <a:picLocks noChangeAspect="1"/>
            </p:cNvPicPr>
            <p:nvPr/>
          </p:nvPicPr>
          <p:blipFill>
            <a:blip r:embed="rId2">
              <a:alphaModFix amt="50000"/>
            </a:blip>
            <a:srcRect t="7242" b="7242"/>
            <a:stretch>
              <a:fillRect/>
            </a:stretch>
          </p:blipFill>
          <p:spPr>
            <a:xfrm>
              <a:off x="0" y="0"/>
              <a:ext cx="12429934" cy="7081938"/>
            </a:xfrm>
            <a:prstGeom prst="rect">
              <a:avLst/>
            </a:prstGeom>
          </p:spPr>
        </p:pic>
        <p:pic>
          <p:nvPicPr>
            <p:cNvPr id="4" name="Picture 4"/>
            <p:cNvPicPr>
              <a:picLocks noChangeAspect="1"/>
            </p:cNvPicPr>
            <p:nvPr/>
          </p:nvPicPr>
          <p:blipFill>
            <a:blip r:embed="rId3">
              <a:alphaModFix amt="50000"/>
            </a:blip>
            <a:srcRect t="6507" b="6507"/>
            <a:stretch>
              <a:fillRect/>
            </a:stretch>
          </p:blipFill>
          <p:spPr>
            <a:xfrm>
              <a:off x="12429934" y="0"/>
              <a:ext cx="12429934" cy="7081938"/>
            </a:xfrm>
            <a:prstGeom prst="rect">
              <a:avLst/>
            </a:prstGeom>
          </p:spPr>
        </p:pic>
        <p:pic>
          <p:nvPicPr>
            <p:cNvPr id="5" name="Picture 5"/>
            <p:cNvPicPr>
              <a:picLocks noChangeAspect="1"/>
            </p:cNvPicPr>
            <p:nvPr/>
          </p:nvPicPr>
          <p:blipFill>
            <a:blip r:embed="rId4">
              <a:alphaModFix amt="50000"/>
            </a:blip>
            <a:srcRect t="7268" b="7268"/>
            <a:stretch>
              <a:fillRect/>
            </a:stretch>
          </p:blipFill>
          <p:spPr>
            <a:xfrm>
              <a:off x="0" y="7081938"/>
              <a:ext cx="12429934" cy="7081938"/>
            </a:xfrm>
            <a:prstGeom prst="rect">
              <a:avLst/>
            </a:prstGeom>
          </p:spPr>
        </p:pic>
        <p:pic>
          <p:nvPicPr>
            <p:cNvPr id="6" name="Picture 6"/>
            <p:cNvPicPr>
              <a:picLocks noChangeAspect="1"/>
            </p:cNvPicPr>
            <p:nvPr/>
          </p:nvPicPr>
          <p:blipFill>
            <a:blip r:embed="rId5">
              <a:alphaModFix amt="50000"/>
            </a:blip>
            <a:srcRect t="7268" b="7268"/>
            <a:stretch>
              <a:fillRect/>
            </a:stretch>
          </p:blipFill>
          <p:spPr>
            <a:xfrm>
              <a:off x="12429934" y="7081938"/>
              <a:ext cx="12429934" cy="7081938"/>
            </a:xfrm>
            <a:prstGeom prst="rect">
              <a:avLst/>
            </a:prstGeom>
          </p:spPr>
        </p:pic>
      </p:grpSp>
      <p:grpSp>
        <p:nvGrpSpPr>
          <p:cNvPr id="7" name="Group 7"/>
          <p:cNvGrpSpPr/>
          <p:nvPr/>
        </p:nvGrpSpPr>
        <p:grpSpPr>
          <a:xfrm>
            <a:off x="4403977" y="9258300"/>
            <a:ext cx="9375700" cy="115654"/>
            <a:chOff x="0" y="0"/>
            <a:chExt cx="28827361" cy="355600"/>
          </a:xfrm>
        </p:grpSpPr>
        <p:sp>
          <p:nvSpPr>
            <p:cNvPr id="8" name="Freeform 8"/>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9" name="Group 9"/>
          <p:cNvGrpSpPr/>
          <p:nvPr/>
        </p:nvGrpSpPr>
        <p:grpSpPr>
          <a:xfrm>
            <a:off x="4403977" y="913046"/>
            <a:ext cx="9375700" cy="115654"/>
            <a:chOff x="0" y="0"/>
            <a:chExt cx="28827361" cy="355600"/>
          </a:xfrm>
        </p:grpSpPr>
        <p:sp>
          <p:nvSpPr>
            <p:cNvPr id="10" name="Freeform 10"/>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11" name="Group 11"/>
          <p:cNvGrpSpPr/>
          <p:nvPr/>
        </p:nvGrpSpPr>
        <p:grpSpPr>
          <a:xfrm>
            <a:off x="4456150" y="2681875"/>
            <a:ext cx="9323526" cy="4916526"/>
            <a:chOff x="0" y="0"/>
            <a:chExt cx="12431369" cy="6555369"/>
          </a:xfrm>
        </p:grpSpPr>
        <p:sp>
          <p:nvSpPr>
            <p:cNvPr id="12" name="AutoShape 12"/>
            <p:cNvSpPr/>
            <p:nvPr/>
          </p:nvSpPr>
          <p:spPr>
            <a:xfrm>
              <a:off x="0" y="0"/>
              <a:ext cx="12431369" cy="6555369"/>
            </a:xfrm>
            <a:prstGeom prst="rect">
              <a:avLst/>
            </a:prstGeom>
            <a:solidFill>
              <a:srgbClr val="F0EFEC"/>
            </a:solidFill>
          </p:spPr>
          <p:txBody>
            <a:bodyPr/>
            <a:lstStyle/>
            <a:p>
              <a:endParaRPr lang="en-US"/>
            </a:p>
          </p:txBody>
        </p:sp>
        <p:sp>
          <p:nvSpPr>
            <p:cNvPr id="13" name="TextBox 13"/>
            <p:cNvSpPr txBox="1"/>
            <p:nvPr/>
          </p:nvSpPr>
          <p:spPr>
            <a:xfrm>
              <a:off x="1117378" y="767001"/>
              <a:ext cx="10196613" cy="1519555"/>
            </a:xfrm>
            <a:prstGeom prst="rect">
              <a:avLst/>
            </a:prstGeom>
          </p:spPr>
          <p:txBody>
            <a:bodyPr lIns="0" tIns="0" rIns="0" bIns="0" rtlCol="0" anchor="t">
              <a:spAutoFit/>
            </a:bodyPr>
            <a:lstStyle/>
            <a:p>
              <a:pPr algn="ctr">
                <a:lnSpc>
                  <a:spcPts val="9360"/>
                </a:lnSpc>
              </a:pPr>
              <a:r>
                <a:rPr lang="en-US" sz="7200" spc="288">
                  <a:solidFill>
                    <a:srgbClr val="866042"/>
                  </a:solidFill>
                  <a:latin typeface="Vollkorn Bold"/>
                </a:rPr>
                <a:t>5</a:t>
              </a:r>
            </a:p>
          </p:txBody>
        </p:sp>
        <p:sp>
          <p:nvSpPr>
            <p:cNvPr id="14" name="TextBox 14"/>
            <p:cNvSpPr txBox="1"/>
            <p:nvPr/>
          </p:nvSpPr>
          <p:spPr>
            <a:xfrm>
              <a:off x="1117378" y="2643603"/>
              <a:ext cx="10196613" cy="2981325"/>
            </a:xfrm>
            <a:prstGeom prst="rect">
              <a:avLst/>
            </a:prstGeom>
          </p:spPr>
          <p:txBody>
            <a:bodyPr lIns="0" tIns="0" rIns="0" bIns="0" rtlCol="0" anchor="t">
              <a:spAutoFit/>
            </a:bodyPr>
            <a:lstStyle/>
            <a:p>
              <a:pPr algn="ctr">
                <a:lnSpc>
                  <a:spcPts val="4500"/>
                </a:lnSpc>
              </a:pPr>
              <a:r>
                <a:rPr lang="en-US" sz="3000" spc="30">
                  <a:solidFill>
                    <a:srgbClr val="866042"/>
                  </a:solidFill>
                  <a:latin typeface="Vollkorn"/>
                </a:rPr>
                <a:t>New Churchill Downs partners for this year’s Kentucky Derby include Sports Illustrated, The Unwell Network, PopCorners, Q Mixers, Tractor Beverage Co.</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 r="-1724"/>
            </a:stretch>
          </a:blipFill>
        </p:spPr>
        <p:txBody>
          <a:bodyPr/>
          <a:lstStyle/>
          <a:p>
            <a:endParaRPr lang="en-US"/>
          </a:p>
        </p:txBody>
      </p:sp>
      <p:sp>
        <p:nvSpPr>
          <p:cNvPr id="3" name="AutoShape 3"/>
          <p:cNvSpPr/>
          <p:nvPr/>
        </p:nvSpPr>
        <p:spPr>
          <a:xfrm>
            <a:off x="4482237" y="-560709"/>
            <a:ext cx="9323526" cy="9090360"/>
          </a:xfrm>
          <a:prstGeom prst="rect">
            <a:avLst/>
          </a:prstGeom>
          <a:solidFill>
            <a:srgbClr val="F0EFEC"/>
          </a:solidFill>
        </p:spPr>
        <p:txBody>
          <a:bodyPr/>
          <a:lstStyle/>
          <a:p>
            <a:endParaRPr lang="en-US"/>
          </a:p>
        </p:txBody>
      </p:sp>
      <p:grpSp>
        <p:nvGrpSpPr>
          <p:cNvPr id="4" name="Group 4"/>
          <p:cNvGrpSpPr/>
          <p:nvPr/>
        </p:nvGrpSpPr>
        <p:grpSpPr>
          <a:xfrm>
            <a:off x="4482237" y="8968600"/>
            <a:ext cx="9375700" cy="115654"/>
            <a:chOff x="0" y="0"/>
            <a:chExt cx="28827361" cy="355600"/>
          </a:xfrm>
        </p:grpSpPr>
        <p:sp>
          <p:nvSpPr>
            <p:cNvPr id="5" name="Freeform 5"/>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6" name="Group 6"/>
          <p:cNvGrpSpPr/>
          <p:nvPr/>
        </p:nvGrpSpPr>
        <p:grpSpPr>
          <a:xfrm>
            <a:off x="5915501" y="450435"/>
            <a:ext cx="6456997" cy="7580100"/>
            <a:chOff x="0" y="0"/>
            <a:chExt cx="8609330" cy="10106800"/>
          </a:xfrm>
        </p:grpSpPr>
        <p:sp>
          <p:nvSpPr>
            <p:cNvPr id="7" name="TextBox 7"/>
            <p:cNvSpPr txBox="1"/>
            <p:nvPr/>
          </p:nvSpPr>
          <p:spPr>
            <a:xfrm>
              <a:off x="0" y="2552102"/>
              <a:ext cx="8609330" cy="2166208"/>
            </a:xfrm>
            <a:prstGeom prst="rect">
              <a:avLst/>
            </a:prstGeom>
          </p:spPr>
          <p:txBody>
            <a:bodyPr lIns="0" tIns="0" rIns="0" bIns="0" rtlCol="0" anchor="t">
              <a:spAutoFit/>
            </a:bodyPr>
            <a:lstStyle/>
            <a:p>
              <a:pPr algn="ctr">
                <a:lnSpc>
                  <a:spcPts val="11820"/>
                </a:lnSpc>
              </a:pPr>
              <a:r>
                <a:rPr lang="en-US" sz="11820" spc="118">
                  <a:solidFill>
                    <a:srgbClr val="866042"/>
                  </a:solidFill>
                  <a:latin typeface="Vollkorn Bold"/>
                </a:rPr>
                <a:t>150</a:t>
              </a:r>
            </a:p>
          </p:txBody>
        </p:sp>
        <p:sp>
          <p:nvSpPr>
            <p:cNvPr id="8" name="TextBox 8"/>
            <p:cNvSpPr txBox="1"/>
            <p:nvPr/>
          </p:nvSpPr>
          <p:spPr>
            <a:xfrm>
              <a:off x="0" y="4912924"/>
              <a:ext cx="8609330" cy="5193877"/>
            </a:xfrm>
            <a:prstGeom prst="rect">
              <a:avLst/>
            </a:prstGeom>
          </p:spPr>
          <p:txBody>
            <a:bodyPr lIns="0" tIns="0" rIns="0" bIns="0" rtlCol="0" anchor="t">
              <a:spAutoFit/>
            </a:bodyPr>
            <a:lstStyle/>
            <a:p>
              <a:pPr algn="ctr">
                <a:lnSpc>
                  <a:spcPts val="4479"/>
                </a:lnSpc>
              </a:pPr>
              <a:r>
                <a:rPr lang="en-US" sz="3199" spc="127">
                  <a:solidFill>
                    <a:srgbClr val="866042"/>
                  </a:solidFill>
                  <a:latin typeface="Vollkorn Italics"/>
                </a:rPr>
                <a:t>The event has been held every consecutive year since 1875, making it the oldest continuously held sporting event in United States History.</a:t>
              </a:r>
            </a:p>
            <a:p>
              <a:pPr algn="ctr">
                <a:lnSpc>
                  <a:spcPts val="4479"/>
                </a:lnSpc>
              </a:pPr>
              <a:endParaRPr lang="en-US" sz="3199" spc="127">
                <a:solidFill>
                  <a:srgbClr val="866042"/>
                </a:solidFill>
                <a:latin typeface="Vollkorn Italics"/>
              </a:endParaRPr>
            </a:p>
            <a:p>
              <a:pPr algn="ctr">
                <a:lnSpc>
                  <a:spcPts val="4479"/>
                </a:lnSpc>
              </a:pPr>
              <a:r>
                <a:rPr lang="en-US" sz="3199" spc="127">
                  <a:solidFill>
                    <a:srgbClr val="866042"/>
                  </a:solidFill>
                  <a:latin typeface="Vollkorn Italics"/>
                </a:rPr>
                <a:t>This year’s race marks the historic 150th running of the Kentucky Derby.</a:t>
              </a:r>
            </a:p>
          </p:txBody>
        </p:sp>
        <p:sp>
          <p:nvSpPr>
            <p:cNvPr id="9" name="TextBox 9"/>
            <p:cNvSpPr txBox="1"/>
            <p:nvPr/>
          </p:nvSpPr>
          <p:spPr>
            <a:xfrm>
              <a:off x="0" y="1518927"/>
              <a:ext cx="8609330" cy="612390"/>
            </a:xfrm>
            <a:prstGeom prst="rect">
              <a:avLst/>
            </a:prstGeom>
          </p:spPr>
          <p:txBody>
            <a:bodyPr lIns="0" tIns="0" rIns="0" bIns="0" rtlCol="0" anchor="t">
              <a:spAutoFit/>
            </a:bodyPr>
            <a:lstStyle/>
            <a:p>
              <a:pPr algn="ctr">
                <a:lnSpc>
                  <a:spcPts val="3841"/>
                </a:lnSpc>
              </a:pPr>
              <a:r>
                <a:rPr lang="en-US" sz="2955" spc="118">
                  <a:solidFill>
                    <a:srgbClr val="866042"/>
                  </a:solidFill>
                  <a:latin typeface="Vollkorn Bold"/>
                </a:rPr>
                <a:t>HISTORY &amp; TRADITION</a:t>
              </a:r>
            </a:p>
          </p:txBody>
        </p:sp>
        <p:sp>
          <p:nvSpPr>
            <p:cNvPr id="10" name="Freeform 10"/>
            <p:cNvSpPr/>
            <p:nvPr/>
          </p:nvSpPr>
          <p:spPr>
            <a:xfrm>
              <a:off x="3814128" y="0"/>
              <a:ext cx="1039810" cy="1039810"/>
            </a:xfrm>
            <a:custGeom>
              <a:avLst/>
              <a:gdLst/>
              <a:ahLst/>
              <a:cxnLst/>
              <a:rect l="l" t="t" r="r" b="b"/>
              <a:pathLst>
                <a:path w="1039810" h="1039810">
                  <a:moveTo>
                    <a:pt x="0" y="0"/>
                  </a:moveTo>
                  <a:lnTo>
                    <a:pt x="1039809" y="0"/>
                  </a:lnTo>
                  <a:lnTo>
                    <a:pt x="1039809" y="1039810"/>
                  </a:lnTo>
                  <a:lnTo>
                    <a:pt x="0" y="10398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sp>
        <p:nvSpPr>
          <p:cNvPr id="2" name="Freeform 2"/>
          <p:cNvSpPr/>
          <p:nvPr/>
        </p:nvSpPr>
        <p:spPr>
          <a:xfrm>
            <a:off x="2080638" y="1869170"/>
            <a:ext cx="2330961" cy="2346784"/>
          </a:xfrm>
          <a:custGeom>
            <a:avLst/>
            <a:gdLst/>
            <a:ahLst/>
            <a:cxnLst/>
            <a:rect l="l" t="t" r="r" b="b"/>
            <a:pathLst>
              <a:path w="2330961" h="2346784">
                <a:moveTo>
                  <a:pt x="0" y="0"/>
                </a:moveTo>
                <a:lnTo>
                  <a:pt x="2330961" y="0"/>
                </a:lnTo>
                <a:lnTo>
                  <a:pt x="2330961" y="2346784"/>
                </a:lnTo>
                <a:lnTo>
                  <a:pt x="0" y="2346784"/>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sp>
        <p:nvSpPr>
          <p:cNvPr id="3" name="Freeform 3"/>
          <p:cNvSpPr/>
          <p:nvPr/>
        </p:nvSpPr>
        <p:spPr>
          <a:xfrm>
            <a:off x="13958890" y="1866713"/>
            <a:ext cx="2330961" cy="2346784"/>
          </a:xfrm>
          <a:custGeom>
            <a:avLst/>
            <a:gdLst/>
            <a:ahLst/>
            <a:cxnLst/>
            <a:rect l="l" t="t" r="r" b="b"/>
            <a:pathLst>
              <a:path w="2330961" h="2346784">
                <a:moveTo>
                  <a:pt x="0" y="0"/>
                </a:moveTo>
                <a:lnTo>
                  <a:pt x="2330960" y="0"/>
                </a:lnTo>
                <a:lnTo>
                  <a:pt x="2330960" y="2346784"/>
                </a:lnTo>
                <a:lnTo>
                  <a:pt x="0" y="2346784"/>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sp>
        <p:nvSpPr>
          <p:cNvPr id="4" name="Freeform 4"/>
          <p:cNvSpPr/>
          <p:nvPr/>
        </p:nvSpPr>
        <p:spPr>
          <a:xfrm>
            <a:off x="7978520" y="1866713"/>
            <a:ext cx="2330961" cy="2346784"/>
          </a:xfrm>
          <a:custGeom>
            <a:avLst/>
            <a:gdLst/>
            <a:ahLst/>
            <a:cxnLst/>
            <a:rect l="l" t="t" r="r" b="b"/>
            <a:pathLst>
              <a:path w="2330961" h="2346784">
                <a:moveTo>
                  <a:pt x="0" y="0"/>
                </a:moveTo>
                <a:lnTo>
                  <a:pt x="2330960" y="0"/>
                </a:lnTo>
                <a:lnTo>
                  <a:pt x="2330960" y="2346784"/>
                </a:lnTo>
                <a:lnTo>
                  <a:pt x="0" y="2346784"/>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grpSp>
        <p:nvGrpSpPr>
          <p:cNvPr id="5" name="Group 5"/>
          <p:cNvGrpSpPr/>
          <p:nvPr/>
        </p:nvGrpSpPr>
        <p:grpSpPr>
          <a:xfrm>
            <a:off x="-173239" y="9343333"/>
            <a:ext cx="18634477" cy="1172267"/>
            <a:chOff x="0" y="0"/>
            <a:chExt cx="24845970" cy="1563022"/>
          </a:xfrm>
        </p:grpSpPr>
        <p:sp>
          <p:nvSpPr>
            <p:cNvPr id="6" name="AutoShape 6"/>
            <p:cNvSpPr/>
            <p:nvPr/>
          </p:nvSpPr>
          <p:spPr>
            <a:xfrm>
              <a:off x="0" y="0"/>
              <a:ext cx="24845970" cy="1563022"/>
            </a:xfrm>
            <a:prstGeom prst="rect">
              <a:avLst/>
            </a:prstGeom>
            <a:solidFill>
              <a:srgbClr val="F0EFEC"/>
            </a:solidFill>
          </p:spPr>
          <p:txBody>
            <a:bodyPr/>
            <a:lstStyle/>
            <a:p>
              <a:endParaRPr lang="en-US"/>
            </a:p>
          </p:txBody>
        </p:sp>
        <p:sp>
          <p:nvSpPr>
            <p:cNvPr id="7" name="TextBox 7"/>
            <p:cNvSpPr txBox="1"/>
            <p:nvPr/>
          </p:nvSpPr>
          <p:spPr>
            <a:xfrm>
              <a:off x="13431174" y="383158"/>
              <a:ext cx="10462586" cy="525145"/>
            </a:xfrm>
            <a:prstGeom prst="rect">
              <a:avLst/>
            </a:prstGeom>
          </p:spPr>
          <p:txBody>
            <a:bodyPr lIns="0" tIns="0" rIns="0" bIns="0" rtlCol="0" anchor="t">
              <a:spAutoFit/>
            </a:bodyPr>
            <a:lstStyle/>
            <a:p>
              <a:pPr algn="r">
                <a:lnSpc>
                  <a:spcPts val="3359"/>
                </a:lnSpc>
              </a:pPr>
              <a:r>
                <a:rPr lang="en-US" sz="2400" spc="240">
                  <a:solidFill>
                    <a:srgbClr val="866042"/>
                  </a:solidFill>
                  <a:latin typeface="Vollkorn"/>
                </a:rPr>
                <a:t>The Business of Sports &amp; Entertainment</a:t>
              </a:r>
            </a:p>
          </p:txBody>
        </p:sp>
      </p:grpSp>
      <p:sp>
        <p:nvSpPr>
          <p:cNvPr id="8" name="Freeform 8"/>
          <p:cNvSpPr/>
          <p:nvPr/>
        </p:nvSpPr>
        <p:spPr>
          <a:xfrm>
            <a:off x="1028700" y="9491038"/>
            <a:ext cx="1908585" cy="636195"/>
          </a:xfrm>
          <a:custGeom>
            <a:avLst/>
            <a:gdLst/>
            <a:ahLst/>
            <a:cxnLst/>
            <a:rect l="l" t="t" r="r" b="b"/>
            <a:pathLst>
              <a:path w="1908585" h="636195">
                <a:moveTo>
                  <a:pt x="0" y="0"/>
                </a:moveTo>
                <a:lnTo>
                  <a:pt x="1908585" y="0"/>
                </a:lnTo>
                <a:lnTo>
                  <a:pt x="1908585" y="636194"/>
                </a:lnTo>
                <a:lnTo>
                  <a:pt x="0" y="636194"/>
                </a:lnTo>
                <a:lnTo>
                  <a:pt x="0" y="0"/>
                </a:lnTo>
                <a:close/>
              </a:path>
            </a:pathLst>
          </a:custGeom>
          <a:blipFill>
            <a:blip r:embed="rId4"/>
            <a:stretch>
              <a:fillRect/>
            </a:stretch>
          </a:blipFill>
        </p:spPr>
        <p:txBody>
          <a:bodyPr/>
          <a:lstStyle/>
          <a:p>
            <a:endParaRPr lang="en-US"/>
          </a:p>
        </p:txBody>
      </p:sp>
      <p:sp>
        <p:nvSpPr>
          <p:cNvPr id="9" name="Freeform 9"/>
          <p:cNvSpPr/>
          <p:nvPr/>
        </p:nvSpPr>
        <p:spPr>
          <a:xfrm>
            <a:off x="14292119" y="2239772"/>
            <a:ext cx="1664502" cy="1664502"/>
          </a:xfrm>
          <a:custGeom>
            <a:avLst/>
            <a:gdLst/>
            <a:ahLst/>
            <a:cxnLst/>
            <a:rect l="l" t="t" r="r" b="b"/>
            <a:pathLst>
              <a:path w="1664502" h="1664502">
                <a:moveTo>
                  <a:pt x="0" y="0"/>
                </a:moveTo>
                <a:lnTo>
                  <a:pt x="1664502" y="0"/>
                </a:lnTo>
                <a:lnTo>
                  <a:pt x="1664502" y="1664502"/>
                </a:lnTo>
                <a:lnTo>
                  <a:pt x="0" y="1664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8389930" y="2317953"/>
            <a:ext cx="1508140" cy="1508140"/>
          </a:xfrm>
          <a:custGeom>
            <a:avLst/>
            <a:gdLst/>
            <a:ahLst/>
            <a:cxnLst/>
            <a:rect l="l" t="t" r="r" b="b"/>
            <a:pathLst>
              <a:path w="1508140" h="1508140">
                <a:moveTo>
                  <a:pt x="0" y="0"/>
                </a:moveTo>
                <a:lnTo>
                  <a:pt x="1508140" y="0"/>
                </a:lnTo>
                <a:lnTo>
                  <a:pt x="1508140" y="1508140"/>
                </a:lnTo>
                <a:lnTo>
                  <a:pt x="0" y="15081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2319469" y="2152005"/>
            <a:ext cx="1853298" cy="1543779"/>
          </a:xfrm>
          <a:custGeom>
            <a:avLst/>
            <a:gdLst/>
            <a:ahLst/>
            <a:cxnLst/>
            <a:rect l="l" t="t" r="r" b="b"/>
            <a:pathLst>
              <a:path w="1853298" h="1543779">
                <a:moveTo>
                  <a:pt x="0" y="0"/>
                </a:moveTo>
                <a:lnTo>
                  <a:pt x="1853299" y="0"/>
                </a:lnTo>
                <a:lnTo>
                  <a:pt x="1853299" y="1543779"/>
                </a:lnTo>
                <a:lnTo>
                  <a:pt x="0" y="15437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2362591" y="2886555"/>
            <a:ext cx="1422851" cy="435748"/>
          </a:xfrm>
          <a:custGeom>
            <a:avLst/>
            <a:gdLst/>
            <a:ahLst/>
            <a:cxnLst/>
            <a:rect l="l" t="t" r="r" b="b"/>
            <a:pathLst>
              <a:path w="1422851" h="435748">
                <a:moveTo>
                  <a:pt x="0" y="0"/>
                </a:moveTo>
                <a:lnTo>
                  <a:pt x="1422850" y="0"/>
                </a:lnTo>
                <a:lnTo>
                  <a:pt x="1422850" y="435748"/>
                </a:lnTo>
                <a:lnTo>
                  <a:pt x="0" y="435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3" name="Group 13"/>
          <p:cNvGrpSpPr/>
          <p:nvPr/>
        </p:nvGrpSpPr>
        <p:grpSpPr>
          <a:xfrm>
            <a:off x="1149665" y="4641169"/>
            <a:ext cx="4192906" cy="3530105"/>
            <a:chOff x="0" y="0"/>
            <a:chExt cx="5590542" cy="4706806"/>
          </a:xfrm>
        </p:grpSpPr>
        <p:sp>
          <p:nvSpPr>
            <p:cNvPr id="14" name="TextBox 14"/>
            <p:cNvSpPr txBox="1"/>
            <p:nvPr/>
          </p:nvSpPr>
          <p:spPr>
            <a:xfrm>
              <a:off x="0" y="-47625"/>
              <a:ext cx="5590542" cy="1020445"/>
            </a:xfrm>
            <a:prstGeom prst="rect">
              <a:avLst/>
            </a:prstGeom>
          </p:spPr>
          <p:txBody>
            <a:bodyPr lIns="0" tIns="0" rIns="0" bIns="0" rtlCol="0" anchor="t">
              <a:spAutoFit/>
            </a:bodyPr>
            <a:lstStyle/>
            <a:p>
              <a:pPr algn="ctr">
                <a:lnSpc>
                  <a:spcPts val="6240"/>
                </a:lnSpc>
              </a:pPr>
              <a:r>
                <a:rPr lang="en-US" sz="4800" spc="192">
                  <a:solidFill>
                    <a:srgbClr val="F0EFEC"/>
                  </a:solidFill>
                  <a:latin typeface="Vollkorn Bold"/>
                </a:rPr>
                <a:t>20</a:t>
              </a:r>
            </a:p>
          </p:txBody>
        </p:sp>
        <p:sp>
          <p:nvSpPr>
            <p:cNvPr id="15" name="TextBox 15"/>
            <p:cNvSpPr txBox="1"/>
            <p:nvPr/>
          </p:nvSpPr>
          <p:spPr>
            <a:xfrm>
              <a:off x="0" y="1207321"/>
              <a:ext cx="5590542" cy="3499485"/>
            </a:xfrm>
            <a:prstGeom prst="rect">
              <a:avLst/>
            </a:prstGeom>
          </p:spPr>
          <p:txBody>
            <a:bodyPr lIns="0" tIns="0" rIns="0" bIns="0" rtlCol="0" anchor="t">
              <a:spAutoFit/>
            </a:bodyPr>
            <a:lstStyle/>
            <a:p>
              <a:pPr algn="ctr">
                <a:lnSpc>
                  <a:spcPts val="4200"/>
                </a:lnSpc>
              </a:pPr>
              <a:r>
                <a:rPr lang="en-US" sz="2800" spc="28">
                  <a:solidFill>
                    <a:srgbClr val="F0EFEC"/>
                  </a:solidFill>
                  <a:latin typeface="Vollkorn"/>
                </a:rPr>
                <a:t>NBC has held the broadcast rights to the Kentucky Derby for more than 20 years.  The contract is up in 2025.</a:t>
              </a:r>
            </a:p>
          </p:txBody>
        </p:sp>
      </p:grpSp>
      <p:grpSp>
        <p:nvGrpSpPr>
          <p:cNvPr id="16" name="Group 16"/>
          <p:cNvGrpSpPr/>
          <p:nvPr/>
        </p:nvGrpSpPr>
        <p:grpSpPr>
          <a:xfrm>
            <a:off x="6807051" y="4738324"/>
            <a:ext cx="4673897" cy="3432950"/>
            <a:chOff x="0" y="0"/>
            <a:chExt cx="6231863" cy="4577266"/>
          </a:xfrm>
        </p:grpSpPr>
        <p:sp>
          <p:nvSpPr>
            <p:cNvPr id="17" name="TextBox 17"/>
            <p:cNvSpPr txBox="1"/>
            <p:nvPr/>
          </p:nvSpPr>
          <p:spPr>
            <a:xfrm>
              <a:off x="0" y="-47625"/>
              <a:ext cx="6231863" cy="890905"/>
            </a:xfrm>
            <a:prstGeom prst="rect">
              <a:avLst/>
            </a:prstGeom>
          </p:spPr>
          <p:txBody>
            <a:bodyPr lIns="0" tIns="0" rIns="0" bIns="0" rtlCol="0" anchor="t">
              <a:spAutoFit/>
            </a:bodyPr>
            <a:lstStyle/>
            <a:p>
              <a:pPr algn="ctr">
                <a:lnSpc>
                  <a:spcPts val="5460"/>
                </a:lnSpc>
              </a:pPr>
              <a:r>
                <a:rPr lang="en-US" sz="4200" spc="168">
                  <a:solidFill>
                    <a:srgbClr val="F0EFEC"/>
                  </a:solidFill>
                  <a:latin typeface="Vollkorn Bold"/>
                </a:rPr>
                <a:t>12.5 HOURS</a:t>
              </a:r>
            </a:p>
          </p:txBody>
        </p:sp>
        <p:sp>
          <p:nvSpPr>
            <p:cNvPr id="18" name="TextBox 18"/>
            <p:cNvSpPr txBox="1"/>
            <p:nvPr/>
          </p:nvSpPr>
          <p:spPr>
            <a:xfrm>
              <a:off x="0" y="1077781"/>
              <a:ext cx="6231863" cy="3499485"/>
            </a:xfrm>
            <a:prstGeom prst="rect">
              <a:avLst/>
            </a:prstGeom>
          </p:spPr>
          <p:txBody>
            <a:bodyPr lIns="0" tIns="0" rIns="0" bIns="0" rtlCol="0" anchor="t">
              <a:spAutoFit/>
            </a:bodyPr>
            <a:lstStyle/>
            <a:p>
              <a:pPr algn="ctr">
                <a:lnSpc>
                  <a:spcPts val="4200"/>
                </a:lnSpc>
              </a:pPr>
              <a:r>
                <a:rPr lang="en-US" sz="2800" spc="28">
                  <a:solidFill>
                    <a:srgbClr val="F0EFEC"/>
                  </a:solidFill>
                  <a:latin typeface="Vollkorn"/>
                </a:rPr>
                <a:t>This year, NBC will broadcast a record 12.5 hours of Kentucky Derby coverage on NBC, Peacock and USA Network over two days.</a:t>
              </a:r>
            </a:p>
          </p:txBody>
        </p:sp>
      </p:grpSp>
      <p:grpSp>
        <p:nvGrpSpPr>
          <p:cNvPr id="19" name="Group 19"/>
          <p:cNvGrpSpPr/>
          <p:nvPr/>
        </p:nvGrpSpPr>
        <p:grpSpPr>
          <a:xfrm>
            <a:off x="12500891" y="4689747"/>
            <a:ext cx="5246958" cy="3530105"/>
            <a:chOff x="0" y="0"/>
            <a:chExt cx="6995943" cy="4706806"/>
          </a:xfrm>
        </p:grpSpPr>
        <p:sp>
          <p:nvSpPr>
            <p:cNvPr id="20" name="TextBox 20"/>
            <p:cNvSpPr txBox="1"/>
            <p:nvPr/>
          </p:nvSpPr>
          <p:spPr>
            <a:xfrm>
              <a:off x="0" y="-47625"/>
              <a:ext cx="6995943" cy="1020445"/>
            </a:xfrm>
            <a:prstGeom prst="rect">
              <a:avLst/>
            </a:prstGeom>
          </p:spPr>
          <p:txBody>
            <a:bodyPr lIns="0" tIns="0" rIns="0" bIns="0" rtlCol="0" anchor="t">
              <a:spAutoFit/>
            </a:bodyPr>
            <a:lstStyle/>
            <a:p>
              <a:pPr algn="ctr">
                <a:lnSpc>
                  <a:spcPts val="6240"/>
                </a:lnSpc>
              </a:pPr>
              <a:r>
                <a:rPr lang="en-US" sz="4800" spc="192">
                  <a:solidFill>
                    <a:srgbClr val="F0EFEC"/>
                  </a:solidFill>
                  <a:latin typeface="Vollkorn Bold"/>
                </a:rPr>
                <a:t>170</a:t>
              </a:r>
            </a:p>
          </p:txBody>
        </p:sp>
        <p:sp>
          <p:nvSpPr>
            <p:cNvPr id="21" name="TextBox 21"/>
            <p:cNvSpPr txBox="1"/>
            <p:nvPr/>
          </p:nvSpPr>
          <p:spPr>
            <a:xfrm>
              <a:off x="0" y="1207321"/>
              <a:ext cx="6995943" cy="3499485"/>
            </a:xfrm>
            <a:prstGeom prst="rect">
              <a:avLst/>
            </a:prstGeom>
          </p:spPr>
          <p:txBody>
            <a:bodyPr lIns="0" tIns="0" rIns="0" bIns="0" rtlCol="0" anchor="t">
              <a:spAutoFit/>
            </a:bodyPr>
            <a:lstStyle/>
            <a:p>
              <a:pPr algn="ctr">
                <a:lnSpc>
                  <a:spcPts val="4200"/>
                </a:lnSpc>
              </a:pPr>
              <a:r>
                <a:rPr lang="en-US" sz="2800" spc="28">
                  <a:solidFill>
                    <a:srgbClr val="F0EFEC"/>
                  </a:solidFill>
                  <a:latin typeface="Vollkorn"/>
                </a:rPr>
                <a:t>NBC Sports will have 16 different international networks covering the race in more than 170 countries, up from six networks/broadcasters in 2023.</a:t>
              </a:r>
            </a:p>
          </p:txBody>
        </p:sp>
      </p:grpSp>
      <p:sp>
        <p:nvSpPr>
          <p:cNvPr id="22" name="TextBox 22"/>
          <p:cNvSpPr txBox="1"/>
          <p:nvPr/>
        </p:nvSpPr>
        <p:spPr>
          <a:xfrm>
            <a:off x="3163630" y="496887"/>
            <a:ext cx="11960740" cy="1139825"/>
          </a:xfrm>
          <a:prstGeom prst="rect">
            <a:avLst/>
          </a:prstGeom>
        </p:spPr>
        <p:txBody>
          <a:bodyPr lIns="0" tIns="0" rIns="0" bIns="0" rtlCol="0" anchor="t">
            <a:spAutoFit/>
          </a:bodyPr>
          <a:lstStyle/>
          <a:p>
            <a:pPr algn="ctr">
              <a:lnSpc>
                <a:spcPts val="8800"/>
              </a:lnSpc>
            </a:pPr>
            <a:r>
              <a:rPr lang="en-US" sz="8000" spc="160">
                <a:solidFill>
                  <a:srgbClr val="F0EFEC"/>
                </a:solidFill>
                <a:latin typeface="Vollkorn Bold"/>
              </a:rPr>
              <a:t>Broadcast Rights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78463" y="-167966"/>
            <a:ext cx="18644927" cy="3316970"/>
          </a:xfrm>
          <a:prstGeom prst="rect">
            <a:avLst/>
          </a:prstGeom>
          <a:solidFill>
            <a:srgbClr val="866042"/>
          </a:solidFill>
        </p:spPr>
        <p:txBody>
          <a:bodyPr/>
          <a:lstStyle/>
          <a:p>
            <a:endParaRPr lang="en-US"/>
          </a:p>
        </p:txBody>
      </p:sp>
      <p:grpSp>
        <p:nvGrpSpPr>
          <p:cNvPr id="3" name="Group 3"/>
          <p:cNvGrpSpPr/>
          <p:nvPr/>
        </p:nvGrpSpPr>
        <p:grpSpPr>
          <a:xfrm rot="-5400000">
            <a:off x="6455936" y="6167495"/>
            <a:ext cx="5491783" cy="115654"/>
            <a:chOff x="0" y="0"/>
            <a:chExt cx="16885524" cy="355600"/>
          </a:xfrm>
        </p:grpSpPr>
        <p:sp>
          <p:nvSpPr>
            <p:cNvPr id="4" name="Freeform 4"/>
            <p:cNvSpPr/>
            <p:nvPr/>
          </p:nvSpPr>
          <p:spPr>
            <a:xfrm>
              <a:off x="92710" y="21590"/>
              <a:ext cx="16753445" cy="293370"/>
            </a:xfrm>
            <a:custGeom>
              <a:avLst/>
              <a:gdLst/>
              <a:ahLst/>
              <a:cxnLst/>
              <a:rect l="l" t="t" r="r" b="b"/>
              <a:pathLst>
                <a:path w="16753445" h="293370">
                  <a:moveTo>
                    <a:pt x="16350855" y="33020"/>
                  </a:moveTo>
                  <a:cubicBezTo>
                    <a:pt x="16303864" y="36830"/>
                    <a:pt x="16242905" y="45720"/>
                    <a:pt x="16199725" y="36830"/>
                  </a:cubicBezTo>
                  <a:cubicBezTo>
                    <a:pt x="16018114" y="41910"/>
                    <a:pt x="15836505" y="0"/>
                    <a:pt x="15651084" y="17780"/>
                  </a:cubicBezTo>
                  <a:cubicBezTo>
                    <a:pt x="15661245" y="24130"/>
                    <a:pt x="15651084" y="34290"/>
                    <a:pt x="15640925" y="38100"/>
                  </a:cubicBezTo>
                  <a:lnTo>
                    <a:pt x="15638384" y="31750"/>
                  </a:lnTo>
                  <a:lnTo>
                    <a:pt x="15624414" y="44450"/>
                  </a:lnTo>
                  <a:cubicBezTo>
                    <a:pt x="15610445" y="45720"/>
                    <a:pt x="15616795" y="29210"/>
                    <a:pt x="15628225" y="26670"/>
                  </a:cubicBezTo>
                  <a:cubicBezTo>
                    <a:pt x="15554564" y="26670"/>
                    <a:pt x="15488525" y="33020"/>
                    <a:pt x="15416134" y="29210"/>
                  </a:cubicBezTo>
                  <a:cubicBezTo>
                    <a:pt x="15411055" y="49530"/>
                    <a:pt x="15379305" y="30480"/>
                    <a:pt x="15376764" y="50800"/>
                  </a:cubicBezTo>
                  <a:cubicBezTo>
                    <a:pt x="15372955" y="46990"/>
                    <a:pt x="15376764" y="45720"/>
                    <a:pt x="15378034" y="41910"/>
                  </a:cubicBezTo>
                  <a:cubicBezTo>
                    <a:pt x="15364064" y="44450"/>
                    <a:pt x="15353905" y="46990"/>
                    <a:pt x="15345014" y="48260"/>
                  </a:cubicBezTo>
                  <a:cubicBezTo>
                    <a:pt x="15252211" y="50800"/>
                    <a:pt x="15203080" y="45720"/>
                    <a:pt x="15061143" y="27940"/>
                  </a:cubicBezTo>
                  <a:cubicBezTo>
                    <a:pt x="14225904" y="11430"/>
                    <a:pt x="13423422" y="25400"/>
                    <a:pt x="12604560" y="19050"/>
                  </a:cubicBezTo>
                  <a:cubicBezTo>
                    <a:pt x="11774780" y="22860"/>
                    <a:pt x="10955918" y="40640"/>
                    <a:pt x="10104302" y="45720"/>
                  </a:cubicBezTo>
                  <a:cubicBezTo>
                    <a:pt x="9973285" y="77470"/>
                    <a:pt x="9793136" y="62230"/>
                    <a:pt x="9640280" y="90170"/>
                  </a:cubicBezTo>
                  <a:lnTo>
                    <a:pt x="9651200" y="80010"/>
                  </a:lnTo>
                  <a:cubicBezTo>
                    <a:pt x="9520182" y="93980"/>
                    <a:pt x="9487427" y="77470"/>
                    <a:pt x="9318195" y="66040"/>
                  </a:cubicBezTo>
                  <a:cubicBezTo>
                    <a:pt x="9318195" y="77470"/>
                    <a:pt x="9252688" y="68580"/>
                    <a:pt x="9279983" y="87630"/>
                  </a:cubicBezTo>
                  <a:cubicBezTo>
                    <a:pt x="9219933" y="102870"/>
                    <a:pt x="9176259" y="60960"/>
                    <a:pt x="9094373" y="69850"/>
                  </a:cubicBezTo>
                  <a:cubicBezTo>
                    <a:pt x="9088916" y="63500"/>
                    <a:pt x="9094373" y="81280"/>
                    <a:pt x="9077997" y="74930"/>
                  </a:cubicBezTo>
                  <a:cubicBezTo>
                    <a:pt x="8865093" y="97790"/>
                    <a:pt x="9121669" y="64770"/>
                    <a:pt x="8843257" y="46990"/>
                  </a:cubicBezTo>
                  <a:cubicBezTo>
                    <a:pt x="8461122" y="53340"/>
                    <a:pt x="8073527" y="72390"/>
                    <a:pt x="7707768" y="60960"/>
                  </a:cubicBezTo>
                  <a:cubicBezTo>
                    <a:pt x="7729606" y="59690"/>
                    <a:pt x="7740523" y="74930"/>
                    <a:pt x="7702310" y="74930"/>
                  </a:cubicBezTo>
                  <a:cubicBezTo>
                    <a:pt x="7664096" y="44450"/>
                    <a:pt x="7576751" y="82550"/>
                    <a:pt x="7511242" y="71120"/>
                  </a:cubicBezTo>
                  <a:cubicBezTo>
                    <a:pt x="7516701" y="64770"/>
                    <a:pt x="7549455" y="63500"/>
                    <a:pt x="7565833" y="59690"/>
                  </a:cubicBezTo>
                  <a:cubicBezTo>
                    <a:pt x="7402060" y="46990"/>
                    <a:pt x="7260124" y="66040"/>
                    <a:pt x="7107271" y="53340"/>
                  </a:cubicBezTo>
                  <a:cubicBezTo>
                    <a:pt x="6959875" y="66040"/>
                    <a:pt x="6779726" y="39370"/>
                    <a:pt x="6681463" y="54610"/>
                  </a:cubicBezTo>
                  <a:cubicBezTo>
                    <a:pt x="6703299" y="43180"/>
                    <a:pt x="6615953" y="45720"/>
                    <a:pt x="6583200" y="39370"/>
                  </a:cubicBezTo>
                  <a:cubicBezTo>
                    <a:pt x="6474018" y="74930"/>
                    <a:pt x="6288409" y="26670"/>
                    <a:pt x="6157391" y="50800"/>
                  </a:cubicBezTo>
                  <a:lnTo>
                    <a:pt x="6162851" y="44450"/>
                  </a:lnTo>
                  <a:cubicBezTo>
                    <a:pt x="5753420" y="46990"/>
                    <a:pt x="5311235" y="39370"/>
                    <a:pt x="4890886" y="55880"/>
                  </a:cubicBezTo>
                  <a:cubicBezTo>
                    <a:pt x="4650687" y="59690"/>
                    <a:pt x="4383192" y="27940"/>
                    <a:pt x="4121156" y="43180"/>
                  </a:cubicBezTo>
                  <a:cubicBezTo>
                    <a:pt x="4072025" y="48260"/>
                    <a:pt x="4110238" y="55880"/>
                    <a:pt x="4072025" y="58420"/>
                  </a:cubicBezTo>
                  <a:cubicBezTo>
                    <a:pt x="4006516" y="57150"/>
                    <a:pt x="4072025" y="46990"/>
                    <a:pt x="4044729" y="43180"/>
                  </a:cubicBezTo>
                  <a:cubicBezTo>
                    <a:pt x="3913712" y="57150"/>
                    <a:pt x="3744480" y="40640"/>
                    <a:pt x="3580708" y="40640"/>
                  </a:cubicBezTo>
                  <a:cubicBezTo>
                    <a:pt x="3558872" y="45720"/>
                    <a:pt x="3515199" y="48260"/>
                    <a:pt x="3531577" y="55880"/>
                  </a:cubicBezTo>
                  <a:cubicBezTo>
                    <a:pt x="3351427" y="31750"/>
                    <a:pt x="3105769" y="64770"/>
                    <a:pt x="2920160" y="45720"/>
                  </a:cubicBezTo>
                  <a:cubicBezTo>
                    <a:pt x="2985669" y="76200"/>
                    <a:pt x="2810978" y="62230"/>
                    <a:pt x="2745469" y="69850"/>
                  </a:cubicBezTo>
                  <a:cubicBezTo>
                    <a:pt x="2707256" y="68580"/>
                    <a:pt x="2707256" y="60960"/>
                    <a:pt x="2718174" y="54610"/>
                  </a:cubicBezTo>
                  <a:cubicBezTo>
                    <a:pt x="2581697" y="58420"/>
                    <a:pt x="2510729" y="59690"/>
                    <a:pt x="2341498" y="50800"/>
                  </a:cubicBezTo>
                  <a:cubicBezTo>
                    <a:pt x="2265071" y="54610"/>
                    <a:pt x="2243234" y="71120"/>
                    <a:pt x="2150430" y="66040"/>
                  </a:cubicBezTo>
                  <a:cubicBezTo>
                    <a:pt x="2095840" y="44450"/>
                    <a:pt x="1959363" y="64770"/>
                    <a:pt x="1872017" y="57150"/>
                  </a:cubicBezTo>
                  <a:cubicBezTo>
                    <a:pt x="1893854" y="74930"/>
                    <a:pt x="1779213" y="90170"/>
                    <a:pt x="1691868" y="82550"/>
                  </a:cubicBezTo>
                  <a:lnTo>
                    <a:pt x="1719163" y="57150"/>
                  </a:lnTo>
                  <a:cubicBezTo>
                    <a:pt x="1686409" y="58420"/>
                    <a:pt x="1653654"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31817" y="237490"/>
                    <a:pt x="1713704" y="238760"/>
                    <a:pt x="1839262" y="250190"/>
                  </a:cubicBezTo>
                  <a:cubicBezTo>
                    <a:pt x="1784672" y="245110"/>
                    <a:pt x="1839262" y="233680"/>
                    <a:pt x="1866558" y="232410"/>
                  </a:cubicBezTo>
                  <a:lnTo>
                    <a:pt x="1926607" y="250190"/>
                  </a:lnTo>
                  <a:cubicBezTo>
                    <a:pt x="1997575" y="260350"/>
                    <a:pt x="2095839" y="243840"/>
                    <a:pt x="2161348" y="233680"/>
                  </a:cubicBezTo>
                  <a:cubicBezTo>
                    <a:pt x="2172266" y="237490"/>
                    <a:pt x="2177725" y="242570"/>
                    <a:pt x="2177725" y="246380"/>
                  </a:cubicBezTo>
                  <a:cubicBezTo>
                    <a:pt x="2243234" y="257810"/>
                    <a:pt x="2243234" y="236220"/>
                    <a:pt x="2270529" y="232410"/>
                  </a:cubicBezTo>
                  <a:lnTo>
                    <a:pt x="2314202" y="245110"/>
                  </a:lnTo>
                  <a:lnTo>
                    <a:pt x="2325120" y="232410"/>
                  </a:lnTo>
                  <a:cubicBezTo>
                    <a:pt x="2390629" y="224790"/>
                    <a:pt x="2477974" y="228600"/>
                    <a:pt x="2467056" y="248920"/>
                  </a:cubicBezTo>
                  <a:cubicBezTo>
                    <a:pt x="2494351" y="245110"/>
                    <a:pt x="2516187" y="241300"/>
                    <a:pt x="2483433" y="234950"/>
                  </a:cubicBezTo>
                  <a:cubicBezTo>
                    <a:pt x="2548942" y="246380"/>
                    <a:pt x="2723632" y="246380"/>
                    <a:pt x="2838273" y="240030"/>
                  </a:cubicBezTo>
                  <a:cubicBezTo>
                    <a:pt x="2783682" y="234950"/>
                    <a:pt x="2789141" y="228600"/>
                    <a:pt x="2783682" y="215900"/>
                  </a:cubicBezTo>
                  <a:cubicBezTo>
                    <a:pt x="2843732" y="194310"/>
                    <a:pt x="2849191" y="219710"/>
                    <a:pt x="2898323" y="207010"/>
                  </a:cubicBezTo>
                  <a:cubicBezTo>
                    <a:pt x="2898323" y="214630"/>
                    <a:pt x="2952913" y="223520"/>
                    <a:pt x="2898323" y="228600"/>
                  </a:cubicBezTo>
                  <a:cubicBezTo>
                    <a:pt x="3051177" y="256540"/>
                    <a:pt x="3269540" y="233680"/>
                    <a:pt x="3466066" y="240030"/>
                  </a:cubicBezTo>
                  <a:cubicBezTo>
                    <a:pt x="3504281" y="236220"/>
                    <a:pt x="3493361" y="233680"/>
                    <a:pt x="3509739" y="227330"/>
                  </a:cubicBezTo>
                  <a:cubicBezTo>
                    <a:pt x="3635298" y="248920"/>
                    <a:pt x="3782693" y="226060"/>
                    <a:pt x="3913711" y="236220"/>
                  </a:cubicBezTo>
                  <a:cubicBezTo>
                    <a:pt x="3886416" y="227330"/>
                    <a:pt x="3924629" y="201930"/>
                    <a:pt x="4001056" y="200660"/>
                  </a:cubicBezTo>
                  <a:cubicBezTo>
                    <a:pt x="4082942" y="182880"/>
                    <a:pt x="4033811" y="226060"/>
                    <a:pt x="4104779" y="236220"/>
                  </a:cubicBezTo>
                  <a:cubicBezTo>
                    <a:pt x="4142992" y="227330"/>
                    <a:pt x="4208501" y="226060"/>
                    <a:pt x="4235796" y="227330"/>
                  </a:cubicBezTo>
                  <a:lnTo>
                    <a:pt x="4235796" y="229870"/>
                  </a:lnTo>
                  <a:cubicBezTo>
                    <a:pt x="4279469" y="219710"/>
                    <a:pt x="4350437" y="214630"/>
                    <a:pt x="4405028" y="223520"/>
                  </a:cubicBezTo>
                  <a:lnTo>
                    <a:pt x="4394109" y="224790"/>
                  </a:lnTo>
                  <a:cubicBezTo>
                    <a:pt x="4437782" y="226060"/>
                    <a:pt x="4486914" y="237490"/>
                    <a:pt x="4530586" y="236220"/>
                  </a:cubicBezTo>
                  <a:cubicBezTo>
                    <a:pt x="4552423" y="219710"/>
                    <a:pt x="4661604" y="229870"/>
                    <a:pt x="4688900" y="214630"/>
                  </a:cubicBezTo>
                  <a:cubicBezTo>
                    <a:pt x="4694358" y="215900"/>
                    <a:pt x="4688900" y="217170"/>
                    <a:pt x="4699818" y="220980"/>
                  </a:cubicBezTo>
                  <a:lnTo>
                    <a:pt x="4705277" y="207010"/>
                  </a:lnTo>
                  <a:lnTo>
                    <a:pt x="4792622" y="214630"/>
                  </a:lnTo>
                  <a:cubicBezTo>
                    <a:pt x="4770786" y="219710"/>
                    <a:pt x="4770786" y="226060"/>
                    <a:pt x="4743490" y="229870"/>
                  </a:cubicBezTo>
                  <a:cubicBezTo>
                    <a:pt x="4841754" y="240030"/>
                    <a:pt x="4776244" y="217170"/>
                    <a:pt x="4825377" y="209550"/>
                  </a:cubicBezTo>
                  <a:cubicBezTo>
                    <a:pt x="4890885" y="199390"/>
                    <a:pt x="4890885" y="213360"/>
                    <a:pt x="4918181" y="219710"/>
                  </a:cubicBezTo>
                  <a:cubicBezTo>
                    <a:pt x="4890885" y="227330"/>
                    <a:pt x="4869049" y="215900"/>
                    <a:pt x="4852672" y="218440"/>
                  </a:cubicBezTo>
                  <a:cubicBezTo>
                    <a:pt x="4814458" y="229870"/>
                    <a:pt x="4890885" y="223520"/>
                    <a:pt x="4896345" y="231140"/>
                  </a:cubicBezTo>
                  <a:cubicBezTo>
                    <a:pt x="4912721" y="231140"/>
                    <a:pt x="4918181" y="214630"/>
                    <a:pt x="4967312" y="217170"/>
                  </a:cubicBezTo>
                  <a:cubicBezTo>
                    <a:pt x="5010985" y="218440"/>
                    <a:pt x="5109248" y="214630"/>
                    <a:pt x="5098330" y="229870"/>
                  </a:cubicBezTo>
                  <a:cubicBezTo>
                    <a:pt x="5136544" y="222250"/>
                    <a:pt x="5174757" y="223520"/>
                    <a:pt x="5202052" y="215900"/>
                  </a:cubicBezTo>
                  <a:cubicBezTo>
                    <a:pt x="5169298" y="213360"/>
                    <a:pt x="5103789" y="209550"/>
                    <a:pt x="5098330" y="199390"/>
                  </a:cubicBezTo>
                  <a:cubicBezTo>
                    <a:pt x="5131084" y="196850"/>
                    <a:pt x="5191135" y="193040"/>
                    <a:pt x="5202052" y="199390"/>
                  </a:cubicBezTo>
                  <a:lnTo>
                    <a:pt x="5174757" y="203200"/>
                  </a:lnTo>
                  <a:cubicBezTo>
                    <a:pt x="5202052" y="199390"/>
                    <a:pt x="5289398" y="204470"/>
                    <a:pt x="5245725" y="189230"/>
                  </a:cubicBezTo>
                  <a:lnTo>
                    <a:pt x="5311234" y="209550"/>
                  </a:lnTo>
                  <a:cubicBezTo>
                    <a:pt x="5333071" y="198120"/>
                    <a:pt x="5398579" y="198120"/>
                    <a:pt x="5453170" y="195580"/>
                  </a:cubicBezTo>
                  <a:cubicBezTo>
                    <a:pt x="5453170" y="210820"/>
                    <a:pt x="5414957" y="228600"/>
                    <a:pt x="5513220" y="232410"/>
                  </a:cubicBezTo>
                  <a:lnTo>
                    <a:pt x="5600565" y="215900"/>
                  </a:lnTo>
                  <a:cubicBezTo>
                    <a:pt x="5644238" y="214630"/>
                    <a:pt x="5655156" y="218440"/>
                    <a:pt x="5649696" y="227330"/>
                  </a:cubicBezTo>
                  <a:cubicBezTo>
                    <a:pt x="5802551" y="236220"/>
                    <a:pt x="5808010" y="184150"/>
                    <a:pt x="5928110" y="198120"/>
                  </a:cubicBezTo>
                  <a:cubicBezTo>
                    <a:pt x="5878978" y="217170"/>
                    <a:pt x="5917191" y="218440"/>
                    <a:pt x="5971782" y="223520"/>
                  </a:cubicBezTo>
                  <a:cubicBezTo>
                    <a:pt x="5971782" y="220980"/>
                    <a:pt x="5977241" y="214630"/>
                    <a:pt x="5999078" y="213360"/>
                  </a:cubicBezTo>
                  <a:cubicBezTo>
                    <a:pt x="5982700" y="204470"/>
                    <a:pt x="5966323" y="226060"/>
                    <a:pt x="5922650" y="213360"/>
                  </a:cubicBezTo>
                  <a:cubicBezTo>
                    <a:pt x="5911732" y="201930"/>
                    <a:pt x="5971782" y="205740"/>
                    <a:pt x="5999078" y="201930"/>
                  </a:cubicBezTo>
                  <a:cubicBezTo>
                    <a:pt x="6108259" y="242570"/>
                    <a:pt x="6359376" y="212090"/>
                    <a:pt x="6534067" y="231140"/>
                  </a:cubicBezTo>
                  <a:cubicBezTo>
                    <a:pt x="6523148" y="208280"/>
                    <a:pt x="6610494" y="224790"/>
                    <a:pt x="6648707" y="215900"/>
                  </a:cubicBezTo>
                  <a:cubicBezTo>
                    <a:pt x="6637789" y="240030"/>
                    <a:pt x="6746971" y="212090"/>
                    <a:pt x="6796102" y="226060"/>
                  </a:cubicBezTo>
                  <a:lnTo>
                    <a:pt x="6774266" y="207010"/>
                  </a:lnTo>
                  <a:cubicBezTo>
                    <a:pt x="6883448" y="220980"/>
                    <a:pt x="6948956" y="171450"/>
                    <a:pt x="7014465" y="199390"/>
                  </a:cubicBezTo>
                  <a:cubicBezTo>
                    <a:pt x="7074515" y="207010"/>
                    <a:pt x="6992629" y="215900"/>
                    <a:pt x="6970793" y="219710"/>
                  </a:cubicBezTo>
                  <a:cubicBezTo>
                    <a:pt x="7052679" y="245110"/>
                    <a:pt x="7194615" y="199390"/>
                    <a:pt x="7260123" y="227330"/>
                  </a:cubicBezTo>
                  <a:cubicBezTo>
                    <a:pt x="7265583" y="218440"/>
                    <a:pt x="7243747" y="203200"/>
                    <a:pt x="7314715" y="194310"/>
                  </a:cubicBezTo>
                  <a:cubicBezTo>
                    <a:pt x="7374764" y="204470"/>
                    <a:pt x="7489405" y="217170"/>
                    <a:pt x="7478487" y="220980"/>
                  </a:cubicBezTo>
                  <a:cubicBezTo>
                    <a:pt x="7527619" y="215900"/>
                    <a:pt x="7538537" y="209550"/>
                    <a:pt x="7593128" y="217170"/>
                  </a:cubicBezTo>
                  <a:cubicBezTo>
                    <a:pt x="7587668" y="223520"/>
                    <a:pt x="7565832" y="223520"/>
                    <a:pt x="7549455" y="227330"/>
                  </a:cubicBezTo>
                  <a:cubicBezTo>
                    <a:pt x="7631341" y="233680"/>
                    <a:pt x="7702309" y="223520"/>
                    <a:pt x="7773277" y="214630"/>
                  </a:cubicBezTo>
                  <a:cubicBezTo>
                    <a:pt x="7816950" y="232410"/>
                    <a:pt x="7964345" y="223520"/>
                    <a:pt x="8062608" y="233680"/>
                  </a:cubicBezTo>
                  <a:cubicBezTo>
                    <a:pt x="8117199" y="212090"/>
                    <a:pt x="8215462" y="242570"/>
                    <a:pt x="8226381" y="214630"/>
                  </a:cubicBezTo>
                  <a:cubicBezTo>
                    <a:pt x="8226381" y="217170"/>
                    <a:pt x="8237299" y="220980"/>
                    <a:pt x="8242757" y="223520"/>
                  </a:cubicBezTo>
                  <a:cubicBezTo>
                    <a:pt x="8280971" y="215900"/>
                    <a:pt x="8308266" y="196850"/>
                    <a:pt x="8351939" y="195580"/>
                  </a:cubicBezTo>
                  <a:lnTo>
                    <a:pt x="8335562" y="214630"/>
                  </a:lnTo>
                  <a:cubicBezTo>
                    <a:pt x="8324643" y="236220"/>
                    <a:pt x="8444743" y="222250"/>
                    <a:pt x="8472039" y="228600"/>
                  </a:cubicBezTo>
                  <a:cubicBezTo>
                    <a:pt x="8444743" y="215900"/>
                    <a:pt x="8526630" y="229870"/>
                    <a:pt x="8532089" y="217170"/>
                  </a:cubicBezTo>
                  <a:lnTo>
                    <a:pt x="8586680" y="210820"/>
                  </a:lnTo>
                  <a:cubicBezTo>
                    <a:pt x="8674024" y="205740"/>
                    <a:pt x="8597597" y="201930"/>
                    <a:pt x="8701319" y="199390"/>
                  </a:cubicBezTo>
                  <a:cubicBezTo>
                    <a:pt x="8761369" y="198120"/>
                    <a:pt x="8723157" y="220980"/>
                    <a:pt x="8701319" y="218440"/>
                  </a:cubicBezTo>
                  <a:cubicBezTo>
                    <a:pt x="8750452" y="228600"/>
                    <a:pt x="8805043" y="222250"/>
                    <a:pt x="8854174" y="218440"/>
                  </a:cubicBezTo>
                  <a:cubicBezTo>
                    <a:pt x="8832338" y="218440"/>
                    <a:pt x="8826879" y="217170"/>
                    <a:pt x="8848715" y="213360"/>
                  </a:cubicBezTo>
                  <a:cubicBezTo>
                    <a:pt x="8848715" y="215900"/>
                    <a:pt x="8854174" y="217170"/>
                    <a:pt x="8859633" y="218440"/>
                  </a:cubicBezTo>
                  <a:cubicBezTo>
                    <a:pt x="8881469" y="217170"/>
                    <a:pt x="8897846" y="215900"/>
                    <a:pt x="8919682" y="215900"/>
                  </a:cubicBezTo>
                  <a:lnTo>
                    <a:pt x="8919682" y="217170"/>
                  </a:lnTo>
                  <a:cubicBezTo>
                    <a:pt x="8946978" y="215900"/>
                    <a:pt x="8974273" y="214630"/>
                    <a:pt x="8996110" y="213360"/>
                  </a:cubicBezTo>
                  <a:cubicBezTo>
                    <a:pt x="9012487" y="212090"/>
                    <a:pt x="9023406" y="210820"/>
                    <a:pt x="9034323" y="210820"/>
                  </a:cubicBezTo>
                  <a:cubicBezTo>
                    <a:pt x="9067078" y="209550"/>
                    <a:pt x="9077997" y="209550"/>
                    <a:pt x="9045242" y="213360"/>
                  </a:cubicBezTo>
                  <a:cubicBezTo>
                    <a:pt x="9039782" y="212090"/>
                    <a:pt x="9039782" y="210820"/>
                    <a:pt x="9034323" y="210820"/>
                  </a:cubicBezTo>
                  <a:cubicBezTo>
                    <a:pt x="9023406" y="210820"/>
                    <a:pt x="9012487" y="212090"/>
                    <a:pt x="8996110" y="213360"/>
                  </a:cubicBezTo>
                  <a:cubicBezTo>
                    <a:pt x="8974273" y="215900"/>
                    <a:pt x="8952437" y="220980"/>
                    <a:pt x="8936061" y="222250"/>
                  </a:cubicBezTo>
                  <a:cubicBezTo>
                    <a:pt x="8952437" y="222250"/>
                    <a:pt x="8968815" y="223520"/>
                    <a:pt x="8979732" y="226060"/>
                  </a:cubicBezTo>
                  <a:lnTo>
                    <a:pt x="8963356" y="240030"/>
                  </a:lnTo>
                  <a:cubicBezTo>
                    <a:pt x="9001568" y="241300"/>
                    <a:pt x="9099833" y="224790"/>
                    <a:pt x="9099833" y="218440"/>
                  </a:cubicBezTo>
                  <a:cubicBezTo>
                    <a:pt x="9241769" y="231140"/>
                    <a:pt x="9481968" y="220980"/>
                    <a:pt x="9580231" y="212090"/>
                  </a:cubicBezTo>
                  <a:cubicBezTo>
                    <a:pt x="9585690" y="210820"/>
                    <a:pt x="9596609" y="209550"/>
                    <a:pt x="9607526" y="209550"/>
                  </a:cubicBezTo>
                  <a:cubicBezTo>
                    <a:pt x="9602066" y="210820"/>
                    <a:pt x="9591149" y="210820"/>
                    <a:pt x="9580231" y="212090"/>
                  </a:cubicBezTo>
                  <a:cubicBezTo>
                    <a:pt x="9563854" y="215900"/>
                    <a:pt x="9558395" y="219710"/>
                    <a:pt x="9580231" y="214630"/>
                  </a:cubicBezTo>
                  <a:cubicBezTo>
                    <a:pt x="9629362" y="212090"/>
                    <a:pt x="9683953" y="199390"/>
                    <a:pt x="9689412" y="208280"/>
                  </a:cubicBezTo>
                  <a:cubicBezTo>
                    <a:pt x="9738543" y="201930"/>
                    <a:pt x="9733086" y="218440"/>
                    <a:pt x="9809513" y="219710"/>
                  </a:cubicBezTo>
                  <a:cubicBezTo>
                    <a:pt x="9809513" y="222250"/>
                    <a:pt x="9814972" y="212090"/>
                    <a:pt x="9809513" y="208280"/>
                  </a:cubicBezTo>
                  <a:cubicBezTo>
                    <a:pt x="9804053" y="208280"/>
                    <a:pt x="9804053" y="207010"/>
                    <a:pt x="9798593" y="207010"/>
                  </a:cubicBezTo>
                  <a:cubicBezTo>
                    <a:pt x="9804053" y="207010"/>
                    <a:pt x="9809513" y="207010"/>
                    <a:pt x="9809513" y="208280"/>
                  </a:cubicBezTo>
                  <a:cubicBezTo>
                    <a:pt x="9935070" y="227330"/>
                    <a:pt x="10087926" y="194310"/>
                    <a:pt x="10235319" y="207010"/>
                  </a:cubicBezTo>
                  <a:lnTo>
                    <a:pt x="10240779" y="207010"/>
                  </a:lnTo>
                  <a:lnTo>
                    <a:pt x="10235319" y="207010"/>
                  </a:lnTo>
                  <a:cubicBezTo>
                    <a:pt x="10224402" y="208280"/>
                    <a:pt x="10208024" y="215900"/>
                    <a:pt x="10191648" y="220980"/>
                  </a:cubicBezTo>
                  <a:cubicBezTo>
                    <a:pt x="10306289" y="213360"/>
                    <a:pt x="10415470" y="208280"/>
                    <a:pt x="10519192" y="190500"/>
                  </a:cubicBezTo>
                  <a:cubicBezTo>
                    <a:pt x="10508273" y="196850"/>
                    <a:pt x="10513733" y="203200"/>
                    <a:pt x="10486437" y="207010"/>
                  </a:cubicBezTo>
                  <a:cubicBezTo>
                    <a:pt x="10568324" y="207010"/>
                    <a:pt x="10661128" y="203200"/>
                    <a:pt x="10699341" y="189230"/>
                  </a:cubicBezTo>
                  <a:cubicBezTo>
                    <a:pt x="10644750" y="182880"/>
                    <a:pt x="10693882" y="196850"/>
                    <a:pt x="10661128" y="196850"/>
                  </a:cubicBezTo>
                  <a:cubicBezTo>
                    <a:pt x="10601078" y="184150"/>
                    <a:pt x="10704801" y="170180"/>
                    <a:pt x="10759391" y="173990"/>
                  </a:cubicBezTo>
                  <a:lnTo>
                    <a:pt x="10759391" y="176530"/>
                  </a:lnTo>
                  <a:cubicBezTo>
                    <a:pt x="10841278" y="176530"/>
                    <a:pt x="10841278" y="167640"/>
                    <a:pt x="10923163" y="167640"/>
                  </a:cubicBezTo>
                  <a:cubicBezTo>
                    <a:pt x="10972294" y="175260"/>
                    <a:pt x="10879492" y="171450"/>
                    <a:pt x="10901327" y="180340"/>
                  </a:cubicBezTo>
                  <a:cubicBezTo>
                    <a:pt x="10917704" y="203200"/>
                    <a:pt x="11081476" y="195580"/>
                    <a:pt x="11097854" y="198120"/>
                  </a:cubicBezTo>
                  <a:cubicBezTo>
                    <a:pt x="11119691" y="193040"/>
                    <a:pt x="11146986" y="189230"/>
                    <a:pt x="11141527" y="182880"/>
                  </a:cubicBezTo>
                  <a:cubicBezTo>
                    <a:pt x="11201577" y="176530"/>
                    <a:pt x="11168822" y="196850"/>
                    <a:pt x="11212494" y="195580"/>
                  </a:cubicBezTo>
                  <a:lnTo>
                    <a:pt x="11381725" y="152400"/>
                  </a:lnTo>
                  <a:cubicBezTo>
                    <a:pt x="11381725" y="151130"/>
                    <a:pt x="11387185" y="149860"/>
                    <a:pt x="11392644" y="149860"/>
                  </a:cubicBezTo>
                  <a:lnTo>
                    <a:pt x="11381725" y="152400"/>
                  </a:lnTo>
                  <a:cubicBezTo>
                    <a:pt x="11376266" y="158750"/>
                    <a:pt x="11436317" y="171450"/>
                    <a:pt x="11387185" y="180340"/>
                  </a:cubicBezTo>
                  <a:cubicBezTo>
                    <a:pt x="11518202" y="177800"/>
                    <a:pt x="11589172" y="149860"/>
                    <a:pt x="11671057" y="135890"/>
                  </a:cubicBezTo>
                  <a:cubicBezTo>
                    <a:pt x="11709270" y="139700"/>
                    <a:pt x="11834829" y="130810"/>
                    <a:pt x="11878502" y="129540"/>
                  </a:cubicBezTo>
                  <a:cubicBezTo>
                    <a:pt x="11900338" y="142240"/>
                    <a:pt x="11840287" y="128270"/>
                    <a:pt x="11829370" y="138430"/>
                  </a:cubicBezTo>
                  <a:lnTo>
                    <a:pt x="11894878" y="152400"/>
                  </a:lnTo>
                  <a:cubicBezTo>
                    <a:pt x="11807534" y="154940"/>
                    <a:pt x="11905797" y="173990"/>
                    <a:pt x="11856666" y="182880"/>
                  </a:cubicBezTo>
                  <a:cubicBezTo>
                    <a:pt x="11927633" y="175260"/>
                    <a:pt x="12091405" y="184150"/>
                    <a:pt x="12195128" y="187960"/>
                  </a:cubicBezTo>
                  <a:cubicBezTo>
                    <a:pt x="12124160" y="161290"/>
                    <a:pt x="12337064" y="175260"/>
                    <a:pt x="12331605" y="151130"/>
                  </a:cubicBezTo>
                  <a:cubicBezTo>
                    <a:pt x="12451705" y="147320"/>
                    <a:pt x="12391654" y="170180"/>
                    <a:pt x="12440785" y="175260"/>
                  </a:cubicBezTo>
                  <a:cubicBezTo>
                    <a:pt x="12566345" y="166370"/>
                    <a:pt x="12686444" y="172720"/>
                    <a:pt x="12801085" y="170180"/>
                  </a:cubicBezTo>
                  <a:cubicBezTo>
                    <a:pt x="12801085" y="170180"/>
                    <a:pt x="12801085" y="172720"/>
                    <a:pt x="12795626" y="175260"/>
                  </a:cubicBezTo>
                  <a:cubicBezTo>
                    <a:pt x="12899350" y="167640"/>
                    <a:pt x="13074038" y="175260"/>
                    <a:pt x="13177761" y="153670"/>
                  </a:cubicBezTo>
                  <a:cubicBezTo>
                    <a:pt x="13172304" y="158750"/>
                    <a:pt x="13183221" y="162560"/>
                    <a:pt x="13155925" y="166370"/>
                  </a:cubicBezTo>
                  <a:cubicBezTo>
                    <a:pt x="13270566" y="175260"/>
                    <a:pt x="13177761" y="135890"/>
                    <a:pt x="13308781" y="149860"/>
                  </a:cubicBezTo>
                  <a:lnTo>
                    <a:pt x="13276026" y="161290"/>
                  </a:lnTo>
                  <a:cubicBezTo>
                    <a:pt x="13357911" y="149860"/>
                    <a:pt x="13434339" y="171450"/>
                    <a:pt x="13527142" y="153670"/>
                  </a:cubicBezTo>
                  <a:cubicBezTo>
                    <a:pt x="13532601" y="160020"/>
                    <a:pt x="13510765" y="162560"/>
                    <a:pt x="13494388" y="165100"/>
                  </a:cubicBezTo>
                  <a:cubicBezTo>
                    <a:pt x="13581734" y="160020"/>
                    <a:pt x="13674536" y="162560"/>
                    <a:pt x="13745506" y="146050"/>
                  </a:cubicBezTo>
                  <a:cubicBezTo>
                    <a:pt x="13756423" y="153670"/>
                    <a:pt x="13745506" y="160020"/>
                    <a:pt x="13712751" y="165100"/>
                  </a:cubicBezTo>
                  <a:cubicBezTo>
                    <a:pt x="13794638" y="173990"/>
                    <a:pt x="13805555" y="143510"/>
                    <a:pt x="13881983" y="152400"/>
                  </a:cubicBezTo>
                  <a:cubicBezTo>
                    <a:pt x="13903819" y="153670"/>
                    <a:pt x="13947490" y="163830"/>
                    <a:pt x="13931115" y="163830"/>
                  </a:cubicBezTo>
                  <a:cubicBezTo>
                    <a:pt x="13969326" y="153670"/>
                    <a:pt x="14083967" y="153670"/>
                    <a:pt x="14127642" y="149860"/>
                  </a:cubicBezTo>
                  <a:cubicBezTo>
                    <a:pt x="14138559" y="157480"/>
                    <a:pt x="14171314" y="160020"/>
                    <a:pt x="14214986" y="167640"/>
                  </a:cubicBezTo>
                  <a:cubicBezTo>
                    <a:pt x="14586203" y="167640"/>
                    <a:pt x="14968338" y="170180"/>
                    <a:pt x="15339556" y="157480"/>
                  </a:cubicBezTo>
                  <a:cubicBezTo>
                    <a:pt x="15355175" y="156210"/>
                    <a:pt x="15367875" y="153670"/>
                    <a:pt x="15379305" y="151130"/>
                  </a:cubicBezTo>
                  <a:cubicBezTo>
                    <a:pt x="15395814" y="175260"/>
                    <a:pt x="15356445" y="166370"/>
                    <a:pt x="15366605" y="181610"/>
                  </a:cubicBezTo>
                  <a:cubicBezTo>
                    <a:pt x="15365334" y="161290"/>
                    <a:pt x="15383114" y="175260"/>
                    <a:pt x="15412325" y="168910"/>
                  </a:cubicBezTo>
                  <a:lnTo>
                    <a:pt x="15413595" y="171450"/>
                  </a:lnTo>
                  <a:cubicBezTo>
                    <a:pt x="15426295" y="167640"/>
                    <a:pt x="15433914" y="180340"/>
                    <a:pt x="15446614" y="173990"/>
                  </a:cubicBezTo>
                  <a:lnTo>
                    <a:pt x="15446614" y="168910"/>
                  </a:lnTo>
                  <a:cubicBezTo>
                    <a:pt x="15460584" y="156210"/>
                    <a:pt x="15478364" y="195580"/>
                    <a:pt x="15485984" y="168910"/>
                  </a:cubicBezTo>
                  <a:lnTo>
                    <a:pt x="15497414" y="182880"/>
                  </a:lnTo>
                  <a:cubicBezTo>
                    <a:pt x="15511384" y="160020"/>
                    <a:pt x="15520275" y="190500"/>
                    <a:pt x="15538055" y="170180"/>
                  </a:cubicBezTo>
                  <a:lnTo>
                    <a:pt x="15535514" y="173990"/>
                  </a:lnTo>
                  <a:cubicBezTo>
                    <a:pt x="15559645" y="184150"/>
                    <a:pt x="15585045" y="148590"/>
                    <a:pt x="15593934" y="167640"/>
                  </a:cubicBezTo>
                  <a:cubicBezTo>
                    <a:pt x="15614255" y="163830"/>
                    <a:pt x="15637114" y="160020"/>
                    <a:pt x="15640925" y="140970"/>
                  </a:cubicBezTo>
                  <a:cubicBezTo>
                    <a:pt x="15646005" y="147320"/>
                    <a:pt x="15642195" y="158750"/>
                    <a:pt x="15639655" y="165100"/>
                  </a:cubicBezTo>
                  <a:cubicBezTo>
                    <a:pt x="15715855" y="156210"/>
                    <a:pt x="15799675" y="160020"/>
                    <a:pt x="15866984" y="135890"/>
                  </a:cubicBezTo>
                  <a:cubicBezTo>
                    <a:pt x="15870795" y="139700"/>
                    <a:pt x="15865714" y="142240"/>
                    <a:pt x="15864445" y="147320"/>
                  </a:cubicBezTo>
                  <a:cubicBezTo>
                    <a:pt x="15906355" y="125730"/>
                    <a:pt x="15950805" y="170180"/>
                    <a:pt x="15981284" y="129540"/>
                  </a:cubicBezTo>
                  <a:lnTo>
                    <a:pt x="15992714" y="113030"/>
                  </a:lnTo>
                  <a:cubicBezTo>
                    <a:pt x="16002875" y="119380"/>
                    <a:pt x="16001605" y="132080"/>
                    <a:pt x="16009225" y="137160"/>
                  </a:cubicBezTo>
                  <a:cubicBezTo>
                    <a:pt x="16016845" y="125730"/>
                    <a:pt x="16047325" y="134620"/>
                    <a:pt x="16052405" y="119380"/>
                  </a:cubicBezTo>
                  <a:cubicBezTo>
                    <a:pt x="16057484" y="125730"/>
                    <a:pt x="16051134" y="128270"/>
                    <a:pt x="16051134" y="133350"/>
                  </a:cubicBezTo>
                  <a:cubicBezTo>
                    <a:pt x="16070184" y="137160"/>
                    <a:pt x="16093045" y="111760"/>
                    <a:pt x="16110825" y="116840"/>
                  </a:cubicBezTo>
                  <a:lnTo>
                    <a:pt x="16104475" y="124460"/>
                  </a:lnTo>
                  <a:cubicBezTo>
                    <a:pt x="16200995" y="153670"/>
                    <a:pt x="16324184" y="176530"/>
                    <a:pt x="16404195" y="138430"/>
                  </a:cubicBezTo>
                  <a:cubicBezTo>
                    <a:pt x="16425784" y="132080"/>
                    <a:pt x="16414355" y="160020"/>
                    <a:pt x="16423245" y="158750"/>
                  </a:cubicBezTo>
                  <a:cubicBezTo>
                    <a:pt x="16504525" y="128270"/>
                    <a:pt x="16602314" y="176530"/>
                    <a:pt x="16677245" y="128270"/>
                  </a:cubicBezTo>
                  <a:cubicBezTo>
                    <a:pt x="16735664" y="115570"/>
                    <a:pt x="16753445" y="62230"/>
                    <a:pt x="16753445" y="62230"/>
                  </a:cubicBezTo>
                  <a:cubicBezTo>
                    <a:pt x="16615014" y="83820"/>
                    <a:pt x="16490555" y="60960"/>
                    <a:pt x="16350855" y="33020"/>
                  </a:cubicBezTo>
                  <a:close/>
                </a:path>
              </a:pathLst>
            </a:custGeom>
            <a:solidFill>
              <a:srgbClr val="866042"/>
            </a:solidFill>
          </p:spPr>
          <p:txBody>
            <a:bodyPr/>
            <a:lstStyle/>
            <a:p>
              <a:endParaRPr lang="en-US"/>
            </a:p>
          </p:txBody>
        </p:sp>
      </p:grpSp>
      <p:sp>
        <p:nvSpPr>
          <p:cNvPr id="5" name="Freeform 5"/>
          <p:cNvSpPr/>
          <p:nvPr/>
        </p:nvSpPr>
        <p:spPr>
          <a:xfrm>
            <a:off x="1028700" y="1028700"/>
            <a:ext cx="7136758" cy="3665339"/>
          </a:xfrm>
          <a:custGeom>
            <a:avLst/>
            <a:gdLst/>
            <a:ahLst/>
            <a:cxnLst/>
            <a:rect l="l" t="t" r="r" b="b"/>
            <a:pathLst>
              <a:path w="7136758" h="3665339">
                <a:moveTo>
                  <a:pt x="0" y="0"/>
                </a:moveTo>
                <a:lnTo>
                  <a:pt x="7136758" y="0"/>
                </a:lnTo>
                <a:lnTo>
                  <a:pt x="7136758" y="3665339"/>
                </a:lnTo>
                <a:lnTo>
                  <a:pt x="0" y="3665339"/>
                </a:lnTo>
                <a:lnTo>
                  <a:pt x="0" y="0"/>
                </a:lnTo>
                <a:close/>
              </a:path>
            </a:pathLst>
          </a:custGeom>
          <a:blipFill>
            <a:blip r:embed="rId2"/>
            <a:stretch>
              <a:fillRect t="-14903" b="-14903"/>
            </a:stretch>
          </a:blipFill>
        </p:spPr>
        <p:txBody>
          <a:bodyPr/>
          <a:lstStyle/>
          <a:p>
            <a:endParaRPr lang="en-US"/>
          </a:p>
        </p:txBody>
      </p:sp>
      <p:sp>
        <p:nvSpPr>
          <p:cNvPr id="6" name="Freeform 6"/>
          <p:cNvSpPr/>
          <p:nvPr/>
        </p:nvSpPr>
        <p:spPr>
          <a:xfrm>
            <a:off x="10122542" y="1028700"/>
            <a:ext cx="7136758" cy="3665339"/>
          </a:xfrm>
          <a:custGeom>
            <a:avLst/>
            <a:gdLst/>
            <a:ahLst/>
            <a:cxnLst/>
            <a:rect l="l" t="t" r="r" b="b"/>
            <a:pathLst>
              <a:path w="7136758" h="3665339">
                <a:moveTo>
                  <a:pt x="0" y="0"/>
                </a:moveTo>
                <a:lnTo>
                  <a:pt x="7136758" y="0"/>
                </a:lnTo>
                <a:lnTo>
                  <a:pt x="7136758" y="3665339"/>
                </a:lnTo>
                <a:lnTo>
                  <a:pt x="0" y="3665339"/>
                </a:lnTo>
                <a:lnTo>
                  <a:pt x="0" y="0"/>
                </a:lnTo>
                <a:close/>
              </a:path>
            </a:pathLst>
          </a:custGeom>
          <a:blipFill>
            <a:blip r:embed="rId3"/>
            <a:stretch>
              <a:fillRect t="-2855" b="-2855"/>
            </a:stretch>
          </a:blipFill>
        </p:spPr>
        <p:txBody>
          <a:bodyPr/>
          <a:lstStyle/>
          <a:p>
            <a:endParaRPr lang="en-US"/>
          </a:p>
        </p:txBody>
      </p:sp>
      <p:grpSp>
        <p:nvGrpSpPr>
          <p:cNvPr id="7" name="Group 7"/>
          <p:cNvGrpSpPr/>
          <p:nvPr/>
        </p:nvGrpSpPr>
        <p:grpSpPr>
          <a:xfrm>
            <a:off x="1402787" y="5310981"/>
            <a:ext cx="6762671" cy="4693498"/>
            <a:chOff x="0" y="0"/>
            <a:chExt cx="9016894" cy="6257998"/>
          </a:xfrm>
        </p:grpSpPr>
        <p:sp>
          <p:nvSpPr>
            <p:cNvPr id="8" name="TextBox 8"/>
            <p:cNvSpPr txBox="1"/>
            <p:nvPr/>
          </p:nvSpPr>
          <p:spPr>
            <a:xfrm>
              <a:off x="0" y="-47625"/>
              <a:ext cx="9016894" cy="1184698"/>
            </a:xfrm>
            <a:prstGeom prst="rect">
              <a:avLst/>
            </a:prstGeom>
          </p:spPr>
          <p:txBody>
            <a:bodyPr lIns="0" tIns="0" rIns="0" bIns="0" rtlCol="0" anchor="t">
              <a:spAutoFit/>
            </a:bodyPr>
            <a:lstStyle/>
            <a:p>
              <a:pPr algn="l">
                <a:lnSpc>
                  <a:spcPts val="7280"/>
                </a:lnSpc>
              </a:pPr>
              <a:r>
                <a:rPr lang="en-US" sz="5600" spc="224">
                  <a:solidFill>
                    <a:srgbClr val="866042"/>
                  </a:solidFill>
                  <a:latin typeface="Vollkorn Bold"/>
                </a:rPr>
                <a:t>8X</a:t>
              </a:r>
            </a:p>
          </p:txBody>
        </p:sp>
        <p:sp>
          <p:nvSpPr>
            <p:cNvPr id="9" name="TextBox 9"/>
            <p:cNvSpPr txBox="1"/>
            <p:nvPr/>
          </p:nvSpPr>
          <p:spPr>
            <a:xfrm>
              <a:off x="0" y="1434538"/>
              <a:ext cx="9016894" cy="4823460"/>
            </a:xfrm>
            <a:prstGeom prst="rect">
              <a:avLst/>
            </a:prstGeom>
          </p:spPr>
          <p:txBody>
            <a:bodyPr lIns="0" tIns="0" rIns="0" bIns="0" rtlCol="0" anchor="t">
              <a:spAutoFit/>
            </a:bodyPr>
            <a:lstStyle/>
            <a:p>
              <a:pPr>
                <a:lnSpc>
                  <a:spcPts val="4199"/>
                </a:lnSpc>
              </a:pPr>
              <a:r>
                <a:rPr lang="en-US" sz="2799" spc="27">
                  <a:solidFill>
                    <a:srgbClr val="866042"/>
                  </a:solidFill>
                  <a:latin typeface="Vollkorn"/>
                </a:rPr>
                <a:t>In eight of NBC’s 22 broadcasts, the network topped 15 million viewers (including streaming). Since 2010, NBC Sports has been averaging 15.6 million viewers for the Derby across all platforms in May, excluding the 2020 COVID event, which took place in September.</a:t>
              </a:r>
            </a:p>
          </p:txBody>
        </p:sp>
      </p:grpSp>
      <p:grpSp>
        <p:nvGrpSpPr>
          <p:cNvPr id="10" name="Group 10"/>
          <p:cNvGrpSpPr/>
          <p:nvPr/>
        </p:nvGrpSpPr>
        <p:grpSpPr>
          <a:xfrm>
            <a:off x="10496629" y="5310981"/>
            <a:ext cx="6388583" cy="4226773"/>
            <a:chOff x="0" y="0"/>
            <a:chExt cx="8518111" cy="5635698"/>
          </a:xfrm>
        </p:grpSpPr>
        <p:sp>
          <p:nvSpPr>
            <p:cNvPr id="11" name="TextBox 11"/>
            <p:cNvSpPr txBox="1"/>
            <p:nvPr/>
          </p:nvSpPr>
          <p:spPr>
            <a:xfrm>
              <a:off x="0" y="-47625"/>
              <a:ext cx="8518111" cy="1184698"/>
            </a:xfrm>
            <a:prstGeom prst="rect">
              <a:avLst/>
            </a:prstGeom>
          </p:spPr>
          <p:txBody>
            <a:bodyPr lIns="0" tIns="0" rIns="0" bIns="0" rtlCol="0" anchor="t">
              <a:spAutoFit/>
            </a:bodyPr>
            <a:lstStyle/>
            <a:p>
              <a:pPr algn="l">
                <a:lnSpc>
                  <a:spcPts val="7280"/>
                </a:lnSpc>
              </a:pPr>
              <a:r>
                <a:rPr lang="en-US" sz="5600" spc="224">
                  <a:solidFill>
                    <a:srgbClr val="866042"/>
                  </a:solidFill>
                  <a:latin typeface="Vollkorn Bold"/>
                </a:rPr>
                <a:t>14.8 MILLION</a:t>
              </a:r>
            </a:p>
          </p:txBody>
        </p:sp>
        <p:sp>
          <p:nvSpPr>
            <p:cNvPr id="12" name="TextBox 12"/>
            <p:cNvSpPr txBox="1"/>
            <p:nvPr/>
          </p:nvSpPr>
          <p:spPr>
            <a:xfrm>
              <a:off x="0" y="1425013"/>
              <a:ext cx="8518111" cy="4210685"/>
            </a:xfrm>
            <a:prstGeom prst="rect">
              <a:avLst/>
            </a:prstGeom>
          </p:spPr>
          <p:txBody>
            <a:bodyPr lIns="0" tIns="0" rIns="0" bIns="0" rtlCol="0" anchor="t">
              <a:spAutoFit/>
            </a:bodyPr>
            <a:lstStyle/>
            <a:p>
              <a:pPr>
                <a:lnSpc>
                  <a:spcPts val="4200"/>
                </a:lnSpc>
              </a:pPr>
              <a:r>
                <a:rPr lang="en-US" sz="2800" spc="28">
                  <a:solidFill>
                    <a:srgbClr val="866042"/>
                  </a:solidFill>
                  <a:latin typeface="Vollkorn"/>
                </a:rPr>
                <a:t>Last year's race drew an average of 14.8 million viewers, down from 16-million in 2022.  However, the Kentucky Derby still represented the second-most-watched sporting event on TV of the year as of May.</a:t>
              </a:r>
            </a:p>
          </p:txBody>
        </p:sp>
      </p:grpSp>
      <p:sp>
        <p:nvSpPr>
          <p:cNvPr id="13" name="Freeform 13"/>
          <p:cNvSpPr/>
          <p:nvPr/>
        </p:nvSpPr>
        <p:spPr>
          <a:xfrm>
            <a:off x="16067547" y="9537754"/>
            <a:ext cx="1191753" cy="397251"/>
          </a:xfrm>
          <a:custGeom>
            <a:avLst/>
            <a:gdLst/>
            <a:ahLst/>
            <a:cxnLst/>
            <a:rect l="l" t="t" r="r" b="b"/>
            <a:pathLst>
              <a:path w="1191753" h="397251">
                <a:moveTo>
                  <a:pt x="0" y="0"/>
                </a:moveTo>
                <a:lnTo>
                  <a:pt x="1191753" y="0"/>
                </a:lnTo>
                <a:lnTo>
                  <a:pt x="1191753" y="397251"/>
                </a:lnTo>
                <a:lnTo>
                  <a:pt x="0" y="397251"/>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 r="-1724"/>
            </a:stretch>
          </a:blipFill>
        </p:spPr>
        <p:txBody>
          <a:bodyPr/>
          <a:lstStyle/>
          <a:p>
            <a:endParaRPr lang="en-US"/>
          </a:p>
        </p:txBody>
      </p:sp>
      <p:sp>
        <p:nvSpPr>
          <p:cNvPr id="3" name="AutoShape 3"/>
          <p:cNvSpPr/>
          <p:nvPr/>
        </p:nvSpPr>
        <p:spPr>
          <a:xfrm>
            <a:off x="4482237" y="-560709"/>
            <a:ext cx="9323526" cy="9090360"/>
          </a:xfrm>
          <a:prstGeom prst="rect">
            <a:avLst/>
          </a:prstGeom>
          <a:solidFill>
            <a:srgbClr val="F0EFEC"/>
          </a:solidFill>
        </p:spPr>
        <p:txBody>
          <a:bodyPr/>
          <a:lstStyle/>
          <a:p>
            <a:endParaRPr lang="en-US"/>
          </a:p>
        </p:txBody>
      </p:sp>
      <p:grpSp>
        <p:nvGrpSpPr>
          <p:cNvPr id="4" name="Group 4"/>
          <p:cNvGrpSpPr/>
          <p:nvPr/>
        </p:nvGrpSpPr>
        <p:grpSpPr>
          <a:xfrm>
            <a:off x="4482237" y="8968600"/>
            <a:ext cx="9375700" cy="115654"/>
            <a:chOff x="0" y="0"/>
            <a:chExt cx="28827361" cy="355600"/>
          </a:xfrm>
        </p:grpSpPr>
        <p:sp>
          <p:nvSpPr>
            <p:cNvPr id="5" name="Freeform 5"/>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6" name="Group 6"/>
          <p:cNvGrpSpPr/>
          <p:nvPr/>
        </p:nvGrpSpPr>
        <p:grpSpPr>
          <a:xfrm>
            <a:off x="5320270" y="233470"/>
            <a:ext cx="7647460" cy="7928886"/>
            <a:chOff x="0" y="0"/>
            <a:chExt cx="10196613" cy="10571849"/>
          </a:xfrm>
        </p:grpSpPr>
        <p:sp>
          <p:nvSpPr>
            <p:cNvPr id="7" name="TextBox 7"/>
            <p:cNvSpPr txBox="1"/>
            <p:nvPr/>
          </p:nvSpPr>
          <p:spPr>
            <a:xfrm>
              <a:off x="0" y="3009057"/>
              <a:ext cx="10196613" cy="2579158"/>
            </a:xfrm>
            <a:prstGeom prst="rect">
              <a:avLst/>
            </a:prstGeom>
          </p:spPr>
          <p:txBody>
            <a:bodyPr lIns="0" tIns="0" rIns="0" bIns="0" rtlCol="0" anchor="t">
              <a:spAutoFit/>
            </a:bodyPr>
            <a:lstStyle/>
            <a:p>
              <a:pPr algn="ctr">
                <a:lnSpc>
                  <a:spcPts val="14000"/>
                </a:lnSpc>
              </a:pPr>
              <a:r>
                <a:rPr lang="en-US" sz="14000" spc="140">
                  <a:solidFill>
                    <a:srgbClr val="866042"/>
                  </a:solidFill>
                  <a:latin typeface="Vollkorn Bold"/>
                </a:rPr>
                <a:t>$300M</a:t>
              </a:r>
            </a:p>
          </p:txBody>
        </p:sp>
        <p:sp>
          <p:nvSpPr>
            <p:cNvPr id="8" name="TextBox 8"/>
            <p:cNvSpPr txBox="1"/>
            <p:nvPr/>
          </p:nvSpPr>
          <p:spPr>
            <a:xfrm>
              <a:off x="0" y="5819720"/>
              <a:ext cx="10196613" cy="4752128"/>
            </a:xfrm>
            <a:prstGeom prst="rect">
              <a:avLst/>
            </a:prstGeom>
          </p:spPr>
          <p:txBody>
            <a:bodyPr lIns="0" tIns="0" rIns="0" bIns="0" rtlCol="0" anchor="t">
              <a:spAutoFit/>
            </a:bodyPr>
            <a:lstStyle/>
            <a:p>
              <a:pPr algn="ctr">
                <a:lnSpc>
                  <a:spcPts val="4759"/>
                </a:lnSpc>
              </a:pPr>
              <a:r>
                <a:rPr lang="en-US" sz="3400" spc="136">
                  <a:solidFill>
                    <a:srgbClr val="866042"/>
                  </a:solidFill>
                  <a:latin typeface="Vollkorn Italics"/>
                </a:rPr>
                <a:t>Last year, a record $274 million was wagered on the Kentucky Derby, compared to $126 million in 2021.​  This year, experts predict that figure will surpass $300 million, thanks in part to legalized gambling around the U.S.</a:t>
              </a:r>
            </a:p>
          </p:txBody>
        </p:sp>
        <p:sp>
          <p:nvSpPr>
            <p:cNvPr id="9" name="TextBox 9"/>
            <p:cNvSpPr txBox="1"/>
            <p:nvPr/>
          </p:nvSpPr>
          <p:spPr>
            <a:xfrm>
              <a:off x="0" y="1792955"/>
              <a:ext cx="10196613" cy="731308"/>
            </a:xfrm>
            <a:prstGeom prst="rect">
              <a:avLst/>
            </a:prstGeom>
          </p:spPr>
          <p:txBody>
            <a:bodyPr lIns="0" tIns="0" rIns="0" bIns="0" rtlCol="0" anchor="t">
              <a:spAutoFit/>
            </a:bodyPr>
            <a:lstStyle/>
            <a:p>
              <a:pPr algn="ctr">
                <a:lnSpc>
                  <a:spcPts val="4550"/>
                </a:lnSpc>
              </a:pPr>
              <a:r>
                <a:rPr lang="en-US" sz="3500" spc="140">
                  <a:solidFill>
                    <a:srgbClr val="866042"/>
                  </a:solidFill>
                  <a:latin typeface="Vollkorn Bold"/>
                </a:rPr>
                <a:t>GAMBLING</a:t>
              </a:r>
            </a:p>
          </p:txBody>
        </p:sp>
        <p:sp>
          <p:nvSpPr>
            <p:cNvPr id="10" name="Freeform 10"/>
            <p:cNvSpPr/>
            <p:nvPr/>
          </p:nvSpPr>
          <p:spPr>
            <a:xfrm>
              <a:off x="4517330" y="0"/>
              <a:ext cx="1231517" cy="1231517"/>
            </a:xfrm>
            <a:custGeom>
              <a:avLst/>
              <a:gdLst/>
              <a:ahLst/>
              <a:cxnLst/>
              <a:rect l="l" t="t" r="r" b="b"/>
              <a:pathLst>
                <a:path w="1231517" h="1231517">
                  <a:moveTo>
                    <a:pt x="0" y="0"/>
                  </a:moveTo>
                  <a:lnTo>
                    <a:pt x="1231517" y="0"/>
                  </a:lnTo>
                  <a:lnTo>
                    <a:pt x="1231517" y="1231517"/>
                  </a:lnTo>
                  <a:lnTo>
                    <a:pt x="0" y="1231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sp>
        <p:nvSpPr>
          <p:cNvPr id="2" name="AutoShape 2"/>
          <p:cNvSpPr/>
          <p:nvPr/>
        </p:nvSpPr>
        <p:spPr>
          <a:xfrm>
            <a:off x="1028700" y="-560709"/>
            <a:ext cx="7140135" cy="7578782"/>
          </a:xfrm>
          <a:prstGeom prst="rect">
            <a:avLst/>
          </a:prstGeom>
          <a:solidFill>
            <a:srgbClr val="F0EFEC"/>
          </a:solidFill>
        </p:spPr>
        <p:txBody>
          <a:bodyPr/>
          <a:lstStyle/>
          <a:p>
            <a:endParaRPr lang="en-US"/>
          </a:p>
        </p:txBody>
      </p:sp>
      <p:grpSp>
        <p:nvGrpSpPr>
          <p:cNvPr id="3" name="Group 3"/>
          <p:cNvGrpSpPr/>
          <p:nvPr/>
        </p:nvGrpSpPr>
        <p:grpSpPr>
          <a:xfrm>
            <a:off x="1028700" y="7457022"/>
            <a:ext cx="7738156" cy="115654"/>
            <a:chOff x="0" y="0"/>
            <a:chExt cx="23792424" cy="355600"/>
          </a:xfrm>
        </p:grpSpPr>
        <p:sp>
          <p:nvSpPr>
            <p:cNvPr id="4" name="Freeform 4"/>
            <p:cNvSpPr/>
            <p:nvPr/>
          </p:nvSpPr>
          <p:spPr>
            <a:xfrm>
              <a:off x="92710" y="21590"/>
              <a:ext cx="23660344" cy="293370"/>
            </a:xfrm>
            <a:custGeom>
              <a:avLst/>
              <a:gdLst/>
              <a:ahLst/>
              <a:cxnLst/>
              <a:rect l="l" t="t" r="r" b="b"/>
              <a:pathLst>
                <a:path w="23660344" h="293370">
                  <a:moveTo>
                    <a:pt x="23257755" y="33020"/>
                  </a:moveTo>
                  <a:cubicBezTo>
                    <a:pt x="23210764" y="36830"/>
                    <a:pt x="23149805" y="45720"/>
                    <a:pt x="23106624" y="36830"/>
                  </a:cubicBezTo>
                  <a:cubicBezTo>
                    <a:pt x="22925014" y="41910"/>
                    <a:pt x="22743405" y="0"/>
                    <a:pt x="22557985" y="17780"/>
                  </a:cubicBezTo>
                  <a:cubicBezTo>
                    <a:pt x="22568144" y="24130"/>
                    <a:pt x="22557985" y="34290"/>
                    <a:pt x="22547824" y="38100"/>
                  </a:cubicBezTo>
                  <a:lnTo>
                    <a:pt x="22545285" y="31750"/>
                  </a:lnTo>
                  <a:lnTo>
                    <a:pt x="22531314" y="44450"/>
                  </a:lnTo>
                  <a:cubicBezTo>
                    <a:pt x="22517344" y="45720"/>
                    <a:pt x="22523694" y="29210"/>
                    <a:pt x="22535124" y="26670"/>
                  </a:cubicBezTo>
                  <a:cubicBezTo>
                    <a:pt x="22461464" y="26670"/>
                    <a:pt x="22395424" y="33020"/>
                    <a:pt x="22323035" y="29210"/>
                  </a:cubicBezTo>
                  <a:cubicBezTo>
                    <a:pt x="22317955" y="49530"/>
                    <a:pt x="22286205" y="30480"/>
                    <a:pt x="22283664" y="50800"/>
                  </a:cubicBezTo>
                  <a:cubicBezTo>
                    <a:pt x="22279855" y="46990"/>
                    <a:pt x="22283664" y="45720"/>
                    <a:pt x="22284935" y="41910"/>
                  </a:cubicBezTo>
                  <a:cubicBezTo>
                    <a:pt x="22270964" y="44450"/>
                    <a:pt x="22260805" y="46990"/>
                    <a:pt x="22251914" y="48260"/>
                  </a:cubicBezTo>
                  <a:cubicBezTo>
                    <a:pt x="22112425" y="50800"/>
                    <a:pt x="22038576" y="45720"/>
                    <a:pt x="21825237" y="27940"/>
                  </a:cubicBezTo>
                  <a:cubicBezTo>
                    <a:pt x="20569816" y="11430"/>
                    <a:pt x="19363630" y="25400"/>
                    <a:pt x="18132826" y="19050"/>
                  </a:cubicBezTo>
                  <a:cubicBezTo>
                    <a:pt x="16885610" y="22860"/>
                    <a:pt x="15654808" y="40640"/>
                    <a:pt x="14374771" y="45720"/>
                  </a:cubicBezTo>
                  <a:cubicBezTo>
                    <a:pt x="14177844" y="77470"/>
                    <a:pt x="13907066" y="62230"/>
                    <a:pt x="13677316" y="90170"/>
                  </a:cubicBezTo>
                  <a:lnTo>
                    <a:pt x="13693728" y="80010"/>
                  </a:lnTo>
                  <a:cubicBezTo>
                    <a:pt x="13496800" y="93980"/>
                    <a:pt x="13447567" y="77470"/>
                    <a:pt x="13193200" y="66040"/>
                  </a:cubicBezTo>
                  <a:cubicBezTo>
                    <a:pt x="13193200" y="77470"/>
                    <a:pt x="13094738" y="68580"/>
                    <a:pt x="13135765" y="87630"/>
                  </a:cubicBezTo>
                  <a:cubicBezTo>
                    <a:pt x="13045505" y="102870"/>
                    <a:pt x="12979860" y="60960"/>
                    <a:pt x="12856780" y="69850"/>
                  </a:cubicBezTo>
                  <a:cubicBezTo>
                    <a:pt x="12848577" y="63500"/>
                    <a:pt x="12856780" y="81280"/>
                    <a:pt x="12832165" y="74930"/>
                  </a:cubicBezTo>
                  <a:cubicBezTo>
                    <a:pt x="12512156" y="97790"/>
                    <a:pt x="12897806" y="64770"/>
                    <a:pt x="12479336" y="46990"/>
                  </a:cubicBezTo>
                  <a:cubicBezTo>
                    <a:pt x="11904961" y="53340"/>
                    <a:pt x="11322379" y="72390"/>
                    <a:pt x="10772620" y="60960"/>
                  </a:cubicBezTo>
                  <a:cubicBezTo>
                    <a:pt x="10805442" y="59690"/>
                    <a:pt x="10821852" y="74930"/>
                    <a:pt x="10764415" y="74930"/>
                  </a:cubicBezTo>
                  <a:cubicBezTo>
                    <a:pt x="10706978" y="44450"/>
                    <a:pt x="10575692" y="82550"/>
                    <a:pt x="10477228" y="71120"/>
                  </a:cubicBezTo>
                  <a:cubicBezTo>
                    <a:pt x="10485432" y="64770"/>
                    <a:pt x="10534665" y="63500"/>
                    <a:pt x="10559281" y="59690"/>
                  </a:cubicBezTo>
                  <a:cubicBezTo>
                    <a:pt x="10313120" y="46990"/>
                    <a:pt x="10099780" y="66040"/>
                    <a:pt x="9870031" y="53340"/>
                  </a:cubicBezTo>
                  <a:cubicBezTo>
                    <a:pt x="9648486" y="66040"/>
                    <a:pt x="9377710" y="39370"/>
                    <a:pt x="9230013" y="54610"/>
                  </a:cubicBezTo>
                  <a:cubicBezTo>
                    <a:pt x="9262834" y="43180"/>
                    <a:pt x="9131548" y="45720"/>
                    <a:pt x="9082317" y="39370"/>
                  </a:cubicBezTo>
                  <a:cubicBezTo>
                    <a:pt x="8918210" y="74930"/>
                    <a:pt x="8639227" y="26670"/>
                    <a:pt x="8442298" y="50800"/>
                  </a:cubicBezTo>
                  <a:lnTo>
                    <a:pt x="8450504" y="44450"/>
                  </a:lnTo>
                  <a:cubicBezTo>
                    <a:pt x="7835102" y="46990"/>
                    <a:pt x="7170468" y="39370"/>
                    <a:pt x="6538656" y="55880"/>
                  </a:cubicBezTo>
                  <a:cubicBezTo>
                    <a:pt x="6177620" y="59690"/>
                    <a:pt x="5775557" y="27940"/>
                    <a:pt x="5381700" y="43180"/>
                  </a:cubicBezTo>
                  <a:cubicBezTo>
                    <a:pt x="5307852" y="48260"/>
                    <a:pt x="5365289" y="55880"/>
                    <a:pt x="5307852" y="58420"/>
                  </a:cubicBezTo>
                  <a:cubicBezTo>
                    <a:pt x="5209388" y="57150"/>
                    <a:pt x="5307852" y="46990"/>
                    <a:pt x="5266825" y="43180"/>
                  </a:cubicBezTo>
                  <a:cubicBezTo>
                    <a:pt x="5069897" y="57150"/>
                    <a:pt x="4815531" y="40640"/>
                    <a:pt x="4569370" y="40640"/>
                  </a:cubicBezTo>
                  <a:cubicBezTo>
                    <a:pt x="4536549" y="45720"/>
                    <a:pt x="4470906" y="48260"/>
                    <a:pt x="4495522" y="55880"/>
                  </a:cubicBezTo>
                  <a:cubicBezTo>
                    <a:pt x="4224745" y="31750"/>
                    <a:pt x="3855504" y="64770"/>
                    <a:pt x="3576521" y="45720"/>
                  </a:cubicBezTo>
                  <a:cubicBezTo>
                    <a:pt x="3674986" y="76200"/>
                    <a:pt x="3412414" y="62230"/>
                    <a:pt x="3313950" y="69850"/>
                  </a:cubicBezTo>
                  <a:cubicBezTo>
                    <a:pt x="3256513" y="68580"/>
                    <a:pt x="3256513" y="60960"/>
                    <a:pt x="3272923" y="54610"/>
                  </a:cubicBezTo>
                  <a:cubicBezTo>
                    <a:pt x="3067789" y="58420"/>
                    <a:pt x="2961119" y="59690"/>
                    <a:pt x="2706754" y="50800"/>
                  </a:cubicBezTo>
                  <a:cubicBezTo>
                    <a:pt x="2591878" y="54610"/>
                    <a:pt x="2559057" y="71120"/>
                    <a:pt x="2419566" y="66040"/>
                  </a:cubicBezTo>
                  <a:cubicBezTo>
                    <a:pt x="2337513" y="44450"/>
                    <a:pt x="2132379" y="64770"/>
                    <a:pt x="2001093" y="57150"/>
                  </a:cubicBezTo>
                  <a:cubicBezTo>
                    <a:pt x="2033915" y="74930"/>
                    <a:pt x="1861602" y="90170"/>
                    <a:pt x="1730316" y="82550"/>
                  </a:cubicBezTo>
                  <a:lnTo>
                    <a:pt x="1771342" y="57150"/>
                  </a:lnTo>
                  <a:cubicBezTo>
                    <a:pt x="1722111" y="58420"/>
                    <a:pt x="1672879"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0056" y="237490"/>
                    <a:pt x="1763137" y="238760"/>
                    <a:pt x="1951860" y="250190"/>
                  </a:cubicBezTo>
                  <a:cubicBezTo>
                    <a:pt x="1869807" y="245110"/>
                    <a:pt x="1951860" y="233680"/>
                    <a:pt x="1992887" y="232410"/>
                  </a:cubicBezTo>
                  <a:lnTo>
                    <a:pt x="2083145" y="250190"/>
                  </a:lnTo>
                  <a:cubicBezTo>
                    <a:pt x="2189815" y="260350"/>
                    <a:pt x="2337512" y="243840"/>
                    <a:pt x="2435976" y="233680"/>
                  </a:cubicBezTo>
                  <a:cubicBezTo>
                    <a:pt x="2452386" y="237490"/>
                    <a:pt x="2460592" y="242570"/>
                    <a:pt x="2460592" y="246380"/>
                  </a:cubicBezTo>
                  <a:cubicBezTo>
                    <a:pt x="2559056" y="257810"/>
                    <a:pt x="2559056" y="236220"/>
                    <a:pt x="2600083" y="232410"/>
                  </a:cubicBezTo>
                  <a:lnTo>
                    <a:pt x="2665726" y="245110"/>
                  </a:lnTo>
                  <a:lnTo>
                    <a:pt x="2682137" y="232410"/>
                  </a:lnTo>
                  <a:cubicBezTo>
                    <a:pt x="2780600" y="224790"/>
                    <a:pt x="2911887" y="228600"/>
                    <a:pt x="2895476" y="248920"/>
                  </a:cubicBezTo>
                  <a:cubicBezTo>
                    <a:pt x="2936503" y="245110"/>
                    <a:pt x="2969324" y="241300"/>
                    <a:pt x="2920091" y="234950"/>
                  </a:cubicBezTo>
                  <a:cubicBezTo>
                    <a:pt x="3018557" y="246380"/>
                    <a:pt x="3281128" y="246380"/>
                    <a:pt x="3453439" y="240030"/>
                  </a:cubicBezTo>
                  <a:cubicBezTo>
                    <a:pt x="3371386" y="234950"/>
                    <a:pt x="3379592" y="228600"/>
                    <a:pt x="3371386" y="215900"/>
                  </a:cubicBezTo>
                  <a:cubicBezTo>
                    <a:pt x="3461646" y="194310"/>
                    <a:pt x="3469851" y="219710"/>
                    <a:pt x="3543699" y="207010"/>
                  </a:cubicBezTo>
                  <a:cubicBezTo>
                    <a:pt x="3543699" y="214630"/>
                    <a:pt x="3625753" y="223520"/>
                    <a:pt x="3543699" y="228600"/>
                  </a:cubicBezTo>
                  <a:cubicBezTo>
                    <a:pt x="3773449" y="256540"/>
                    <a:pt x="4101663" y="233680"/>
                    <a:pt x="4397056" y="240030"/>
                  </a:cubicBezTo>
                  <a:cubicBezTo>
                    <a:pt x="4454494" y="236220"/>
                    <a:pt x="4438082" y="233680"/>
                    <a:pt x="4462699" y="227330"/>
                  </a:cubicBezTo>
                  <a:cubicBezTo>
                    <a:pt x="4651422" y="248920"/>
                    <a:pt x="4872967" y="226060"/>
                    <a:pt x="5069896" y="236220"/>
                  </a:cubicBezTo>
                  <a:cubicBezTo>
                    <a:pt x="5028869" y="227330"/>
                    <a:pt x="5086306" y="201930"/>
                    <a:pt x="5201181" y="200660"/>
                  </a:cubicBezTo>
                  <a:cubicBezTo>
                    <a:pt x="5324261" y="182880"/>
                    <a:pt x="5250413" y="226060"/>
                    <a:pt x="5357084" y="236220"/>
                  </a:cubicBezTo>
                  <a:cubicBezTo>
                    <a:pt x="5414521" y="227330"/>
                    <a:pt x="5512985" y="226060"/>
                    <a:pt x="5554012" y="227330"/>
                  </a:cubicBezTo>
                  <a:lnTo>
                    <a:pt x="5554012" y="229870"/>
                  </a:lnTo>
                  <a:cubicBezTo>
                    <a:pt x="5619655" y="219710"/>
                    <a:pt x="5726325" y="214630"/>
                    <a:pt x="5808378" y="223520"/>
                  </a:cubicBezTo>
                  <a:lnTo>
                    <a:pt x="5791966" y="224790"/>
                  </a:lnTo>
                  <a:cubicBezTo>
                    <a:pt x="5857610" y="226060"/>
                    <a:pt x="5931459" y="237490"/>
                    <a:pt x="5997100" y="236220"/>
                  </a:cubicBezTo>
                  <a:cubicBezTo>
                    <a:pt x="6029922" y="219710"/>
                    <a:pt x="6194030" y="229870"/>
                    <a:pt x="6235056" y="214630"/>
                  </a:cubicBezTo>
                  <a:cubicBezTo>
                    <a:pt x="6243261" y="215900"/>
                    <a:pt x="6235056" y="217170"/>
                    <a:pt x="6251467" y="220980"/>
                  </a:cubicBezTo>
                  <a:lnTo>
                    <a:pt x="6259673" y="207010"/>
                  </a:lnTo>
                  <a:lnTo>
                    <a:pt x="6390958" y="214630"/>
                  </a:lnTo>
                  <a:cubicBezTo>
                    <a:pt x="6358137" y="219710"/>
                    <a:pt x="6358137" y="226060"/>
                    <a:pt x="6317110" y="229870"/>
                  </a:cubicBezTo>
                  <a:cubicBezTo>
                    <a:pt x="6464807" y="240030"/>
                    <a:pt x="6366341" y="217170"/>
                    <a:pt x="6440190" y="209550"/>
                  </a:cubicBezTo>
                  <a:cubicBezTo>
                    <a:pt x="6538654" y="199390"/>
                    <a:pt x="6538654" y="213360"/>
                    <a:pt x="6579681" y="219710"/>
                  </a:cubicBezTo>
                  <a:cubicBezTo>
                    <a:pt x="6538654" y="227330"/>
                    <a:pt x="6505834" y="215900"/>
                    <a:pt x="6481217" y="218440"/>
                  </a:cubicBezTo>
                  <a:cubicBezTo>
                    <a:pt x="6423780" y="229870"/>
                    <a:pt x="6538654" y="223520"/>
                    <a:pt x="6546861" y="231140"/>
                  </a:cubicBezTo>
                  <a:cubicBezTo>
                    <a:pt x="6571475" y="231140"/>
                    <a:pt x="6579681" y="214630"/>
                    <a:pt x="6653529" y="217170"/>
                  </a:cubicBezTo>
                  <a:cubicBezTo>
                    <a:pt x="6719172" y="218440"/>
                    <a:pt x="6866869" y="214630"/>
                    <a:pt x="6850458" y="229870"/>
                  </a:cubicBezTo>
                  <a:cubicBezTo>
                    <a:pt x="6907896" y="222250"/>
                    <a:pt x="6965333" y="223520"/>
                    <a:pt x="7006360" y="215900"/>
                  </a:cubicBezTo>
                  <a:cubicBezTo>
                    <a:pt x="6957128" y="213360"/>
                    <a:pt x="6858663" y="209550"/>
                    <a:pt x="6850458" y="199390"/>
                  </a:cubicBezTo>
                  <a:cubicBezTo>
                    <a:pt x="6899690" y="196850"/>
                    <a:pt x="6989949" y="193040"/>
                    <a:pt x="7006360" y="199390"/>
                  </a:cubicBezTo>
                  <a:lnTo>
                    <a:pt x="6965333" y="203200"/>
                  </a:lnTo>
                  <a:cubicBezTo>
                    <a:pt x="7006360" y="199390"/>
                    <a:pt x="7137646" y="204470"/>
                    <a:pt x="7072003" y="189230"/>
                  </a:cubicBezTo>
                  <a:lnTo>
                    <a:pt x="7170467" y="209550"/>
                  </a:lnTo>
                  <a:cubicBezTo>
                    <a:pt x="7203289" y="198120"/>
                    <a:pt x="7301753" y="198120"/>
                    <a:pt x="7383807" y="195580"/>
                  </a:cubicBezTo>
                  <a:cubicBezTo>
                    <a:pt x="7383807" y="210820"/>
                    <a:pt x="7326370" y="228600"/>
                    <a:pt x="7474065" y="232410"/>
                  </a:cubicBezTo>
                  <a:lnTo>
                    <a:pt x="7605351" y="215900"/>
                  </a:lnTo>
                  <a:cubicBezTo>
                    <a:pt x="7670994" y="214630"/>
                    <a:pt x="7687404" y="218440"/>
                    <a:pt x="7679199" y="227330"/>
                  </a:cubicBezTo>
                  <a:cubicBezTo>
                    <a:pt x="7908949" y="236220"/>
                    <a:pt x="7917155" y="184150"/>
                    <a:pt x="8097672" y="198120"/>
                  </a:cubicBezTo>
                  <a:cubicBezTo>
                    <a:pt x="8023825" y="217170"/>
                    <a:pt x="8081262" y="218440"/>
                    <a:pt x="8163316" y="223520"/>
                  </a:cubicBezTo>
                  <a:cubicBezTo>
                    <a:pt x="8163316" y="220980"/>
                    <a:pt x="8171520" y="214630"/>
                    <a:pt x="8204342" y="213360"/>
                  </a:cubicBezTo>
                  <a:cubicBezTo>
                    <a:pt x="8179726" y="204470"/>
                    <a:pt x="8155110" y="226060"/>
                    <a:pt x="8089467" y="213360"/>
                  </a:cubicBezTo>
                  <a:cubicBezTo>
                    <a:pt x="8073056" y="201930"/>
                    <a:pt x="8163316" y="205740"/>
                    <a:pt x="8204342" y="201930"/>
                  </a:cubicBezTo>
                  <a:cubicBezTo>
                    <a:pt x="8368450" y="242570"/>
                    <a:pt x="8745895" y="212090"/>
                    <a:pt x="9008468" y="231140"/>
                  </a:cubicBezTo>
                  <a:cubicBezTo>
                    <a:pt x="8992056" y="208280"/>
                    <a:pt x="9123342" y="224790"/>
                    <a:pt x="9180780" y="215900"/>
                  </a:cubicBezTo>
                  <a:cubicBezTo>
                    <a:pt x="9164369" y="240030"/>
                    <a:pt x="9328476" y="212090"/>
                    <a:pt x="9402324" y="226060"/>
                  </a:cubicBezTo>
                  <a:lnTo>
                    <a:pt x="9369503" y="207010"/>
                  </a:lnTo>
                  <a:cubicBezTo>
                    <a:pt x="9533610" y="220980"/>
                    <a:pt x="9632074" y="171450"/>
                    <a:pt x="9730538" y="199390"/>
                  </a:cubicBezTo>
                  <a:cubicBezTo>
                    <a:pt x="9820797" y="207010"/>
                    <a:pt x="9697717" y="215900"/>
                    <a:pt x="9664896" y="219710"/>
                  </a:cubicBezTo>
                  <a:cubicBezTo>
                    <a:pt x="9787977" y="245110"/>
                    <a:pt x="10001315" y="199390"/>
                    <a:pt x="10099779" y="227330"/>
                  </a:cubicBezTo>
                  <a:cubicBezTo>
                    <a:pt x="10107985" y="218440"/>
                    <a:pt x="10075164" y="203200"/>
                    <a:pt x="10181833" y="194310"/>
                  </a:cubicBezTo>
                  <a:cubicBezTo>
                    <a:pt x="10272092" y="204470"/>
                    <a:pt x="10444405" y="217170"/>
                    <a:pt x="10427994" y="220980"/>
                  </a:cubicBezTo>
                  <a:cubicBezTo>
                    <a:pt x="10501843" y="215900"/>
                    <a:pt x="10518253" y="209550"/>
                    <a:pt x="10600306" y="217170"/>
                  </a:cubicBezTo>
                  <a:cubicBezTo>
                    <a:pt x="10592101" y="223520"/>
                    <a:pt x="10559280" y="223520"/>
                    <a:pt x="10534664" y="227330"/>
                  </a:cubicBezTo>
                  <a:cubicBezTo>
                    <a:pt x="10657744" y="233680"/>
                    <a:pt x="10764413" y="223520"/>
                    <a:pt x="10871084" y="214630"/>
                  </a:cubicBezTo>
                  <a:cubicBezTo>
                    <a:pt x="10936727" y="232410"/>
                    <a:pt x="11158271" y="223520"/>
                    <a:pt x="11305968" y="233680"/>
                  </a:cubicBezTo>
                  <a:cubicBezTo>
                    <a:pt x="11388021" y="212090"/>
                    <a:pt x="11535717" y="242570"/>
                    <a:pt x="11552129" y="214630"/>
                  </a:cubicBezTo>
                  <a:cubicBezTo>
                    <a:pt x="11552129" y="217170"/>
                    <a:pt x="11568539" y="220980"/>
                    <a:pt x="11576744" y="223520"/>
                  </a:cubicBezTo>
                  <a:cubicBezTo>
                    <a:pt x="11634182" y="215900"/>
                    <a:pt x="11675209" y="196850"/>
                    <a:pt x="11740851" y="195580"/>
                  </a:cubicBezTo>
                  <a:lnTo>
                    <a:pt x="11716236" y="214630"/>
                  </a:lnTo>
                  <a:cubicBezTo>
                    <a:pt x="11699824" y="236220"/>
                    <a:pt x="11880343" y="222250"/>
                    <a:pt x="11921370" y="228600"/>
                  </a:cubicBezTo>
                  <a:cubicBezTo>
                    <a:pt x="11880343" y="215900"/>
                    <a:pt x="12003423" y="229870"/>
                    <a:pt x="12011629" y="217170"/>
                  </a:cubicBezTo>
                  <a:lnTo>
                    <a:pt x="12093683" y="210820"/>
                  </a:lnTo>
                  <a:cubicBezTo>
                    <a:pt x="12224966" y="205740"/>
                    <a:pt x="12110092" y="201930"/>
                    <a:pt x="12265993" y="199390"/>
                  </a:cubicBezTo>
                  <a:cubicBezTo>
                    <a:pt x="12356253" y="198120"/>
                    <a:pt x="12298817" y="220980"/>
                    <a:pt x="12265993" y="218440"/>
                  </a:cubicBezTo>
                  <a:cubicBezTo>
                    <a:pt x="12339844" y="228600"/>
                    <a:pt x="12421897" y="222250"/>
                    <a:pt x="12495745" y="218440"/>
                  </a:cubicBezTo>
                  <a:cubicBezTo>
                    <a:pt x="12462924" y="218440"/>
                    <a:pt x="12454718" y="217170"/>
                    <a:pt x="12487539" y="213360"/>
                  </a:cubicBezTo>
                  <a:cubicBezTo>
                    <a:pt x="12487539" y="215900"/>
                    <a:pt x="12495745" y="217170"/>
                    <a:pt x="12503951" y="218440"/>
                  </a:cubicBezTo>
                  <a:cubicBezTo>
                    <a:pt x="12536772" y="217170"/>
                    <a:pt x="12561387" y="215900"/>
                    <a:pt x="12594207" y="215900"/>
                  </a:cubicBezTo>
                  <a:lnTo>
                    <a:pt x="12594207" y="217170"/>
                  </a:lnTo>
                  <a:cubicBezTo>
                    <a:pt x="12635234" y="215900"/>
                    <a:pt x="12676261" y="214630"/>
                    <a:pt x="12709085" y="213360"/>
                  </a:cubicBezTo>
                  <a:cubicBezTo>
                    <a:pt x="12733699" y="212090"/>
                    <a:pt x="12750112" y="210820"/>
                    <a:pt x="12766521" y="210820"/>
                  </a:cubicBezTo>
                  <a:cubicBezTo>
                    <a:pt x="12815753" y="209550"/>
                    <a:pt x="12832165" y="209550"/>
                    <a:pt x="12782932" y="213360"/>
                  </a:cubicBezTo>
                  <a:cubicBezTo>
                    <a:pt x="12774726" y="212090"/>
                    <a:pt x="12774726" y="210820"/>
                    <a:pt x="12766521" y="210820"/>
                  </a:cubicBezTo>
                  <a:cubicBezTo>
                    <a:pt x="12750112" y="210820"/>
                    <a:pt x="12733699" y="212090"/>
                    <a:pt x="12709085" y="213360"/>
                  </a:cubicBezTo>
                  <a:cubicBezTo>
                    <a:pt x="12676261" y="215900"/>
                    <a:pt x="12643441" y="220980"/>
                    <a:pt x="12618825" y="222250"/>
                  </a:cubicBezTo>
                  <a:cubicBezTo>
                    <a:pt x="12643441" y="222250"/>
                    <a:pt x="12668058" y="223520"/>
                    <a:pt x="12684467" y="226060"/>
                  </a:cubicBezTo>
                  <a:lnTo>
                    <a:pt x="12659852" y="240030"/>
                  </a:lnTo>
                  <a:cubicBezTo>
                    <a:pt x="12717288" y="241300"/>
                    <a:pt x="12864986" y="224790"/>
                    <a:pt x="12864986" y="218440"/>
                  </a:cubicBezTo>
                  <a:cubicBezTo>
                    <a:pt x="13078326" y="231140"/>
                    <a:pt x="13439360" y="220980"/>
                    <a:pt x="13587057" y="212090"/>
                  </a:cubicBezTo>
                  <a:cubicBezTo>
                    <a:pt x="13595262" y="210820"/>
                    <a:pt x="13611674" y="209550"/>
                    <a:pt x="13628084" y="209550"/>
                  </a:cubicBezTo>
                  <a:cubicBezTo>
                    <a:pt x="13619878" y="210820"/>
                    <a:pt x="13603468" y="210820"/>
                    <a:pt x="13587057" y="212090"/>
                  </a:cubicBezTo>
                  <a:cubicBezTo>
                    <a:pt x="13562441" y="215900"/>
                    <a:pt x="13554235" y="219710"/>
                    <a:pt x="13587057" y="214630"/>
                  </a:cubicBezTo>
                  <a:cubicBezTo>
                    <a:pt x="13660903" y="212090"/>
                    <a:pt x="13742957" y="199390"/>
                    <a:pt x="13751163" y="208280"/>
                  </a:cubicBezTo>
                  <a:cubicBezTo>
                    <a:pt x="13825011" y="201930"/>
                    <a:pt x="13816808" y="218440"/>
                    <a:pt x="13931682" y="219710"/>
                  </a:cubicBezTo>
                  <a:cubicBezTo>
                    <a:pt x="13931682" y="222250"/>
                    <a:pt x="13939888" y="212090"/>
                    <a:pt x="13931682" y="208280"/>
                  </a:cubicBezTo>
                  <a:cubicBezTo>
                    <a:pt x="13923476" y="208280"/>
                    <a:pt x="13923476" y="207010"/>
                    <a:pt x="13915271" y="207010"/>
                  </a:cubicBezTo>
                  <a:cubicBezTo>
                    <a:pt x="13923476" y="207010"/>
                    <a:pt x="13931682" y="207010"/>
                    <a:pt x="13931682" y="208280"/>
                  </a:cubicBezTo>
                  <a:cubicBezTo>
                    <a:pt x="14120404" y="227330"/>
                    <a:pt x="14350156" y="194310"/>
                    <a:pt x="14571699" y="207010"/>
                  </a:cubicBezTo>
                  <a:lnTo>
                    <a:pt x="14579904" y="207010"/>
                  </a:lnTo>
                  <a:lnTo>
                    <a:pt x="14571699" y="207010"/>
                  </a:lnTo>
                  <a:cubicBezTo>
                    <a:pt x="14555290" y="208280"/>
                    <a:pt x="14530672" y="215900"/>
                    <a:pt x="14506058" y="220980"/>
                  </a:cubicBezTo>
                  <a:cubicBezTo>
                    <a:pt x="14678370" y="213360"/>
                    <a:pt x="14842478" y="208280"/>
                    <a:pt x="14998378" y="190500"/>
                  </a:cubicBezTo>
                  <a:cubicBezTo>
                    <a:pt x="14981967" y="196850"/>
                    <a:pt x="14990172" y="203200"/>
                    <a:pt x="14949146" y="207010"/>
                  </a:cubicBezTo>
                  <a:cubicBezTo>
                    <a:pt x="15072226" y="207010"/>
                    <a:pt x="15211719" y="203200"/>
                    <a:pt x="15269154" y="189230"/>
                  </a:cubicBezTo>
                  <a:cubicBezTo>
                    <a:pt x="15187102" y="182880"/>
                    <a:pt x="15260948" y="196850"/>
                    <a:pt x="15211719" y="196850"/>
                  </a:cubicBezTo>
                  <a:cubicBezTo>
                    <a:pt x="15121459" y="184150"/>
                    <a:pt x="15277361" y="170180"/>
                    <a:pt x="15359413" y="173990"/>
                  </a:cubicBezTo>
                  <a:lnTo>
                    <a:pt x="15359413" y="176530"/>
                  </a:lnTo>
                  <a:cubicBezTo>
                    <a:pt x="15482494" y="176530"/>
                    <a:pt x="15482494" y="167640"/>
                    <a:pt x="15605575" y="167640"/>
                  </a:cubicBezTo>
                  <a:cubicBezTo>
                    <a:pt x="15679422" y="175260"/>
                    <a:pt x="15539933" y="171450"/>
                    <a:pt x="15572754" y="180340"/>
                  </a:cubicBezTo>
                  <a:cubicBezTo>
                    <a:pt x="15597370" y="203200"/>
                    <a:pt x="15843530" y="195580"/>
                    <a:pt x="15868147" y="198120"/>
                  </a:cubicBezTo>
                  <a:cubicBezTo>
                    <a:pt x="15900968" y="193040"/>
                    <a:pt x="15941995" y="189230"/>
                    <a:pt x="15933789" y="182880"/>
                  </a:cubicBezTo>
                  <a:cubicBezTo>
                    <a:pt x="16024049" y="176530"/>
                    <a:pt x="15974816" y="196850"/>
                    <a:pt x="16040457" y="195580"/>
                  </a:cubicBezTo>
                  <a:lnTo>
                    <a:pt x="16294825" y="152400"/>
                  </a:lnTo>
                  <a:cubicBezTo>
                    <a:pt x="16294825" y="151130"/>
                    <a:pt x="16303030" y="149860"/>
                    <a:pt x="16311236" y="149860"/>
                  </a:cubicBezTo>
                  <a:lnTo>
                    <a:pt x="16294825" y="152400"/>
                  </a:lnTo>
                  <a:cubicBezTo>
                    <a:pt x="16286619" y="158750"/>
                    <a:pt x="16376879" y="171450"/>
                    <a:pt x="16303030" y="180340"/>
                  </a:cubicBezTo>
                  <a:cubicBezTo>
                    <a:pt x="16499958" y="177800"/>
                    <a:pt x="16606629" y="149860"/>
                    <a:pt x="16729710" y="135890"/>
                  </a:cubicBezTo>
                  <a:cubicBezTo>
                    <a:pt x="16787146" y="139700"/>
                    <a:pt x="16975870" y="130810"/>
                    <a:pt x="17041512" y="129540"/>
                  </a:cubicBezTo>
                  <a:cubicBezTo>
                    <a:pt x="17074334" y="142240"/>
                    <a:pt x="16984074" y="128270"/>
                    <a:pt x="16967664" y="138430"/>
                  </a:cubicBezTo>
                  <a:lnTo>
                    <a:pt x="17066128" y="152400"/>
                  </a:lnTo>
                  <a:cubicBezTo>
                    <a:pt x="16934844" y="154940"/>
                    <a:pt x="17082539" y="173990"/>
                    <a:pt x="17008691" y="182880"/>
                  </a:cubicBezTo>
                  <a:cubicBezTo>
                    <a:pt x="17115361" y="175260"/>
                    <a:pt x="17361521" y="184150"/>
                    <a:pt x="17517421" y="187960"/>
                  </a:cubicBezTo>
                  <a:cubicBezTo>
                    <a:pt x="17410753" y="161290"/>
                    <a:pt x="17730762" y="175260"/>
                    <a:pt x="17722556" y="151130"/>
                  </a:cubicBezTo>
                  <a:cubicBezTo>
                    <a:pt x="17903075" y="147320"/>
                    <a:pt x="17812816" y="170180"/>
                    <a:pt x="17886664" y="175260"/>
                  </a:cubicBezTo>
                  <a:cubicBezTo>
                    <a:pt x="18075387" y="166370"/>
                    <a:pt x="18255905" y="172720"/>
                    <a:pt x="18428217" y="170180"/>
                  </a:cubicBezTo>
                  <a:cubicBezTo>
                    <a:pt x="18428217" y="170180"/>
                    <a:pt x="18428217" y="172720"/>
                    <a:pt x="18420011" y="175260"/>
                  </a:cubicBezTo>
                  <a:cubicBezTo>
                    <a:pt x="18575915" y="167640"/>
                    <a:pt x="18838485" y="175260"/>
                    <a:pt x="18994387" y="153670"/>
                  </a:cubicBezTo>
                  <a:cubicBezTo>
                    <a:pt x="18986183" y="158750"/>
                    <a:pt x="19002593" y="162560"/>
                    <a:pt x="18961566" y="166370"/>
                  </a:cubicBezTo>
                  <a:cubicBezTo>
                    <a:pt x="19133879" y="175260"/>
                    <a:pt x="18994387" y="135890"/>
                    <a:pt x="19191318" y="149860"/>
                  </a:cubicBezTo>
                  <a:lnTo>
                    <a:pt x="19142085" y="161290"/>
                  </a:lnTo>
                  <a:cubicBezTo>
                    <a:pt x="19265164" y="149860"/>
                    <a:pt x="19380039" y="171450"/>
                    <a:pt x="19519532" y="153670"/>
                  </a:cubicBezTo>
                  <a:cubicBezTo>
                    <a:pt x="19527734" y="160020"/>
                    <a:pt x="19494913" y="162560"/>
                    <a:pt x="19470299" y="165100"/>
                  </a:cubicBezTo>
                  <a:cubicBezTo>
                    <a:pt x="19601586" y="160020"/>
                    <a:pt x="19741075" y="162560"/>
                    <a:pt x="19847746" y="146050"/>
                  </a:cubicBezTo>
                  <a:cubicBezTo>
                    <a:pt x="19864156" y="153670"/>
                    <a:pt x="19847746" y="160020"/>
                    <a:pt x="19798513" y="165100"/>
                  </a:cubicBezTo>
                  <a:cubicBezTo>
                    <a:pt x="19921594" y="173990"/>
                    <a:pt x="19938002" y="143510"/>
                    <a:pt x="20052879" y="152400"/>
                  </a:cubicBezTo>
                  <a:cubicBezTo>
                    <a:pt x="20085700" y="153670"/>
                    <a:pt x="20151343" y="163830"/>
                    <a:pt x="20126727" y="163830"/>
                  </a:cubicBezTo>
                  <a:cubicBezTo>
                    <a:pt x="20184164" y="153670"/>
                    <a:pt x="20356476" y="153670"/>
                    <a:pt x="20422120" y="149860"/>
                  </a:cubicBezTo>
                  <a:cubicBezTo>
                    <a:pt x="20438530" y="157480"/>
                    <a:pt x="20487762" y="160020"/>
                    <a:pt x="20553405" y="167640"/>
                  </a:cubicBezTo>
                  <a:cubicBezTo>
                    <a:pt x="21111371" y="167640"/>
                    <a:pt x="21685745" y="170180"/>
                    <a:pt x="22243708" y="157480"/>
                  </a:cubicBezTo>
                  <a:cubicBezTo>
                    <a:pt x="22262074" y="156210"/>
                    <a:pt x="22274774" y="153670"/>
                    <a:pt x="22286205" y="151130"/>
                  </a:cubicBezTo>
                  <a:cubicBezTo>
                    <a:pt x="22302714" y="175260"/>
                    <a:pt x="22263344" y="166370"/>
                    <a:pt x="22273505" y="181610"/>
                  </a:cubicBezTo>
                  <a:cubicBezTo>
                    <a:pt x="22272235" y="161290"/>
                    <a:pt x="22290014" y="175260"/>
                    <a:pt x="22319224" y="168910"/>
                  </a:cubicBezTo>
                  <a:lnTo>
                    <a:pt x="22320494" y="171450"/>
                  </a:lnTo>
                  <a:cubicBezTo>
                    <a:pt x="22333194" y="167640"/>
                    <a:pt x="22340814" y="180340"/>
                    <a:pt x="22353514" y="173990"/>
                  </a:cubicBezTo>
                  <a:lnTo>
                    <a:pt x="22353514" y="168910"/>
                  </a:lnTo>
                  <a:cubicBezTo>
                    <a:pt x="22367485" y="156210"/>
                    <a:pt x="22385264" y="195580"/>
                    <a:pt x="22392885" y="168910"/>
                  </a:cubicBezTo>
                  <a:lnTo>
                    <a:pt x="22404314" y="182880"/>
                  </a:lnTo>
                  <a:cubicBezTo>
                    <a:pt x="22418285" y="160020"/>
                    <a:pt x="22427174" y="190500"/>
                    <a:pt x="22444955" y="170180"/>
                  </a:cubicBezTo>
                  <a:lnTo>
                    <a:pt x="22442414" y="173990"/>
                  </a:lnTo>
                  <a:cubicBezTo>
                    <a:pt x="22466544" y="184150"/>
                    <a:pt x="22491944" y="148590"/>
                    <a:pt x="22500835" y="167640"/>
                  </a:cubicBezTo>
                  <a:cubicBezTo>
                    <a:pt x="22521155" y="163830"/>
                    <a:pt x="22544014" y="160020"/>
                    <a:pt x="22547824" y="140970"/>
                  </a:cubicBezTo>
                  <a:cubicBezTo>
                    <a:pt x="22552905" y="147320"/>
                    <a:pt x="22549094" y="158750"/>
                    <a:pt x="22546555" y="165100"/>
                  </a:cubicBezTo>
                  <a:cubicBezTo>
                    <a:pt x="22622755" y="156210"/>
                    <a:pt x="22706574" y="160020"/>
                    <a:pt x="22773885" y="135890"/>
                  </a:cubicBezTo>
                  <a:cubicBezTo>
                    <a:pt x="22777694" y="139700"/>
                    <a:pt x="22772614" y="142240"/>
                    <a:pt x="22771344" y="147320"/>
                  </a:cubicBezTo>
                  <a:cubicBezTo>
                    <a:pt x="22813255" y="125730"/>
                    <a:pt x="22857705" y="170180"/>
                    <a:pt x="22888185" y="129540"/>
                  </a:cubicBezTo>
                  <a:lnTo>
                    <a:pt x="22899614" y="113030"/>
                  </a:lnTo>
                  <a:cubicBezTo>
                    <a:pt x="22909774" y="119380"/>
                    <a:pt x="22908505" y="132080"/>
                    <a:pt x="22916124" y="137160"/>
                  </a:cubicBezTo>
                  <a:cubicBezTo>
                    <a:pt x="22923744" y="125730"/>
                    <a:pt x="22954224" y="134620"/>
                    <a:pt x="22959305" y="119380"/>
                  </a:cubicBezTo>
                  <a:cubicBezTo>
                    <a:pt x="22964385" y="125730"/>
                    <a:pt x="22958035" y="128270"/>
                    <a:pt x="22958035" y="133350"/>
                  </a:cubicBezTo>
                  <a:cubicBezTo>
                    <a:pt x="22977085" y="137160"/>
                    <a:pt x="22999944" y="111760"/>
                    <a:pt x="23017724" y="116840"/>
                  </a:cubicBezTo>
                  <a:lnTo>
                    <a:pt x="23011374" y="124460"/>
                  </a:lnTo>
                  <a:cubicBezTo>
                    <a:pt x="23107894" y="153670"/>
                    <a:pt x="23231085" y="176530"/>
                    <a:pt x="23311094" y="138430"/>
                  </a:cubicBezTo>
                  <a:cubicBezTo>
                    <a:pt x="23332685" y="132080"/>
                    <a:pt x="23321255" y="160020"/>
                    <a:pt x="23330144" y="158750"/>
                  </a:cubicBezTo>
                  <a:cubicBezTo>
                    <a:pt x="23411424" y="128270"/>
                    <a:pt x="23509214" y="176530"/>
                    <a:pt x="23584144" y="128270"/>
                  </a:cubicBezTo>
                  <a:cubicBezTo>
                    <a:pt x="23642564" y="115570"/>
                    <a:pt x="23660344" y="62230"/>
                    <a:pt x="23660344" y="62230"/>
                  </a:cubicBezTo>
                  <a:cubicBezTo>
                    <a:pt x="23521914" y="83820"/>
                    <a:pt x="23397455" y="60960"/>
                    <a:pt x="23257755" y="33020"/>
                  </a:cubicBezTo>
                  <a:close/>
                </a:path>
              </a:pathLst>
            </a:custGeom>
            <a:solidFill>
              <a:srgbClr val="F0EFEC"/>
            </a:solidFill>
          </p:spPr>
          <p:txBody>
            <a:bodyPr/>
            <a:lstStyle/>
            <a:p>
              <a:endParaRPr lang="en-US"/>
            </a:p>
          </p:txBody>
        </p:sp>
      </p:grpSp>
      <p:grpSp>
        <p:nvGrpSpPr>
          <p:cNvPr id="5" name="Group 5"/>
          <p:cNvGrpSpPr/>
          <p:nvPr/>
        </p:nvGrpSpPr>
        <p:grpSpPr>
          <a:xfrm rot="-5400000">
            <a:off x="4382740" y="5191267"/>
            <a:ext cx="8703887" cy="115654"/>
            <a:chOff x="0" y="0"/>
            <a:chExt cx="26761746" cy="355600"/>
          </a:xfrm>
        </p:grpSpPr>
        <p:sp>
          <p:nvSpPr>
            <p:cNvPr id="6" name="Freeform 6"/>
            <p:cNvSpPr/>
            <p:nvPr/>
          </p:nvSpPr>
          <p:spPr>
            <a:xfrm>
              <a:off x="92710" y="21590"/>
              <a:ext cx="26629665" cy="293370"/>
            </a:xfrm>
            <a:custGeom>
              <a:avLst/>
              <a:gdLst/>
              <a:ahLst/>
              <a:cxnLst/>
              <a:rect l="l" t="t" r="r" b="b"/>
              <a:pathLst>
                <a:path w="26629665" h="293370">
                  <a:moveTo>
                    <a:pt x="26227076" y="33020"/>
                  </a:moveTo>
                  <a:cubicBezTo>
                    <a:pt x="26180086" y="36830"/>
                    <a:pt x="26119126" y="45720"/>
                    <a:pt x="26075947" y="36830"/>
                  </a:cubicBezTo>
                  <a:cubicBezTo>
                    <a:pt x="25894336" y="41910"/>
                    <a:pt x="25712726" y="0"/>
                    <a:pt x="25527306" y="17780"/>
                  </a:cubicBezTo>
                  <a:cubicBezTo>
                    <a:pt x="25537467" y="24130"/>
                    <a:pt x="25527306" y="34290"/>
                    <a:pt x="25517145" y="38100"/>
                  </a:cubicBezTo>
                  <a:lnTo>
                    <a:pt x="25514606" y="31750"/>
                  </a:lnTo>
                  <a:lnTo>
                    <a:pt x="25500636" y="44450"/>
                  </a:lnTo>
                  <a:cubicBezTo>
                    <a:pt x="25486667" y="45720"/>
                    <a:pt x="25493017" y="29210"/>
                    <a:pt x="25504445" y="26670"/>
                  </a:cubicBezTo>
                  <a:cubicBezTo>
                    <a:pt x="25430786" y="26670"/>
                    <a:pt x="25364745" y="33020"/>
                    <a:pt x="25292356" y="29210"/>
                  </a:cubicBezTo>
                  <a:cubicBezTo>
                    <a:pt x="25287276" y="49530"/>
                    <a:pt x="25255526" y="30480"/>
                    <a:pt x="25252986" y="50800"/>
                  </a:cubicBezTo>
                  <a:cubicBezTo>
                    <a:pt x="25249176" y="46990"/>
                    <a:pt x="25252986" y="45720"/>
                    <a:pt x="25254256" y="41910"/>
                  </a:cubicBezTo>
                  <a:cubicBezTo>
                    <a:pt x="25240286" y="44450"/>
                    <a:pt x="25230126" y="46990"/>
                    <a:pt x="25221236" y="48260"/>
                  </a:cubicBezTo>
                  <a:cubicBezTo>
                    <a:pt x="25061676" y="50800"/>
                    <a:pt x="24977202" y="45720"/>
                    <a:pt x="24733165" y="27940"/>
                  </a:cubicBezTo>
                  <a:cubicBezTo>
                    <a:pt x="23297106" y="11430"/>
                    <a:pt x="21917365" y="25400"/>
                    <a:pt x="20509465" y="19050"/>
                  </a:cubicBezTo>
                  <a:cubicBezTo>
                    <a:pt x="19082791" y="22860"/>
                    <a:pt x="17674891" y="40640"/>
                    <a:pt x="16210673" y="45720"/>
                  </a:cubicBezTo>
                  <a:cubicBezTo>
                    <a:pt x="15985409" y="77470"/>
                    <a:pt x="15675673" y="62230"/>
                    <a:pt x="15412863" y="90170"/>
                  </a:cubicBezTo>
                  <a:lnTo>
                    <a:pt x="15431637" y="80010"/>
                  </a:lnTo>
                  <a:cubicBezTo>
                    <a:pt x="15206373" y="93980"/>
                    <a:pt x="15150056" y="77470"/>
                    <a:pt x="14859091" y="66040"/>
                  </a:cubicBezTo>
                  <a:cubicBezTo>
                    <a:pt x="14859091" y="77470"/>
                    <a:pt x="14746460" y="68580"/>
                    <a:pt x="14793389" y="87630"/>
                  </a:cubicBezTo>
                  <a:cubicBezTo>
                    <a:pt x="14690143" y="102870"/>
                    <a:pt x="14615053" y="60960"/>
                    <a:pt x="14474263" y="69850"/>
                  </a:cubicBezTo>
                  <a:cubicBezTo>
                    <a:pt x="14464879" y="63500"/>
                    <a:pt x="14474263" y="81280"/>
                    <a:pt x="14446106" y="74930"/>
                  </a:cubicBezTo>
                  <a:cubicBezTo>
                    <a:pt x="14080053" y="97790"/>
                    <a:pt x="14521193" y="64770"/>
                    <a:pt x="14042509" y="46990"/>
                  </a:cubicBezTo>
                  <a:cubicBezTo>
                    <a:pt x="13385489" y="53340"/>
                    <a:pt x="12719082" y="72390"/>
                    <a:pt x="12090219" y="60960"/>
                  </a:cubicBezTo>
                  <a:cubicBezTo>
                    <a:pt x="12127764" y="59690"/>
                    <a:pt x="12146536" y="74930"/>
                    <a:pt x="12080834" y="74930"/>
                  </a:cubicBezTo>
                  <a:cubicBezTo>
                    <a:pt x="12015132" y="44450"/>
                    <a:pt x="11864955" y="82550"/>
                    <a:pt x="11752324" y="71120"/>
                  </a:cubicBezTo>
                  <a:cubicBezTo>
                    <a:pt x="11761709" y="64770"/>
                    <a:pt x="11818026" y="63500"/>
                    <a:pt x="11846184" y="59690"/>
                  </a:cubicBezTo>
                  <a:cubicBezTo>
                    <a:pt x="11564604" y="46990"/>
                    <a:pt x="11320567" y="66040"/>
                    <a:pt x="11057761" y="53340"/>
                  </a:cubicBezTo>
                  <a:cubicBezTo>
                    <a:pt x="10804337" y="66040"/>
                    <a:pt x="10494600" y="39370"/>
                    <a:pt x="10325652" y="54610"/>
                  </a:cubicBezTo>
                  <a:cubicBezTo>
                    <a:pt x="10363195" y="43180"/>
                    <a:pt x="10213018" y="45720"/>
                    <a:pt x="10156703" y="39370"/>
                  </a:cubicBezTo>
                  <a:cubicBezTo>
                    <a:pt x="9968984" y="74930"/>
                    <a:pt x="9649859" y="26670"/>
                    <a:pt x="9424595" y="50800"/>
                  </a:cubicBezTo>
                  <a:lnTo>
                    <a:pt x="9433981" y="44450"/>
                  </a:lnTo>
                  <a:cubicBezTo>
                    <a:pt x="8730031" y="46990"/>
                    <a:pt x="7969765" y="39370"/>
                    <a:pt x="7247043" y="55880"/>
                  </a:cubicBezTo>
                  <a:cubicBezTo>
                    <a:pt x="6834059" y="59690"/>
                    <a:pt x="6374144" y="27940"/>
                    <a:pt x="5923616" y="43180"/>
                  </a:cubicBezTo>
                  <a:cubicBezTo>
                    <a:pt x="5839143" y="48260"/>
                    <a:pt x="5904844" y="55880"/>
                    <a:pt x="5839143" y="58420"/>
                  </a:cubicBezTo>
                  <a:cubicBezTo>
                    <a:pt x="5726511" y="57150"/>
                    <a:pt x="5839143" y="46990"/>
                    <a:pt x="5792213" y="43180"/>
                  </a:cubicBezTo>
                  <a:cubicBezTo>
                    <a:pt x="5566949" y="57150"/>
                    <a:pt x="5275982" y="40640"/>
                    <a:pt x="4994402" y="40640"/>
                  </a:cubicBezTo>
                  <a:cubicBezTo>
                    <a:pt x="4956859" y="45720"/>
                    <a:pt x="4881770" y="48260"/>
                    <a:pt x="4909929" y="55880"/>
                  </a:cubicBezTo>
                  <a:cubicBezTo>
                    <a:pt x="4600190" y="31750"/>
                    <a:pt x="4177820" y="64770"/>
                    <a:pt x="3858695" y="45720"/>
                  </a:cubicBezTo>
                  <a:cubicBezTo>
                    <a:pt x="3971329" y="76200"/>
                    <a:pt x="3670975" y="62230"/>
                    <a:pt x="3558344" y="69850"/>
                  </a:cubicBezTo>
                  <a:cubicBezTo>
                    <a:pt x="3492642" y="68580"/>
                    <a:pt x="3492642" y="60960"/>
                    <a:pt x="3511414" y="54610"/>
                  </a:cubicBezTo>
                  <a:cubicBezTo>
                    <a:pt x="3276763" y="58420"/>
                    <a:pt x="3154745" y="59690"/>
                    <a:pt x="2863780" y="50800"/>
                  </a:cubicBezTo>
                  <a:cubicBezTo>
                    <a:pt x="2732375" y="54610"/>
                    <a:pt x="2694832" y="71120"/>
                    <a:pt x="2535270" y="66040"/>
                  </a:cubicBezTo>
                  <a:cubicBezTo>
                    <a:pt x="2441410" y="44450"/>
                    <a:pt x="2206760" y="64770"/>
                    <a:pt x="2056583" y="57150"/>
                  </a:cubicBezTo>
                  <a:cubicBezTo>
                    <a:pt x="2094128" y="74930"/>
                    <a:pt x="1897021" y="90170"/>
                    <a:pt x="1746845" y="82550"/>
                  </a:cubicBezTo>
                  <a:lnTo>
                    <a:pt x="1793775" y="57150"/>
                  </a:lnTo>
                  <a:cubicBezTo>
                    <a:pt x="1737460" y="58420"/>
                    <a:pt x="1681143"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3598" y="237490"/>
                    <a:pt x="1784388" y="238760"/>
                    <a:pt x="2000267" y="250190"/>
                  </a:cubicBezTo>
                  <a:cubicBezTo>
                    <a:pt x="1906407" y="245110"/>
                    <a:pt x="2000267" y="233680"/>
                    <a:pt x="2047197" y="232410"/>
                  </a:cubicBezTo>
                  <a:lnTo>
                    <a:pt x="2150442" y="250190"/>
                  </a:lnTo>
                  <a:cubicBezTo>
                    <a:pt x="2272460" y="260350"/>
                    <a:pt x="2441409" y="243840"/>
                    <a:pt x="2554040" y="233680"/>
                  </a:cubicBezTo>
                  <a:cubicBezTo>
                    <a:pt x="2572812" y="237490"/>
                    <a:pt x="2582199" y="242570"/>
                    <a:pt x="2582199" y="246380"/>
                  </a:cubicBezTo>
                  <a:cubicBezTo>
                    <a:pt x="2694830" y="257810"/>
                    <a:pt x="2694830" y="236220"/>
                    <a:pt x="2741760" y="232410"/>
                  </a:cubicBezTo>
                  <a:lnTo>
                    <a:pt x="2816849" y="245110"/>
                  </a:lnTo>
                  <a:lnTo>
                    <a:pt x="2835620" y="232410"/>
                  </a:lnTo>
                  <a:cubicBezTo>
                    <a:pt x="2948252" y="224790"/>
                    <a:pt x="3098429" y="228600"/>
                    <a:pt x="3079657" y="248920"/>
                  </a:cubicBezTo>
                  <a:cubicBezTo>
                    <a:pt x="3126587" y="245110"/>
                    <a:pt x="3164130" y="241300"/>
                    <a:pt x="3107814" y="234950"/>
                  </a:cubicBezTo>
                  <a:cubicBezTo>
                    <a:pt x="3220447" y="246380"/>
                    <a:pt x="3520799" y="246380"/>
                    <a:pt x="3717904" y="240030"/>
                  </a:cubicBezTo>
                  <a:cubicBezTo>
                    <a:pt x="3624044" y="234950"/>
                    <a:pt x="3633430" y="228600"/>
                    <a:pt x="3624044" y="215900"/>
                  </a:cubicBezTo>
                  <a:cubicBezTo>
                    <a:pt x="3727291" y="194310"/>
                    <a:pt x="3736677" y="219710"/>
                    <a:pt x="3821151" y="207010"/>
                  </a:cubicBezTo>
                  <a:cubicBezTo>
                    <a:pt x="3821151" y="214630"/>
                    <a:pt x="3915010" y="223520"/>
                    <a:pt x="3821151" y="228600"/>
                  </a:cubicBezTo>
                  <a:cubicBezTo>
                    <a:pt x="4083959" y="256540"/>
                    <a:pt x="4459399" y="233680"/>
                    <a:pt x="4797294" y="240030"/>
                  </a:cubicBezTo>
                  <a:cubicBezTo>
                    <a:pt x="4862997" y="236220"/>
                    <a:pt x="4844224" y="233680"/>
                    <a:pt x="4872383" y="227330"/>
                  </a:cubicBezTo>
                  <a:cubicBezTo>
                    <a:pt x="5088261" y="248920"/>
                    <a:pt x="5341683" y="226060"/>
                    <a:pt x="5566948" y="236220"/>
                  </a:cubicBezTo>
                  <a:cubicBezTo>
                    <a:pt x="5520018" y="227330"/>
                    <a:pt x="5585719" y="201930"/>
                    <a:pt x="5717123" y="200660"/>
                  </a:cubicBezTo>
                  <a:cubicBezTo>
                    <a:pt x="5857913" y="182880"/>
                    <a:pt x="5773439" y="226060"/>
                    <a:pt x="5895457" y="236220"/>
                  </a:cubicBezTo>
                  <a:cubicBezTo>
                    <a:pt x="5961159" y="227330"/>
                    <a:pt x="6073791" y="226060"/>
                    <a:pt x="6120721" y="227330"/>
                  </a:cubicBezTo>
                  <a:lnTo>
                    <a:pt x="6120721" y="229870"/>
                  </a:lnTo>
                  <a:cubicBezTo>
                    <a:pt x="6195809" y="219710"/>
                    <a:pt x="6317828" y="214630"/>
                    <a:pt x="6411688" y="223520"/>
                  </a:cubicBezTo>
                  <a:lnTo>
                    <a:pt x="6392915" y="224790"/>
                  </a:lnTo>
                  <a:cubicBezTo>
                    <a:pt x="6468003" y="226060"/>
                    <a:pt x="6552477" y="237490"/>
                    <a:pt x="6627564" y="236220"/>
                  </a:cubicBezTo>
                  <a:cubicBezTo>
                    <a:pt x="6665109" y="219710"/>
                    <a:pt x="6852830" y="229870"/>
                    <a:pt x="6899759" y="214630"/>
                  </a:cubicBezTo>
                  <a:cubicBezTo>
                    <a:pt x="6909145" y="215900"/>
                    <a:pt x="6899759" y="217170"/>
                    <a:pt x="6918531" y="220980"/>
                  </a:cubicBezTo>
                  <a:lnTo>
                    <a:pt x="6927918" y="207010"/>
                  </a:lnTo>
                  <a:lnTo>
                    <a:pt x="7078093" y="214630"/>
                  </a:lnTo>
                  <a:cubicBezTo>
                    <a:pt x="7040550" y="219710"/>
                    <a:pt x="7040550" y="226060"/>
                    <a:pt x="6993619" y="229870"/>
                  </a:cubicBezTo>
                  <a:cubicBezTo>
                    <a:pt x="7162568" y="240030"/>
                    <a:pt x="7049935" y="217170"/>
                    <a:pt x="7134409" y="209550"/>
                  </a:cubicBezTo>
                  <a:cubicBezTo>
                    <a:pt x="7247041" y="199390"/>
                    <a:pt x="7247041" y="213360"/>
                    <a:pt x="7293972" y="219710"/>
                  </a:cubicBezTo>
                  <a:cubicBezTo>
                    <a:pt x="7247041" y="227330"/>
                    <a:pt x="7209498" y="215900"/>
                    <a:pt x="7181340" y="218440"/>
                  </a:cubicBezTo>
                  <a:cubicBezTo>
                    <a:pt x="7115638" y="229870"/>
                    <a:pt x="7247041" y="223520"/>
                    <a:pt x="7256428" y="231140"/>
                  </a:cubicBezTo>
                  <a:cubicBezTo>
                    <a:pt x="7284585" y="231140"/>
                    <a:pt x="7293972" y="214630"/>
                    <a:pt x="7378445" y="217170"/>
                  </a:cubicBezTo>
                  <a:cubicBezTo>
                    <a:pt x="7453533" y="218440"/>
                    <a:pt x="7622481" y="214630"/>
                    <a:pt x="7603709" y="229870"/>
                  </a:cubicBezTo>
                  <a:cubicBezTo>
                    <a:pt x="7669412" y="222250"/>
                    <a:pt x="7735113" y="223520"/>
                    <a:pt x="7782043" y="215900"/>
                  </a:cubicBezTo>
                  <a:cubicBezTo>
                    <a:pt x="7725728" y="213360"/>
                    <a:pt x="7613095" y="209550"/>
                    <a:pt x="7603709" y="199390"/>
                  </a:cubicBezTo>
                  <a:cubicBezTo>
                    <a:pt x="7660025" y="196850"/>
                    <a:pt x="7763272" y="193040"/>
                    <a:pt x="7782043" y="199390"/>
                  </a:cubicBezTo>
                  <a:lnTo>
                    <a:pt x="7735113" y="203200"/>
                  </a:lnTo>
                  <a:cubicBezTo>
                    <a:pt x="7782043" y="199390"/>
                    <a:pt x="7932220" y="204470"/>
                    <a:pt x="7857132" y="189230"/>
                  </a:cubicBezTo>
                  <a:lnTo>
                    <a:pt x="7969763" y="209550"/>
                  </a:lnTo>
                  <a:cubicBezTo>
                    <a:pt x="8007308" y="198120"/>
                    <a:pt x="8119940" y="198120"/>
                    <a:pt x="8213800" y="195580"/>
                  </a:cubicBezTo>
                  <a:cubicBezTo>
                    <a:pt x="8213800" y="210820"/>
                    <a:pt x="8148098" y="228600"/>
                    <a:pt x="8317045" y="232410"/>
                  </a:cubicBezTo>
                  <a:lnTo>
                    <a:pt x="8467222" y="215900"/>
                  </a:lnTo>
                  <a:cubicBezTo>
                    <a:pt x="8542310" y="214630"/>
                    <a:pt x="8561082" y="218440"/>
                    <a:pt x="8551695" y="227330"/>
                  </a:cubicBezTo>
                  <a:cubicBezTo>
                    <a:pt x="8814504" y="236220"/>
                    <a:pt x="8823890" y="184150"/>
                    <a:pt x="9030382" y="198120"/>
                  </a:cubicBezTo>
                  <a:cubicBezTo>
                    <a:pt x="8945908" y="217170"/>
                    <a:pt x="9011610" y="218440"/>
                    <a:pt x="9105470" y="223520"/>
                  </a:cubicBezTo>
                  <a:cubicBezTo>
                    <a:pt x="9105470" y="220980"/>
                    <a:pt x="9114855" y="214630"/>
                    <a:pt x="9152400" y="213360"/>
                  </a:cubicBezTo>
                  <a:cubicBezTo>
                    <a:pt x="9124242" y="204470"/>
                    <a:pt x="9096083" y="226060"/>
                    <a:pt x="9020995" y="213360"/>
                  </a:cubicBezTo>
                  <a:cubicBezTo>
                    <a:pt x="9002223" y="201930"/>
                    <a:pt x="9105470" y="205740"/>
                    <a:pt x="9152400" y="201930"/>
                  </a:cubicBezTo>
                  <a:cubicBezTo>
                    <a:pt x="9340120" y="242570"/>
                    <a:pt x="9771875" y="212090"/>
                    <a:pt x="10072228" y="231140"/>
                  </a:cubicBezTo>
                  <a:cubicBezTo>
                    <a:pt x="10053455" y="208280"/>
                    <a:pt x="10203632" y="224790"/>
                    <a:pt x="10269333" y="215900"/>
                  </a:cubicBezTo>
                  <a:cubicBezTo>
                    <a:pt x="10250562" y="240030"/>
                    <a:pt x="10438282" y="212090"/>
                    <a:pt x="10522755" y="226060"/>
                  </a:cubicBezTo>
                  <a:lnTo>
                    <a:pt x="10485212" y="207010"/>
                  </a:lnTo>
                  <a:cubicBezTo>
                    <a:pt x="10672932" y="220980"/>
                    <a:pt x="10785564" y="171450"/>
                    <a:pt x="10898196" y="199390"/>
                  </a:cubicBezTo>
                  <a:cubicBezTo>
                    <a:pt x="11001442" y="207010"/>
                    <a:pt x="10860652" y="215900"/>
                    <a:pt x="10823109" y="219710"/>
                  </a:cubicBezTo>
                  <a:cubicBezTo>
                    <a:pt x="10963899" y="245110"/>
                    <a:pt x="11207934" y="199390"/>
                    <a:pt x="11320565" y="227330"/>
                  </a:cubicBezTo>
                  <a:cubicBezTo>
                    <a:pt x="11329952" y="218440"/>
                    <a:pt x="11292409" y="203200"/>
                    <a:pt x="11414426" y="194310"/>
                  </a:cubicBezTo>
                  <a:cubicBezTo>
                    <a:pt x="11517673" y="204470"/>
                    <a:pt x="11714779" y="217170"/>
                    <a:pt x="11696006" y="220980"/>
                  </a:cubicBezTo>
                  <a:cubicBezTo>
                    <a:pt x="11780481" y="215900"/>
                    <a:pt x="11799252" y="209550"/>
                    <a:pt x="11893113" y="217170"/>
                  </a:cubicBezTo>
                  <a:cubicBezTo>
                    <a:pt x="11883726" y="223520"/>
                    <a:pt x="11846182" y="223520"/>
                    <a:pt x="11818024" y="227330"/>
                  </a:cubicBezTo>
                  <a:cubicBezTo>
                    <a:pt x="11958814" y="233680"/>
                    <a:pt x="12080832" y="223520"/>
                    <a:pt x="12202851" y="214630"/>
                  </a:cubicBezTo>
                  <a:cubicBezTo>
                    <a:pt x="12277939" y="232410"/>
                    <a:pt x="12531361" y="223520"/>
                    <a:pt x="12700309" y="233680"/>
                  </a:cubicBezTo>
                  <a:cubicBezTo>
                    <a:pt x="12794169" y="212090"/>
                    <a:pt x="12963116" y="242570"/>
                    <a:pt x="12981889" y="214630"/>
                  </a:cubicBezTo>
                  <a:cubicBezTo>
                    <a:pt x="12981889" y="217170"/>
                    <a:pt x="13000661" y="220980"/>
                    <a:pt x="13010047" y="223520"/>
                  </a:cubicBezTo>
                  <a:cubicBezTo>
                    <a:pt x="13075750" y="215900"/>
                    <a:pt x="13122680" y="196850"/>
                    <a:pt x="13197766" y="195580"/>
                  </a:cubicBezTo>
                  <a:lnTo>
                    <a:pt x="13169609" y="214630"/>
                  </a:lnTo>
                  <a:cubicBezTo>
                    <a:pt x="13150837" y="236220"/>
                    <a:pt x="13357329" y="222250"/>
                    <a:pt x="13404260" y="228600"/>
                  </a:cubicBezTo>
                  <a:cubicBezTo>
                    <a:pt x="13357329" y="215900"/>
                    <a:pt x="13498119" y="229870"/>
                    <a:pt x="13507506" y="217170"/>
                  </a:cubicBezTo>
                  <a:lnTo>
                    <a:pt x="13601366" y="210820"/>
                  </a:lnTo>
                  <a:cubicBezTo>
                    <a:pt x="13751540" y="205740"/>
                    <a:pt x="13620137" y="201930"/>
                    <a:pt x="13798470" y="199390"/>
                  </a:cubicBezTo>
                  <a:cubicBezTo>
                    <a:pt x="13901716" y="198120"/>
                    <a:pt x="13836017" y="220980"/>
                    <a:pt x="13798470" y="218440"/>
                  </a:cubicBezTo>
                  <a:cubicBezTo>
                    <a:pt x="13882945" y="228600"/>
                    <a:pt x="13976806" y="222250"/>
                    <a:pt x="14061280" y="218440"/>
                  </a:cubicBezTo>
                  <a:cubicBezTo>
                    <a:pt x="14023737" y="218440"/>
                    <a:pt x="14014350" y="217170"/>
                    <a:pt x="14051893" y="213360"/>
                  </a:cubicBezTo>
                  <a:cubicBezTo>
                    <a:pt x="14051893" y="215900"/>
                    <a:pt x="14061280" y="217170"/>
                    <a:pt x="14070666" y="218440"/>
                  </a:cubicBezTo>
                  <a:cubicBezTo>
                    <a:pt x="14108209" y="217170"/>
                    <a:pt x="14136367" y="215900"/>
                    <a:pt x="14173911" y="215900"/>
                  </a:cubicBezTo>
                  <a:lnTo>
                    <a:pt x="14173911" y="217170"/>
                  </a:lnTo>
                  <a:cubicBezTo>
                    <a:pt x="14220840" y="215900"/>
                    <a:pt x="14267770" y="214630"/>
                    <a:pt x="14305317" y="213360"/>
                  </a:cubicBezTo>
                  <a:cubicBezTo>
                    <a:pt x="14333473" y="212090"/>
                    <a:pt x="14352246" y="210820"/>
                    <a:pt x="14371016" y="210820"/>
                  </a:cubicBezTo>
                  <a:cubicBezTo>
                    <a:pt x="14427334" y="209550"/>
                    <a:pt x="14446106" y="209550"/>
                    <a:pt x="14389791" y="213360"/>
                  </a:cubicBezTo>
                  <a:cubicBezTo>
                    <a:pt x="14380403" y="212090"/>
                    <a:pt x="14380403" y="210820"/>
                    <a:pt x="14371016" y="210820"/>
                  </a:cubicBezTo>
                  <a:cubicBezTo>
                    <a:pt x="14352246" y="210820"/>
                    <a:pt x="14333473" y="212090"/>
                    <a:pt x="14305317" y="213360"/>
                  </a:cubicBezTo>
                  <a:cubicBezTo>
                    <a:pt x="14267770" y="215900"/>
                    <a:pt x="14230227" y="220980"/>
                    <a:pt x="14202070" y="222250"/>
                  </a:cubicBezTo>
                  <a:cubicBezTo>
                    <a:pt x="14230227" y="222250"/>
                    <a:pt x="14258386" y="223520"/>
                    <a:pt x="14277157" y="226060"/>
                  </a:cubicBezTo>
                  <a:lnTo>
                    <a:pt x="14248999" y="240030"/>
                  </a:lnTo>
                  <a:cubicBezTo>
                    <a:pt x="14314701" y="241300"/>
                    <a:pt x="14483650" y="224790"/>
                    <a:pt x="14483650" y="218440"/>
                  </a:cubicBezTo>
                  <a:cubicBezTo>
                    <a:pt x="14727686" y="231140"/>
                    <a:pt x="15140670" y="220980"/>
                    <a:pt x="15309617" y="212090"/>
                  </a:cubicBezTo>
                  <a:cubicBezTo>
                    <a:pt x="15319004" y="210820"/>
                    <a:pt x="15337776" y="209550"/>
                    <a:pt x="15356547" y="209550"/>
                  </a:cubicBezTo>
                  <a:cubicBezTo>
                    <a:pt x="15347160" y="210820"/>
                    <a:pt x="15328391" y="210820"/>
                    <a:pt x="15309617" y="212090"/>
                  </a:cubicBezTo>
                  <a:cubicBezTo>
                    <a:pt x="15281460" y="215900"/>
                    <a:pt x="15272073" y="219710"/>
                    <a:pt x="15309617" y="214630"/>
                  </a:cubicBezTo>
                  <a:cubicBezTo>
                    <a:pt x="15394090" y="212090"/>
                    <a:pt x="15487950" y="199390"/>
                    <a:pt x="15497337" y="208280"/>
                  </a:cubicBezTo>
                  <a:cubicBezTo>
                    <a:pt x="15581811" y="201930"/>
                    <a:pt x="15572427" y="218440"/>
                    <a:pt x="15703830" y="219710"/>
                  </a:cubicBezTo>
                  <a:cubicBezTo>
                    <a:pt x="15703830" y="222250"/>
                    <a:pt x="15713217" y="212090"/>
                    <a:pt x="15703830" y="208280"/>
                  </a:cubicBezTo>
                  <a:cubicBezTo>
                    <a:pt x="15694444" y="208280"/>
                    <a:pt x="15694444" y="207010"/>
                    <a:pt x="15685057" y="207010"/>
                  </a:cubicBezTo>
                  <a:cubicBezTo>
                    <a:pt x="15694444" y="207010"/>
                    <a:pt x="15703830" y="207010"/>
                    <a:pt x="15703830" y="208280"/>
                  </a:cubicBezTo>
                  <a:cubicBezTo>
                    <a:pt x="15919706" y="227330"/>
                    <a:pt x="16182517" y="194310"/>
                    <a:pt x="16435937" y="207010"/>
                  </a:cubicBezTo>
                  <a:lnTo>
                    <a:pt x="16445324" y="207010"/>
                  </a:lnTo>
                  <a:lnTo>
                    <a:pt x="16435937" y="207010"/>
                  </a:lnTo>
                  <a:cubicBezTo>
                    <a:pt x="16417168" y="208280"/>
                    <a:pt x="16389006" y="215900"/>
                    <a:pt x="16360850" y="220980"/>
                  </a:cubicBezTo>
                  <a:cubicBezTo>
                    <a:pt x="16557957" y="213360"/>
                    <a:pt x="16745676" y="208280"/>
                    <a:pt x="16924011" y="190500"/>
                  </a:cubicBezTo>
                  <a:cubicBezTo>
                    <a:pt x="16905237" y="196850"/>
                    <a:pt x="16914624" y="203200"/>
                    <a:pt x="16867694" y="207010"/>
                  </a:cubicBezTo>
                  <a:cubicBezTo>
                    <a:pt x="17008483" y="207010"/>
                    <a:pt x="17168047" y="203200"/>
                    <a:pt x="17233747" y="189230"/>
                  </a:cubicBezTo>
                  <a:cubicBezTo>
                    <a:pt x="17139888" y="182880"/>
                    <a:pt x="17224360" y="196850"/>
                    <a:pt x="17168047" y="196850"/>
                  </a:cubicBezTo>
                  <a:cubicBezTo>
                    <a:pt x="17064801" y="184150"/>
                    <a:pt x="17243134" y="170180"/>
                    <a:pt x="17336994" y="173990"/>
                  </a:cubicBezTo>
                  <a:lnTo>
                    <a:pt x="17336994" y="176530"/>
                  </a:lnTo>
                  <a:cubicBezTo>
                    <a:pt x="17477783" y="176530"/>
                    <a:pt x="17477783" y="167640"/>
                    <a:pt x="17618573" y="167640"/>
                  </a:cubicBezTo>
                  <a:cubicBezTo>
                    <a:pt x="17703047" y="175260"/>
                    <a:pt x="17543486" y="171450"/>
                    <a:pt x="17581030" y="180340"/>
                  </a:cubicBezTo>
                  <a:cubicBezTo>
                    <a:pt x="17609188" y="203200"/>
                    <a:pt x="17890768" y="195580"/>
                    <a:pt x="17918927" y="198120"/>
                  </a:cubicBezTo>
                  <a:cubicBezTo>
                    <a:pt x="17956470" y="193040"/>
                    <a:pt x="18003401" y="189230"/>
                    <a:pt x="17994014" y="182880"/>
                  </a:cubicBezTo>
                  <a:cubicBezTo>
                    <a:pt x="18097260" y="176530"/>
                    <a:pt x="18040944" y="196850"/>
                    <a:pt x="18116031" y="195580"/>
                  </a:cubicBezTo>
                  <a:lnTo>
                    <a:pt x="18406998" y="152400"/>
                  </a:lnTo>
                  <a:cubicBezTo>
                    <a:pt x="18406998" y="151130"/>
                    <a:pt x="18416383" y="149860"/>
                    <a:pt x="18425771" y="149860"/>
                  </a:cubicBezTo>
                  <a:lnTo>
                    <a:pt x="18406998" y="152400"/>
                  </a:lnTo>
                  <a:cubicBezTo>
                    <a:pt x="18397611" y="158750"/>
                    <a:pt x="18500857" y="171450"/>
                    <a:pt x="18416383" y="180340"/>
                  </a:cubicBezTo>
                  <a:cubicBezTo>
                    <a:pt x="18641647" y="177800"/>
                    <a:pt x="18763668" y="149860"/>
                    <a:pt x="18904458" y="135890"/>
                  </a:cubicBezTo>
                  <a:cubicBezTo>
                    <a:pt x="18970157" y="139700"/>
                    <a:pt x="19186037" y="130810"/>
                    <a:pt x="19261124" y="129540"/>
                  </a:cubicBezTo>
                  <a:cubicBezTo>
                    <a:pt x="19298668" y="142240"/>
                    <a:pt x="19195421" y="128270"/>
                    <a:pt x="19176650" y="138430"/>
                  </a:cubicBezTo>
                  <a:lnTo>
                    <a:pt x="19289281" y="152400"/>
                  </a:lnTo>
                  <a:cubicBezTo>
                    <a:pt x="19139107" y="154940"/>
                    <a:pt x="19308055" y="173990"/>
                    <a:pt x="19223581" y="182880"/>
                  </a:cubicBezTo>
                  <a:cubicBezTo>
                    <a:pt x="19345598" y="175260"/>
                    <a:pt x="19627178" y="184150"/>
                    <a:pt x="19805511" y="187960"/>
                  </a:cubicBezTo>
                  <a:cubicBezTo>
                    <a:pt x="19683494" y="161290"/>
                    <a:pt x="20049547" y="175260"/>
                    <a:pt x="20040162" y="151130"/>
                  </a:cubicBezTo>
                  <a:cubicBezTo>
                    <a:pt x="20246655" y="147320"/>
                    <a:pt x="20143408" y="170180"/>
                    <a:pt x="20227882" y="175260"/>
                  </a:cubicBezTo>
                  <a:cubicBezTo>
                    <a:pt x="20443761" y="166370"/>
                    <a:pt x="20650252" y="172720"/>
                    <a:pt x="20847358" y="170180"/>
                  </a:cubicBezTo>
                  <a:cubicBezTo>
                    <a:pt x="20847358" y="170180"/>
                    <a:pt x="20847358" y="172720"/>
                    <a:pt x="20837972" y="175260"/>
                  </a:cubicBezTo>
                  <a:cubicBezTo>
                    <a:pt x="21016309" y="167640"/>
                    <a:pt x="21316658" y="175260"/>
                    <a:pt x="21494992" y="153670"/>
                  </a:cubicBezTo>
                  <a:cubicBezTo>
                    <a:pt x="21485609" y="158750"/>
                    <a:pt x="21504378" y="162560"/>
                    <a:pt x="21457449" y="166370"/>
                  </a:cubicBezTo>
                  <a:cubicBezTo>
                    <a:pt x="21654555" y="175260"/>
                    <a:pt x="21494992" y="135890"/>
                    <a:pt x="21720258" y="149860"/>
                  </a:cubicBezTo>
                  <a:lnTo>
                    <a:pt x="21663942" y="161290"/>
                  </a:lnTo>
                  <a:cubicBezTo>
                    <a:pt x="21804732" y="149860"/>
                    <a:pt x="21936135" y="171450"/>
                    <a:pt x="22095698" y="153670"/>
                  </a:cubicBezTo>
                  <a:cubicBezTo>
                    <a:pt x="22105082" y="160020"/>
                    <a:pt x="22067539" y="162560"/>
                    <a:pt x="22039381" y="165100"/>
                  </a:cubicBezTo>
                  <a:cubicBezTo>
                    <a:pt x="22189558" y="160020"/>
                    <a:pt x="22349119" y="162560"/>
                    <a:pt x="22471139" y="146050"/>
                  </a:cubicBezTo>
                  <a:cubicBezTo>
                    <a:pt x="22489908" y="153670"/>
                    <a:pt x="22471139" y="160020"/>
                    <a:pt x="22414822" y="165100"/>
                  </a:cubicBezTo>
                  <a:cubicBezTo>
                    <a:pt x="22555611" y="173990"/>
                    <a:pt x="22574382" y="143510"/>
                    <a:pt x="22705788" y="152400"/>
                  </a:cubicBezTo>
                  <a:cubicBezTo>
                    <a:pt x="22743332" y="153670"/>
                    <a:pt x="22818419" y="163830"/>
                    <a:pt x="22790262" y="163830"/>
                  </a:cubicBezTo>
                  <a:cubicBezTo>
                    <a:pt x="22855962" y="153670"/>
                    <a:pt x="23053069" y="153670"/>
                    <a:pt x="23128158" y="149860"/>
                  </a:cubicBezTo>
                  <a:cubicBezTo>
                    <a:pt x="23146929" y="157480"/>
                    <a:pt x="23203245" y="160020"/>
                    <a:pt x="23278332" y="167640"/>
                  </a:cubicBezTo>
                  <a:cubicBezTo>
                    <a:pt x="23916583" y="167640"/>
                    <a:pt x="24573603" y="170180"/>
                    <a:pt x="25211849" y="157480"/>
                  </a:cubicBezTo>
                  <a:cubicBezTo>
                    <a:pt x="25231395" y="156210"/>
                    <a:pt x="25244095" y="153670"/>
                    <a:pt x="25255526" y="151130"/>
                  </a:cubicBezTo>
                  <a:cubicBezTo>
                    <a:pt x="25272036" y="175260"/>
                    <a:pt x="25232665" y="166370"/>
                    <a:pt x="25242826" y="181610"/>
                  </a:cubicBezTo>
                  <a:cubicBezTo>
                    <a:pt x="25241556" y="161290"/>
                    <a:pt x="25259336" y="175260"/>
                    <a:pt x="25288545" y="168910"/>
                  </a:cubicBezTo>
                  <a:lnTo>
                    <a:pt x="25289815" y="171450"/>
                  </a:lnTo>
                  <a:cubicBezTo>
                    <a:pt x="25302515" y="167640"/>
                    <a:pt x="25310136" y="180340"/>
                    <a:pt x="25322836" y="173990"/>
                  </a:cubicBezTo>
                  <a:lnTo>
                    <a:pt x="25322836" y="168910"/>
                  </a:lnTo>
                  <a:cubicBezTo>
                    <a:pt x="25336806" y="156210"/>
                    <a:pt x="25354586" y="195580"/>
                    <a:pt x="25362206" y="168910"/>
                  </a:cubicBezTo>
                  <a:lnTo>
                    <a:pt x="25373636" y="182880"/>
                  </a:lnTo>
                  <a:cubicBezTo>
                    <a:pt x="25387606" y="160020"/>
                    <a:pt x="25396495" y="190500"/>
                    <a:pt x="25414276" y="170180"/>
                  </a:cubicBezTo>
                  <a:lnTo>
                    <a:pt x="25411736" y="173990"/>
                  </a:lnTo>
                  <a:cubicBezTo>
                    <a:pt x="25435865" y="184150"/>
                    <a:pt x="25461265" y="148590"/>
                    <a:pt x="25470156" y="167640"/>
                  </a:cubicBezTo>
                  <a:cubicBezTo>
                    <a:pt x="25490476" y="163830"/>
                    <a:pt x="25513336" y="160020"/>
                    <a:pt x="25517145" y="140970"/>
                  </a:cubicBezTo>
                  <a:cubicBezTo>
                    <a:pt x="25522226" y="147320"/>
                    <a:pt x="25518415" y="158750"/>
                    <a:pt x="25515876" y="165100"/>
                  </a:cubicBezTo>
                  <a:cubicBezTo>
                    <a:pt x="25592076" y="156210"/>
                    <a:pt x="25675895" y="160020"/>
                    <a:pt x="25743206" y="135890"/>
                  </a:cubicBezTo>
                  <a:cubicBezTo>
                    <a:pt x="25747015" y="139700"/>
                    <a:pt x="25741936" y="142240"/>
                    <a:pt x="25740665" y="147320"/>
                  </a:cubicBezTo>
                  <a:cubicBezTo>
                    <a:pt x="25782576" y="125730"/>
                    <a:pt x="25827026" y="170180"/>
                    <a:pt x="25857506" y="129540"/>
                  </a:cubicBezTo>
                  <a:lnTo>
                    <a:pt x="25868936" y="113030"/>
                  </a:lnTo>
                  <a:cubicBezTo>
                    <a:pt x="25879095" y="119380"/>
                    <a:pt x="25877826" y="132080"/>
                    <a:pt x="25885445" y="137160"/>
                  </a:cubicBezTo>
                  <a:cubicBezTo>
                    <a:pt x="25893065" y="125730"/>
                    <a:pt x="25923547" y="134620"/>
                    <a:pt x="25928626" y="119380"/>
                  </a:cubicBezTo>
                  <a:cubicBezTo>
                    <a:pt x="25933704" y="125730"/>
                    <a:pt x="25927354" y="128270"/>
                    <a:pt x="25927354" y="133350"/>
                  </a:cubicBezTo>
                  <a:cubicBezTo>
                    <a:pt x="25946404" y="137160"/>
                    <a:pt x="25969265" y="111760"/>
                    <a:pt x="25987047" y="116840"/>
                  </a:cubicBezTo>
                  <a:lnTo>
                    <a:pt x="25980697" y="124460"/>
                  </a:lnTo>
                  <a:cubicBezTo>
                    <a:pt x="26077215" y="153670"/>
                    <a:pt x="26200404" y="176530"/>
                    <a:pt x="26280415" y="138430"/>
                  </a:cubicBezTo>
                  <a:cubicBezTo>
                    <a:pt x="26302004" y="132080"/>
                    <a:pt x="26290576" y="160020"/>
                    <a:pt x="26299465" y="158750"/>
                  </a:cubicBezTo>
                  <a:cubicBezTo>
                    <a:pt x="26380747" y="128270"/>
                    <a:pt x="26478536" y="176530"/>
                    <a:pt x="26553465" y="128270"/>
                  </a:cubicBezTo>
                  <a:cubicBezTo>
                    <a:pt x="26611886" y="115570"/>
                    <a:pt x="26629665" y="62230"/>
                    <a:pt x="26629665" y="62230"/>
                  </a:cubicBezTo>
                  <a:cubicBezTo>
                    <a:pt x="26491236" y="83820"/>
                    <a:pt x="26366776" y="60960"/>
                    <a:pt x="26227076" y="33020"/>
                  </a:cubicBezTo>
                  <a:close/>
                </a:path>
              </a:pathLst>
            </a:custGeom>
            <a:solidFill>
              <a:srgbClr val="F0EFEC"/>
            </a:solidFill>
          </p:spPr>
          <p:txBody>
            <a:bodyPr/>
            <a:lstStyle/>
            <a:p>
              <a:endParaRPr lang="en-US"/>
            </a:p>
          </p:txBody>
        </p:sp>
      </p:grpSp>
      <p:sp>
        <p:nvSpPr>
          <p:cNvPr id="7" name="AutoShape 7"/>
          <p:cNvSpPr/>
          <p:nvPr/>
        </p:nvSpPr>
        <p:spPr>
          <a:xfrm>
            <a:off x="-173239" y="9335713"/>
            <a:ext cx="18634477" cy="1179887"/>
          </a:xfrm>
          <a:prstGeom prst="rect">
            <a:avLst/>
          </a:prstGeom>
          <a:solidFill>
            <a:srgbClr val="F0EFEC"/>
          </a:solidFill>
        </p:spPr>
        <p:txBody>
          <a:bodyPr/>
          <a:lstStyle/>
          <a:p>
            <a:endParaRPr lang="en-US"/>
          </a:p>
        </p:txBody>
      </p:sp>
      <p:sp>
        <p:nvSpPr>
          <p:cNvPr id="8" name="Freeform 8"/>
          <p:cNvSpPr/>
          <p:nvPr/>
        </p:nvSpPr>
        <p:spPr>
          <a:xfrm>
            <a:off x="9458908" y="1106470"/>
            <a:ext cx="353242" cy="355640"/>
          </a:xfrm>
          <a:custGeom>
            <a:avLst/>
            <a:gdLst/>
            <a:ahLst/>
            <a:cxnLst/>
            <a:rect l="l" t="t" r="r" b="b"/>
            <a:pathLst>
              <a:path w="353242" h="355640">
                <a:moveTo>
                  <a:pt x="0" y="0"/>
                </a:moveTo>
                <a:lnTo>
                  <a:pt x="353242" y="0"/>
                </a:lnTo>
                <a:lnTo>
                  <a:pt x="353242" y="355640"/>
                </a:lnTo>
                <a:lnTo>
                  <a:pt x="0" y="355640"/>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sp>
        <p:nvSpPr>
          <p:cNvPr id="9" name="Freeform 9"/>
          <p:cNvSpPr/>
          <p:nvPr/>
        </p:nvSpPr>
        <p:spPr>
          <a:xfrm>
            <a:off x="9458908" y="5843590"/>
            <a:ext cx="353242" cy="355640"/>
          </a:xfrm>
          <a:custGeom>
            <a:avLst/>
            <a:gdLst/>
            <a:ahLst/>
            <a:cxnLst/>
            <a:rect l="l" t="t" r="r" b="b"/>
            <a:pathLst>
              <a:path w="353242" h="355640">
                <a:moveTo>
                  <a:pt x="0" y="0"/>
                </a:moveTo>
                <a:lnTo>
                  <a:pt x="353242" y="0"/>
                </a:lnTo>
                <a:lnTo>
                  <a:pt x="353242" y="355640"/>
                </a:lnTo>
                <a:lnTo>
                  <a:pt x="0" y="355640"/>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grpSp>
        <p:nvGrpSpPr>
          <p:cNvPr id="10" name="Group 10"/>
          <p:cNvGrpSpPr/>
          <p:nvPr/>
        </p:nvGrpSpPr>
        <p:grpSpPr>
          <a:xfrm>
            <a:off x="2997250" y="9343333"/>
            <a:ext cx="15463989" cy="1172267"/>
            <a:chOff x="0" y="0"/>
            <a:chExt cx="20618652" cy="1563022"/>
          </a:xfrm>
        </p:grpSpPr>
        <p:sp>
          <p:nvSpPr>
            <p:cNvPr id="11" name="AutoShape 11"/>
            <p:cNvSpPr/>
            <p:nvPr/>
          </p:nvSpPr>
          <p:spPr>
            <a:xfrm>
              <a:off x="0" y="0"/>
              <a:ext cx="20618652" cy="1563022"/>
            </a:xfrm>
            <a:prstGeom prst="rect">
              <a:avLst/>
            </a:prstGeom>
            <a:solidFill>
              <a:srgbClr val="F0EFEC"/>
            </a:solidFill>
          </p:spPr>
          <p:txBody>
            <a:bodyPr/>
            <a:lstStyle/>
            <a:p>
              <a:endParaRPr lang="en-US"/>
            </a:p>
          </p:txBody>
        </p:sp>
        <p:sp>
          <p:nvSpPr>
            <p:cNvPr id="12" name="TextBox 12"/>
            <p:cNvSpPr txBox="1"/>
            <p:nvPr/>
          </p:nvSpPr>
          <p:spPr>
            <a:xfrm>
              <a:off x="11145981" y="383158"/>
              <a:ext cx="8682471" cy="525145"/>
            </a:xfrm>
            <a:prstGeom prst="rect">
              <a:avLst/>
            </a:prstGeom>
          </p:spPr>
          <p:txBody>
            <a:bodyPr lIns="0" tIns="0" rIns="0" bIns="0" rtlCol="0" anchor="t">
              <a:spAutoFit/>
            </a:bodyPr>
            <a:lstStyle/>
            <a:p>
              <a:pPr algn="r">
                <a:lnSpc>
                  <a:spcPts val="3359"/>
                </a:lnSpc>
              </a:pPr>
              <a:r>
                <a:rPr lang="en-US" sz="2400" spc="240">
                  <a:solidFill>
                    <a:srgbClr val="866042"/>
                  </a:solidFill>
                  <a:latin typeface="Vollkorn"/>
                </a:rPr>
                <a:t>The Business of Sports &amp; Entertainment</a:t>
              </a:r>
            </a:p>
          </p:txBody>
        </p:sp>
      </p:grpSp>
      <p:sp>
        <p:nvSpPr>
          <p:cNvPr id="13" name="Freeform 13"/>
          <p:cNvSpPr/>
          <p:nvPr/>
        </p:nvSpPr>
        <p:spPr>
          <a:xfrm>
            <a:off x="1088665" y="9571288"/>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1877230" y="1360490"/>
            <a:ext cx="5443075" cy="4483100"/>
          </a:xfrm>
          <a:prstGeom prst="rect">
            <a:avLst/>
          </a:prstGeom>
        </p:spPr>
        <p:txBody>
          <a:bodyPr lIns="0" tIns="0" rIns="0" bIns="0" rtlCol="0" anchor="t">
            <a:spAutoFit/>
          </a:bodyPr>
          <a:lstStyle/>
          <a:p>
            <a:pPr algn="l">
              <a:lnSpc>
                <a:spcPts val="8800"/>
              </a:lnSpc>
            </a:pPr>
            <a:r>
              <a:rPr lang="en-US" sz="8000" spc="160">
                <a:solidFill>
                  <a:srgbClr val="866042"/>
                </a:solidFill>
                <a:latin typeface="Vollkorn Bold"/>
              </a:rPr>
              <a:t>Kentucky Derby Discussion Questions</a:t>
            </a:r>
          </a:p>
        </p:txBody>
      </p:sp>
      <p:grpSp>
        <p:nvGrpSpPr>
          <p:cNvPr id="15" name="Group 15"/>
          <p:cNvGrpSpPr/>
          <p:nvPr/>
        </p:nvGrpSpPr>
        <p:grpSpPr>
          <a:xfrm>
            <a:off x="10445637" y="1028700"/>
            <a:ext cx="6640513" cy="4287574"/>
            <a:chOff x="0" y="0"/>
            <a:chExt cx="8854017" cy="5716766"/>
          </a:xfrm>
        </p:grpSpPr>
        <p:sp>
          <p:nvSpPr>
            <p:cNvPr id="16" name="TextBox 16"/>
            <p:cNvSpPr txBox="1"/>
            <p:nvPr/>
          </p:nvSpPr>
          <p:spPr>
            <a:xfrm>
              <a:off x="0" y="885686"/>
              <a:ext cx="8854017" cy="4831080"/>
            </a:xfrm>
            <a:prstGeom prst="rect">
              <a:avLst/>
            </a:prstGeom>
          </p:spPr>
          <p:txBody>
            <a:bodyPr lIns="0" tIns="0" rIns="0" bIns="0" rtlCol="0" anchor="t">
              <a:spAutoFit/>
            </a:bodyPr>
            <a:lstStyle/>
            <a:p>
              <a:pPr>
                <a:lnSpc>
                  <a:spcPts val="3600"/>
                </a:lnSpc>
              </a:pPr>
              <a:r>
                <a:rPr lang="en-US" sz="2400" dirty="0">
                  <a:solidFill>
                    <a:srgbClr val="F0EFEC"/>
                  </a:solidFill>
                  <a:latin typeface="Vollkorn"/>
                </a:rPr>
                <a:t>Ratings were down last year.  What does that mean, and why does it matter?  </a:t>
              </a:r>
            </a:p>
            <a:p>
              <a:pPr>
                <a:lnSpc>
                  <a:spcPts val="3600"/>
                </a:lnSpc>
              </a:pPr>
              <a:endParaRPr lang="en-US" sz="2400" dirty="0">
                <a:solidFill>
                  <a:srgbClr val="F0EFEC"/>
                </a:solidFill>
                <a:latin typeface="Vollkorn"/>
              </a:endParaRPr>
            </a:p>
            <a:p>
              <a:pPr>
                <a:lnSpc>
                  <a:spcPts val="3600"/>
                </a:lnSpc>
              </a:pPr>
              <a:r>
                <a:rPr lang="en-US" sz="2400" dirty="0">
                  <a:solidFill>
                    <a:srgbClr val="F0EFEC"/>
                  </a:solidFill>
                  <a:latin typeface="Vollkorn"/>
                </a:rPr>
                <a:t>What can NBC and other marketers do to try to increase ratings this year?  Do you think the fact that this year is the 150th year of the Kentucky Derby could provide some marketing opportunities?  Why or why not?</a:t>
              </a:r>
            </a:p>
          </p:txBody>
        </p:sp>
        <p:sp>
          <p:nvSpPr>
            <p:cNvPr id="17" name="TextBox 17"/>
            <p:cNvSpPr txBox="1"/>
            <p:nvPr/>
          </p:nvSpPr>
          <p:spPr>
            <a:xfrm>
              <a:off x="0" y="-66675"/>
              <a:ext cx="8854017" cy="751628"/>
            </a:xfrm>
            <a:prstGeom prst="rect">
              <a:avLst/>
            </a:prstGeom>
          </p:spPr>
          <p:txBody>
            <a:bodyPr lIns="0" tIns="0" rIns="0" bIns="0" rtlCol="0" anchor="t">
              <a:spAutoFit/>
            </a:bodyPr>
            <a:lstStyle/>
            <a:p>
              <a:pPr>
                <a:lnSpc>
                  <a:spcPts val="4759"/>
                </a:lnSpc>
              </a:pPr>
              <a:r>
                <a:rPr lang="en-US" sz="3400" spc="136">
                  <a:solidFill>
                    <a:srgbClr val="F0EFEC"/>
                  </a:solidFill>
                  <a:latin typeface="Vollkorn Bold Italics"/>
                </a:rPr>
                <a:t>Viewership</a:t>
              </a:r>
            </a:p>
          </p:txBody>
        </p:sp>
      </p:grpSp>
      <p:grpSp>
        <p:nvGrpSpPr>
          <p:cNvPr id="18" name="Group 18"/>
          <p:cNvGrpSpPr/>
          <p:nvPr/>
        </p:nvGrpSpPr>
        <p:grpSpPr>
          <a:xfrm>
            <a:off x="10445637" y="5793584"/>
            <a:ext cx="7121504" cy="3484259"/>
            <a:chOff x="0" y="-66675"/>
            <a:chExt cx="9495338" cy="4645679"/>
          </a:xfrm>
        </p:grpSpPr>
        <p:sp>
          <p:nvSpPr>
            <p:cNvPr id="19" name="TextBox 19"/>
            <p:cNvSpPr txBox="1"/>
            <p:nvPr/>
          </p:nvSpPr>
          <p:spPr>
            <a:xfrm>
              <a:off x="0" y="885685"/>
              <a:ext cx="9495338" cy="3693319"/>
            </a:xfrm>
            <a:prstGeom prst="rect">
              <a:avLst/>
            </a:prstGeom>
          </p:spPr>
          <p:txBody>
            <a:bodyPr lIns="0" tIns="0" rIns="0" bIns="0" rtlCol="0" anchor="t">
              <a:spAutoFit/>
            </a:bodyPr>
            <a:lstStyle/>
            <a:p>
              <a:pPr>
                <a:lnSpc>
                  <a:spcPts val="3600"/>
                </a:lnSpc>
              </a:pPr>
              <a:r>
                <a:rPr lang="en-US" sz="2400" dirty="0">
                  <a:solidFill>
                    <a:srgbClr val="F0EFEC"/>
                  </a:solidFill>
                  <a:latin typeface="Vollkorn"/>
                </a:rPr>
                <a:t>What is </a:t>
              </a:r>
              <a:r>
                <a:rPr lang="en-US" sz="2400" b="1" dirty="0">
                  <a:solidFill>
                    <a:srgbClr val="F0EFEC"/>
                  </a:solidFill>
                  <a:latin typeface="Vollkorn"/>
                </a:rPr>
                <a:t>fan experience</a:t>
              </a:r>
              <a:r>
                <a:rPr lang="en-US" sz="2400" dirty="0">
                  <a:solidFill>
                    <a:srgbClr val="F0EFEC"/>
                  </a:solidFill>
                  <a:latin typeface="Vollkorn"/>
                </a:rPr>
                <a:t>?  What are “traditions” in sports and entertainment?  Do you think traditions add any value to sporting events for ​spectators?   </a:t>
              </a:r>
            </a:p>
            <a:p>
              <a:pPr>
                <a:lnSpc>
                  <a:spcPts val="3600"/>
                </a:lnSpc>
              </a:pPr>
              <a:endParaRPr lang="en-US" sz="2400" dirty="0">
                <a:solidFill>
                  <a:srgbClr val="F0EFEC"/>
                </a:solidFill>
                <a:latin typeface="Vollkorn"/>
              </a:endParaRPr>
            </a:p>
            <a:p>
              <a:pPr>
                <a:lnSpc>
                  <a:spcPts val="3600"/>
                </a:lnSpc>
              </a:pPr>
              <a:r>
                <a:rPr lang="en-US" sz="2400" dirty="0">
                  <a:solidFill>
                    <a:srgbClr val="F0EFEC"/>
                  </a:solidFill>
                  <a:latin typeface="Vollkorn"/>
                </a:rPr>
                <a:t>How might that impact the fan experience?​</a:t>
              </a:r>
            </a:p>
            <a:p>
              <a:pPr>
                <a:lnSpc>
                  <a:spcPts val="3600"/>
                </a:lnSpc>
              </a:pPr>
              <a:endParaRPr lang="en-US" sz="2400" dirty="0">
                <a:solidFill>
                  <a:srgbClr val="F0EFEC"/>
                </a:solidFill>
                <a:latin typeface="Vollkorn"/>
              </a:endParaRPr>
            </a:p>
          </p:txBody>
        </p:sp>
        <p:sp>
          <p:nvSpPr>
            <p:cNvPr id="20" name="TextBox 20"/>
            <p:cNvSpPr txBox="1"/>
            <p:nvPr/>
          </p:nvSpPr>
          <p:spPr>
            <a:xfrm>
              <a:off x="0" y="-66675"/>
              <a:ext cx="9495338" cy="751628"/>
            </a:xfrm>
            <a:prstGeom prst="rect">
              <a:avLst/>
            </a:prstGeom>
          </p:spPr>
          <p:txBody>
            <a:bodyPr lIns="0" tIns="0" rIns="0" bIns="0" rtlCol="0" anchor="t">
              <a:spAutoFit/>
            </a:bodyPr>
            <a:lstStyle/>
            <a:p>
              <a:pPr>
                <a:lnSpc>
                  <a:spcPts val="4759"/>
                </a:lnSpc>
              </a:pPr>
              <a:r>
                <a:rPr lang="en-US" sz="3400" spc="136">
                  <a:solidFill>
                    <a:srgbClr val="F0EFEC"/>
                  </a:solidFill>
                  <a:latin typeface="Vollkorn Bold Italics"/>
                </a:rPr>
                <a:t>Traditions &amp; the Fan Experience</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sp>
        <p:nvSpPr>
          <p:cNvPr id="2" name="AutoShape 2"/>
          <p:cNvSpPr/>
          <p:nvPr/>
        </p:nvSpPr>
        <p:spPr>
          <a:xfrm>
            <a:off x="1028700" y="-560709"/>
            <a:ext cx="7140135" cy="7578782"/>
          </a:xfrm>
          <a:prstGeom prst="rect">
            <a:avLst/>
          </a:prstGeom>
          <a:solidFill>
            <a:srgbClr val="F0EFEC"/>
          </a:solidFill>
        </p:spPr>
        <p:txBody>
          <a:bodyPr/>
          <a:lstStyle/>
          <a:p>
            <a:endParaRPr lang="en-US"/>
          </a:p>
        </p:txBody>
      </p:sp>
      <p:grpSp>
        <p:nvGrpSpPr>
          <p:cNvPr id="3" name="Group 3"/>
          <p:cNvGrpSpPr/>
          <p:nvPr/>
        </p:nvGrpSpPr>
        <p:grpSpPr>
          <a:xfrm>
            <a:off x="1028700" y="7457022"/>
            <a:ext cx="7738156" cy="115654"/>
            <a:chOff x="0" y="0"/>
            <a:chExt cx="23792424" cy="355600"/>
          </a:xfrm>
        </p:grpSpPr>
        <p:sp>
          <p:nvSpPr>
            <p:cNvPr id="4" name="Freeform 4"/>
            <p:cNvSpPr/>
            <p:nvPr/>
          </p:nvSpPr>
          <p:spPr>
            <a:xfrm>
              <a:off x="92710" y="21590"/>
              <a:ext cx="23660344" cy="293370"/>
            </a:xfrm>
            <a:custGeom>
              <a:avLst/>
              <a:gdLst/>
              <a:ahLst/>
              <a:cxnLst/>
              <a:rect l="l" t="t" r="r" b="b"/>
              <a:pathLst>
                <a:path w="23660344" h="293370">
                  <a:moveTo>
                    <a:pt x="23257755" y="33020"/>
                  </a:moveTo>
                  <a:cubicBezTo>
                    <a:pt x="23210764" y="36830"/>
                    <a:pt x="23149805" y="45720"/>
                    <a:pt x="23106624" y="36830"/>
                  </a:cubicBezTo>
                  <a:cubicBezTo>
                    <a:pt x="22925014" y="41910"/>
                    <a:pt x="22743405" y="0"/>
                    <a:pt x="22557985" y="17780"/>
                  </a:cubicBezTo>
                  <a:cubicBezTo>
                    <a:pt x="22568144" y="24130"/>
                    <a:pt x="22557985" y="34290"/>
                    <a:pt x="22547824" y="38100"/>
                  </a:cubicBezTo>
                  <a:lnTo>
                    <a:pt x="22545285" y="31750"/>
                  </a:lnTo>
                  <a:lnTo>
                    <a:pt x="22531314" y="44450"/>
                  </a:lnTo>
                  <a:cubicBezTo>
                    <a:pt x="22517344" y="45720"/>
                    <a:pt x="22523694" y="29210"/>
                    <a:pt x="22535124" y="26670"/>
                  </a:cubicBezTo>
                  <a:cubicBezTo>
                    <a:pt x="22461464" y="26670"/>
                    <a:pt x="22395424" y="33020"/>
                    <a:pt x="22323035" y="29210"/>
                  </a:cubicBezTo>
                  <a:cubicBezTo>
                    <a:pt x="22317955" y="49530"/>
                    <a:pt x="22286205" y="30480"/>
                    <a:pt x="22283664" y="50800"/>
                  </a:cubicBezTo>
                  <a:cubicBezTo>
                    <a:pt x="22279855" y="46990"/>
                    <a:pt x="22283664" y="45720"/>
                    <a:pt x="22284935" y="41910"/>
                  </a:cubicBezTo>
                  <a:cubicBezTo>
                    <a:pt x="22270964" y="44450"/>
                    <a:pt x="22260805" y="46990"/>
                    <a:pt x="22251914" y="48260"/>
                  </a:cubicBezTo>
                  <a:cubicBezTo>
                    <a:pt x="22112425" y="50800"/>
                    <a:pt x="22038576" y="45720"/>
                    <a:pt x="21825237" y="27940"/>
                  </a:cubicBezTo>
                  <a:cubicBezTo>
                    <a:pt x="20569816" y="11430"/>
                    <a:pt x="19363630" y="25400"/>
                    <a:pt x="18132826" y="19050"/>
                  </a:cubicBezTo>
                  <a:cubicBezTo>
                    <a:pt x="16885610" y="22860"/>
                    <a:pt x="15654808" y="40640"/>
                    <a:pt x="14374771" y="45720"/>
                  </a:cubicBezTo>
                  <a:cubicBezTo>
                    <a:pt x="14177844" y="77470"/>
                    <a:pt x="13907066" y="62230"/>
                    <a:pt x="13677316" y="90170"/>
                  </a:cubicBezTo>
                  <a:lnTo>
                    <a:pt x="13693728" y="80010"/>
                  </a:lnTo>
                  <a:cubicBezTo>
                    <a:pt x="13496800" y="93980"/>
                    <a:pt x="13447567" y="77470"/>
                    <a:pt x="13193200" y="66040"/>
                  </a:cubicBezTo>
                  <a:cubicBezTo>
                    <a:pt x="13193200" y="77470"/>
                    <a:pt x="13094738" y="68580"/>
                    <a:pt x="13135765" y="87630"/>
                  </a:cubicBezTo>
                  <a:cubicBezTo>
                    <a:pt x="13045505" y="102870"/>
                    <a:pt x="12979860" y="60960"/>
                    <a:pt x="12856780" y="69850"/>
                  </a:cubicBezTo>
                  <a:cubicBezTo>
                    <a:pt x="12848577" y="63500"/>
                    <a:pt x="12856780" y="81280"/>
                    <a:pt x="12832165" y="74930"/>
                  </a:cubicBezTo>
                  <a:cubicBezTo>
                    <a:pt x="12512156" y="97790"/>
                    <a:pt x="12897806" y="64770"/>
                    <a:pt x="12479336" y="46990"/>
                  </a:cubicBezTo>
                  <a:cubicBezTo>
                    <a:pt x="11904961" y="53340"/>
                    <a:pt x="11322379" y="72390"/>
                    <a:pt x="10772620" y="60960"/>
                  </a:cubicBezTo>
                  <a:cubicBezTo>
                    <a:pt x="10805442" y="59690"/>
                    <a:pt x="10821852" y="74930"/>
                    <a:pt x="10764415" y="74930"/>
                  </a:cubicBezTo>
                  <a:cubicBezTo>
                    <a:pt x="10706978" y="44450"/>
                    <a:pt x="10575692" y="82550"/>
                    <a:pt x="10477228" y="71120"/>
                  </a:cubicBezTo>
                  <a:cubicBezTo>
                    <a:pt x="10485432" y="64770"/>
                    <a:pt x="10534665" y="63500"/>
                    <a:pt x="10559281" y="59690"/>
                  </a:cubicBezTo>
                  <a:cubicBezTo>
                    <a:pt x="10313120" y="46990"/>
                    <a:pt x="10099780" y="66040"/>
                    <a:pt x="9870031" y="53340"/>
                  </a:cubicBezTo>
                  <a:cubicBezTo>
                    <a:pt x="9648486" y="66040"/>
                    <a:pt x="9377710" y="39370"/>
                    <a:pt x="9230013" y="54610"/>
                  </a:cubicBezTo>
                  <a:cubicBezTo>
                    <a:pt x="9262834" y="43180"/>
                    <a:pt x="9131548" y="45720"/>
                    <a:pt x="9082317" y="39370"/>
                  </a:cubicBezTo>
                  <a:cubicBezTo>
                    <a:pt x="8918210" y="74930"/>
                    <a:pt x="8639227" y="26670"/>
                    <a:pt x="8442298" y="50800"/>
                  </a:cubicBezTo>
                  <a:lnTo>
                    <a:pt x="8450504" y="44450"/>
                  </a:lnTo>
                  <a:cubicBezTo>
                    <a:pt x="7835102" y="46990"/>
                    <a:pt x="7170468" y="39370"/>
                    <a:pt x="6538656" y="55880"/>
                  </a:cubicBezTo>
                  <a:cubicBezTo>
                    <a:pt x="6177620" y="59690"/>
                    <a:pt x="5775557" y="27940"/>
                    <a:pt x="5381700" y="43180"/>
                  </a:cubicBezTo>
                  <a:cubicBezTo>
                    <a:pt x="5307852" y="48260"/>
                    <a:pt x="5365289" y="55880"/>
                    <a:pt x="5307852" y="58420"/>
                  </a:cubicBezTo>
                  <a:cubicBezTo>
                    <a:pt x="5209388" y="57150"/>
                    <a:pt x="5307852" y="46990"/>
                    <a:pt x="5266825" y="43180"/>
                  </a:cubicBezTo>
                  <a:cubicBezTo>
                    <a:pt x="5069897" y="57150"/>
                    <a:pt x="4815531" y="40640"/>
                    <a:pt x="4569370" y="40640"/>
                  </a:cubicBezTo>
                  <a:cubicBezTo>
                    <a:pt x="4536549" y="45720"/>
                    <a:pt x="4470906" y="48260"/>
                    <a:pt x="4495522" y="55880"/>
                  </a:cubicBezTo>
                  <a:cubicBezTo>
                    <a:pt x="4224745" y="31750"/>
                    <a:pt x="3855504" y="64770"/>
                    <a:pt x="3576521" y="45720"/>
                  </a:cubicBezTo>
                  <a:cubicBezTo>
                    <a:pt x="3674986" y="76200"/>
                    <a:pt x="3412414" y="62230"/>
                    <a:pt x="3313950" y="69850"/>
                  </a:cubicBezTo>
                  <a:cubicBezTo>
                    <a:pt x="3256513" y="68580"/>
                    <a:pt x="3256513" y="60960"/>
                    <a:pt x="3272923" y="54610"/>
                  </a:cubicBezTo>
                  <a:cubicBezTo>
                    <a:pt x="3067789" y="58420"/>
                    <a:pt x="2961119" y="59690"/>
                    <a:pt x="2706754" y="50800"/>
                  </a:cubicBezTo>
                  <a:cubicBezTo>
                    <a:pt x="2591878" y="54610"/>
                    <a:pt x="2559057" y="71120"/>
                    <a:pt x="2419566" y="66040"/>
                  </a:cubicBezTo>
                  <a:cubicBezTo>
                    <a:pt x="2337513" y="44450"/>
                    <a:pt x="2132379" y="64770"/>
                    <a:pt x="2001093" y="57150"/>
                  </a:cubicBezTo>
                  <a:cubicBezTo>
                    <a:pt x="2033915" y="74930"/>
                    <a:pt x="1861602" y="90170"/>
                    <a:pt x="1730316" y="82550"/>
                  </a:cubicBezTo>
                  <a:lnTo>
                    <a:pt x="1771342" y="57150"/>
                  </a:lnTo>
                  <a:cubicBezTo>
                    <a:pt x="1722111" y="58420"/>
                    <a:pt x="1672879"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0056" y="237490"/>
                    <a:pt x="1763137" y="238760"/>
                    <a:pt x="1951860" y="250190"/>
                  </a:cubicBezTo>
                  <a:cubicBezTo>
                    <a:pt x="1869807" y="245110"/>
                    <a:pt x="1951860" y="233680"/>
                    <a:pt x="1992887" y="232410"/>
                  </a:cubicBezTo>
                  <a:lnTo>
                    <a:pt x="2083145" y="250190"/>
                  </a:lnTo>
                  <a:cubicBezTo>
                    <a:pt x="2189815" y="260350"/>
                    <a:pt x="2337512" y="243840"/>
                    <a:pt x="2435976" y="233680"/>
                  </a:cubicBezTo>
                  <a:cubicBezTo>
                    <a:pt x="2452386" y="237490"/>
                    <a:pt x="2460592" y="242570"/>
                    <a:pt x="2460592" y="246380"/>
                  </a:cubicBezTo>
                  <a:cubicBezTo>
                    <a:pt x="2559056" y="257810"/>
                    <a:pt x="2559056" y="236220"/>
                    <a:pt x="2600083" y="232410"/>
                  </a:cubicBezTo>
                  <a:lnTo>
                    <a:pt x="2665726" y="245110"/>
                  </a:lnTo>
                  <a:lnTo>
                    <a:pt x="2682137" y="232410"/>
                  </a:lnTo>
                  <a:cubicBezTo>
                    <a:pt x="2780600" y="224790"/>
                    <a:pt x="2911887" y="228600"/>
                    <a:pt x="2895476" y="248920"/>
                  </a:cubicBezTo>
                  <a:cubicBezTo>
                    <a:pt x="2936503" y="245110"/>
                    <a:pt x="2969324" y="241300"/>
                    <a:pt x="2920091" y="234950"/>
                  </a:cubicBezTo>
                  <a:cubicBezTo>
                    <a:pt x="3018557" y="246380"/>
                    <a:pt x="3281128" y="246380"/>
                    <a:pt x="3453439" y="240030"/>
                  </a:cubicBezTo>
                  <a:cubicBezTo>
                    <a:pt x="3371386" y="234950"/>
                    <a:pt x="3379592" y="228600"/>
                    <a:pt x="3371386" y="215900"/>
                  </a:cubicBezTo>
                  <a:cubicBezTo>
                    <a:pt x="3461646" y="194310"/>
                    <a:pt x="3469851" y="219710"/>
                    <a:pt x="3543699" y="207010"/>
                  </a:cubicBezTo>
                  <a:cubicBezTo>
                    <a:pt x="3543699" y="214630"/>
                    <a:pt x="3625753" y="223520"/>
                    <a:pt x="3543699" y="228600"/>
                  </a:cubicBezTo>
                  <a:cubicBezTo>
                    <a:pt x="3773449" y="256540"/>
                    <a:pt x="4101663" y="233680"/>
                    <a:pt x="4397056" y="240030"/>
                  </a:cubicBezTo>
                  <a:cubicBezTo>
                    <a:pt x="4454494" y="236220"/>
                    <a:pt x="4438082" y="233680"/>
                    <a:pt x="4462699" y="227330"/>
                  </a:cubicBezTo>
                  <a:cubicBezTo>
                    <a:pt x="4651422" y="248920"/>
                    <a:pt x="4872967" y="226060"/>
                    <a:pt x="5069896" y="236220"/>
                  </a:cubicBezTo>
                  <a:cubicBezTo>
                    <a:pt x="5028869" y="227330"/>
                    <a:pt x="5086306" y="201930"/>
                    <a:pt x="5201181" y="200660"/>
                  </a:cubicBezTo>
                  <a:cubicBezTo>
                    <a:pt x="5324261" y="182880"/>
                    <a:pt x="5250413" y="226060"/>
                    <a:pt x="5357084" y="236220"/>
                  </a:cubicBezTo>
                  <a:cubicBezTo>
                    <a:pt x="5414521" y="227330"/>
                    <a:pt x="5512985" y="226060"/>
                    <a:pt x="5554012" y="227330"/>
                  </a:cubicBezTo>
                  <a:lnTo>
                    <a:pt x="5554012" y="229870"/>
                  </a:lnTo>
                  <a:cubicBezTo>
                    <a:pt x="5619655" y="219710"/>
                    <a:pt x="5726325" y="214630"/>
                    <a:pt x="5808378" y="223520"/>
                  </a:cubicBezTo>
                  <a:lnTo>
                    <a:pt x="5791966" y="224790"/>
                  </a:lnTo>
                  <a:cubicBezTo>
                    <a:pt x="5857610" y="226060"/>
                    <a:pt x="5931459" y="237490"/>
                    <a:pt x="5997100" y="236220"/>
                  </a:cubicBezTo>
                  <a:cubicBezTo>
                    <a:pt x="6029922" y="219710"/>
                    <a:pt x="6194030" y="229870"/>
                    <a:pt x="6235056" y="214630"/>
                  </a:cubicBezTo>
                  <a:cubicBezTo>
                    <a:pt x="6243261" y="215900"/>
                    <a:pt x="6235056" y="217170"/>
                    <a:pt x="6251467" y="220980"/>
                  </a:cubicBezTo>
                  <a:lnTo>
                    <a:pt x="6259673" y="207010"/>
                  </a:lnTo>
                  <a:lnTo>
                    <a:pt x="6390958" y="214630"/>
                  </a:lnTo>
                  <a:cubicBezTo>
                    <a:pt x="6358137" y="219710"/>
                    <a:pt x="6358137" y="226060"/>
                    <a:pt x="6317110" y="229870"/>
                  </a:cubicBezTo>
                  <a:cubicBezTo>
                    <a:pt x="6464807" y="240030"/>
                    <a:pt x="6366341" y="217170"/>
                    <a:pt x="6440190" y="209550"/>
                  </a:cubicBezTo>
                  <a:cubicBezTo>
                    <a:pt x="6538654" y="199390"/>
                    <a:pt x="6538654" y="213360"/>
                    <a:pt x="6579681" y="219710"/>
                  </a:cubicBezTo>
                  <a:cubicBezTo>
                    <a:pt x="6538654" y="227330"/>
                    <a:pt x="6505834" y="215900"/>
                    <a:pt x="6481217" y="218440"/>
                  </a:cubicBezTo>
                  <a:cubicBezTo>
                    <a:pt x="6423780" y="229870"/>
                    <a:pt x="6538654" y="223520"/>
                    <a:pt x="6546861" y="231140"/>
                  </a:cubicBezTo>
                  <a:cubicBezTo>
                    <a:pt x="6571475" y="231140"/>
                    <a:pt x="6579681" y="214630"/>
                    <a:pt x="6653529" y="217170"/>
                  </a:cubicBezTo>
                  <a:cubicBezTo>
                    <a:pt x="6719172" y="218440"/>
                    <a:pt x="6866869" y="214630"/>
                    <a:pt x="6850458" y="229870"/>
                  </a:cubicBezTo>
                  <a:cubicBezTo>
                    <a:pt x="6907896" y="222250"/>
                    <a:pt x="6965333" y="223520"/>
                    <a:pt x="7006360" y="215900"/>
                  </a:cubicBezTo>
                  <a:cubicBezTo>
                    <a:pt x="6957128" y="213360"/>
                    <a:pt x="6858663" y="209550"/>
                    <a:pt x="6850458" y="199390"/>
                  </a:cubicBezTo>
                  <a:cubicBezTo>
                    <a:pt x="6899690" y="196850"/>
                    <a:pt x="6989949" y="193040"/>
                    <a:pt x="7006360" y="199390"/>
                  </a:cubicBezTo>
                  <a:lnTo>
                    <a:pt x="6965333" y="203200"/>
                  </a:lnTo>
                  <a:cubicBezTo>
                    <a:pt x="7006360" y="199390"/>
                    <a:pt x="7137646" y="204470"/>
                    <a:pt x="7072003" y="189230"/>
                  </a:cubicBezTo>
                  <a:lnTo>
                    <a:pt x="7170467" y="209550"/>
                  </a:lnTo>
                  <a:cubicBezTo>
                    <a:pt x="7203289" y="198120"/>
                    <a:pt x="7301753" y="198120"/>
                    <a:pt x="7383807" y="195580"/>
                  </a:cubicBezTo>
                  <a:cubicBezTo>
                    <a:pt x="7383807" y="210820"/>
                    <a:pt x="7326370" y="228600"/>
                    <a:pt x="7474065" y="232410"/>
                  </a:cubicBezTo>
                  <a:lnTo>
                    <a:pt x="7605351" y="215900"/>
                  </a:lnTo>
                  <a:cubicBezTo>
                    <a:pt x="7670994" y="214630"/>
                    <a:pt x="7687404" y="218440"/>
                    <a:pt x="7679199" y="227330"/>
                  </a:cubicBezTo>
                  <a:cubicBezTo>
                    <a:pt x="7908949" y="236220"/>
                    <a:pt x="7917155" y="184150"/>
                    <a:pt x="8097672" y="198120"/>
                  </a:cubicBezTo>
                  <a:cubicBezTo>
                    <a:pt x="8023825" y="217170"/>
                    <a:pt x="8081262" y="218440"/>
                    <a:pt x="8163316" y="223520"/>
                  </a:cubicBezTo>
                  <a:cubicBezTo>
                    <a:pt x="8163316" y="220980"/>
                    <a:pt x="8171520" y="214630"/>
                    <a:pt x="8204342" y="213360"/>
                  </a:cubicBezTo>
                  <a:cubicBezTo>
                    <a:pt x="8179726" y="204470"/>
                    <a:pt x="8155110" y="226060"/>
                    <a:pt x="8089467" y="213360"/>
                  </a:cubicBezTo>
                  <a:cubicBezTo>
                    <a:pt x="8073056" y="201930"/>
                    <a:pt x="8163316" y="205740"/>
                    <a:pt x="8204342" y="201930"/>
                  </a:cubicBezTo>
                  <a:cubicBezTo>
                    <a:pt x="8368450" y="242570"/>
                    <a:pt x="8745895" y="212090"/>
                    <a:pt x="9008468" y="231140"/>
                  </a:cubicBezTo>
                  <a:cubicBezTo>
                    <a:pt x="8992056" y="208280"/>
                    <a:pt x="9123342" y="224790"/>
                    <a:pt x="9180780" y="215900"/>
                  </a:cubicBezTo>
                  <a:cubicBezTo>
                    <a:pt x="9164369" y="240030"/>
                    <a:pt x="9328476" y="212090"/>
                    <a:pt x="9402324" y="226060"/>
                  </a:cubicBezTo>
                  <a:lnTo>
                    <a:pt x="9369503" y="207010"/>
                  </a:lnTo>
                  <a:cubicBezTo>
                    <a:pt x="9533610" y="220980"/>
                    <a:pt x="9632074" y="171450"/>
                    <a:pt x="9730538" y="199390"/>
                  </a:cubicBezTo>
                  <a:cubicBezTo>
                    <a:pt x="9820797" y="207010"/>
                    <a:pt x="9697717" y="215900"/>
                    <a:pt x="9664896" y="219710"/>
                  </a:cubicBezTo>
                  <a:cubicBezTo>
                    <a:pt x="9787977" y="245110"/>
                    <a:pt x="10001315" y="199390"/>
                    <a:pt x="10099779" y="227330"/>
                  </a:cubicBezTo>
                  <a:cubicBezTo>
                    <a:pt x="10107985" y="218440"/>
                    <a:pt x="10075164" y="203200"/>
                    <a:pt x="10181833" y="194310"/>
                  </a:cubicBezTo>
                  <a:cubicBezTo>
                    <a:pt x="10272092" y="204470"/>
                    <a:pt x="10444405" y="217170"/>
                    <a:pt x="10427994" y="220980"/>
                  </a:cubicBezTo>
                  <a:cubicBezTo>
                    <a:pt x="10501843" y="215900"/>
                    <a:pt x="10518253" y="209550"/>
                    <a:pt x="10600306" y="217170"/>
                  </a:cubicBezTo>
                  <a:cubicBezTo>
                    <a:pt x="10592101" y="223520"/>
                    <a:pt x="10559280" y="223520"/>
                    <a:pt x="10534664" y="227330"/>
                  </a:cubicBezTo>
                  <a:cubicBezTo>
                    <a:pt x="10657744" y="233680"/>
                    <a:pt x="10764413" y="223520"/>
                    <a:pt x="10871084" y="214630"/>
                  </a:cubicBezTo>
                  <a:cubicBezTo>
                    <a:pt x="10936727" y="232410"/>
                    <a:pt x="11158271" y="223520"/>
                    <a:pt x="11305968" y="233680"/>
                  </a:cubicBezTo>
                  <a:cubicBezTo>
                    <a:pt x="11388021" y="212090"/>
                    <a:pt x="11535717" y="242570"/>
                    <a:pt x="11552129" y="214630"/>
                  </a:cubicBezTo>
                  <a:cubicBezTo>
                    <a:pt x="11552129" y="217170"/>
                    <a:pt x="11568539" y="220980"/>
                    <a:pt x="11576744" y="223520"/>
                  </a:cubicBezTo>
                  <a:cubicBezTo>
                    <a:pt x="11634182" y="215900"/>
                    <a:pt x="11675209" y="196850"/>
                    <a:pt x="11740851" y="195580"/>
                  </a:cubicBezTo>
                  <a:lnTo>
                    <a:pt x="11716236" y="214630"/>
                  </a:lnTo>
                  <a:cubicBezTo>
                    <a:pt x="11699824" y="236220"/>
                    <a:pt x="11880343" y="222250"/>
                    <a:pt x="11921370" y="228600"/>
                  </a:cubicBezTo>
                  <a:cubicBezTo>
                    <a:pt x="11880343" y="215900"/>
                    <a:pt x="12003423" y="229870"/>
                    <a:pt x="12011629" y="217170"/>
                  </a:cubicBezTo>
                  <a:lnTo>
                    <a:pt x="12093683" y="210820"/>
                  </a:lnTo>
                  <a:cubicBezTo>
                    <a:pt x="12224966" y="205740"/>
                    <a:pt x="12110092" y="201930"/>
                    <a:pt x="12265993" y="199390"/>
                  </a:cubicBezTo>
                  <a:cubicBezTo>
                    <a:pt x="12356253" y="198120"/>
                    <a:pt x="12298817" y="220980"/>
                    <a:pt x="12265993" y="218440"/>
                  </a:cubicBezTo>
                  <a:cubicBezTo>
                    <a:pt x="12339844" y="228600"/>
                    <a:pt x="12421897" y="222250"/>
                    <a:pt x="12495745" y="218440"/>
                  </a:cubicBezTo>
                  <a:cubicBezTo>
                    <a:pt x="12462924" y="218440"/>
                    <a:pt x="12454718" y="217170"/>
                    <a:pt x="12487539" y="213360"/>
                  </a:cubicBezTo>
                  <a:cubicBezTo>
                    <a:pt x="12487539" y="215900"/>
                    <a:pt x="12495745" y="217170"/>
                    <a:pt x="12503951" y="218440"/>
                  </a:cubicBezTo>
                  <a:cubicBezTo>
                    <a:pt x="12536772" y="217170"/>
                    <a:pt x="12561387" y="215900"/>
                    <a:pt x="12594207" y="215900"/>
                  </a:cubicBezTo>
                  <a:lnTo>
                    <a:pt x="12594207" y="217170"/>
                  </a:lnTo>
                  <a:cubicBezTo>
                    <a:pt x="12635234" y="215900"/>
                    <a:pt x="12676261" y="214630"/>
                    <a:pt x="12709085" y="213360"/>
                  </a:cubicBezTo>
                  <a:cubicBezTo>
                    <a:pt x="12733699" y="212090"/>
                    <a:pt x="12750112" y="210820"/>
                    <a:pt x="12766521" y="210820"/>
                  </a:cubicBezTo>
                  <a:cubicBezTo>
                    <a:pt x="12815753" y="209550"/>
                    <a:pt x="12832165" y="209550"/>
                    <a:pt x="12782932" y="213360"/>
                  </a:cubicBezTo>
                  <a:cubicBezTo>
                    <a:pt x="12774726" y="212090"/>
                    <a:pt x="12774726" y="210820"/>
                    <a:pt x="12766521" y="210820"/>
                  </a:cubicBezTo>
                  <a:cubicBezTo>
                    <a:pt x="12750112" y="210820"/>
                    <a:pt x="12733699" y="212090"/>
                    <a:pt x="12709085" y="213360"/>
                  </a:cubicBezTo>
                  <a:cubicBezTo>
                    <a:pt x="12676261" y="215900"/>
                    <a:pt x="12643441" y="220980"/>
                    <a:pt x="12618825" y="222250"/>
                  </a:cubicBezTo>
                  <a:cubicBezTo>
                    <a:pt x="12643441" y="222250"/>
                    <a:pt x="12668058" y="223520"/>
                    <a:pt x="12684467" y="226060"/>
                  </a:cubicBezTo>
                  <a:lnTo>
                    <a:pt x="12659852" y="240030"/>
                  </a:lnTo>
                  <a:cubicBezTo>
                    <a:pt x="12717288" y="241300"/>
                    <a:pt x="12864986" y="224790"/>
                    <a:pt x="12864986" y="218440"/>
                  </a:cubicBezTo>
                  <a:cubicBezTo>
                    <a:pt x="13078326" y="231140"/>
                    <a:pt x="13439360" y="220980"/>
                    <a:pt x="13587057" y="212090"/>
                  </a:cubicBezTo>
                  <a:cubicBezTo>
                    <a:pt x="13595262" y="210820"/>
                    <a:pt x="13611674" y="209550"/>
                    <a:pt x="13628084" y="209550"/>
                  </a:cubicBezTo>
                  <a:cubicBezTo>
                    <a:pt x="13619878" y="210820"/>
                    <a:pt x="13603468" y="210820"/>
                    <a:pt x="13587057" y="212090"/>
                  </a:cubicBezTo>
                  <a:cubicBezTo>
                    <a:pt x="13562441" y="215900"/>
                    <a:pt x="13554235" y="219710"/>
                    <a:pt x="13587057" y="214630"/>
                  </a:cubicBezTo>
                  <a:cubicBezTo>
                    <a:pt x="13660903" y="212090"/>
                    <a:pt x="13742957" y="199390"/>
                    <a:pt x="13751163" y="208280"/>
                  </a:cubicBezTo>
                  <a:cubicBezTo>
                    <a:pt x="13825011" y="201930"/>
                    <a:pt x="13816808" y="218440"/>
                    <a:pt x="13931682" y="219710"/>
                  </a:cubicBezTo>
                  <a:cubicBezTo>
                    <a:pt x="13931682" y="222250"/>
                    <a:pt x="13939888" y="212090"/>
                    <a:pt x="13931682" y="208280"/>
                  </a:cubicBezTo>
                  <a:cubicBezTo>
                    <a:pt x="13923476" y="208280"/>
                    <a:pt x="13923476" y="207010"/>
                    <a:pt x="13915271" y="207010"/>
                  </a:cubicBezTo>
                  <a:cubicBezTo>
                    <a:pt x="13923476" y="207010"/>
                    <a:pt x="13931682" y="207010"/>
                    <a:pt x="13931682" y="208280"/>
                  </a:cubicBezTo>
                  <a:cubicBezTo>
                    <a:pt x="14120404" y="227330"/>
                    <a:pt x="14350156" y="194310"/>
                    <a:pt x="14571699" y="207010"/>
                  </a:cubicBezTo>
                  <a:lnTo>
                    <a:pt x="14579904" y="207010"/>
                  </a:lnTo>
                  <a:lnTo>
                    <a:pt x="14571699" y="207010"/>
                  </a:lnTo>
                  <a:cubicBezTo>
                    <a:pt x="14555290" y="208280"/>
                    <a:pt x="14530672" y="215900"/>
                    <a:pt x="14506058" y="220980"/>
                  </a:cubicBezTo>
                  <a:cubicBezTo>
                    <a:pt x="14678370" y="213360"/>
                    <a:pt x="14842478" y="208280"/>
                    <a:pt x="14998378" y="190500"/>
                  </a:cubicBezTo>
                  <a:cubicBezTo>
                    <a:pt x="14981967" y="196850"/>
                    <a:pt x="14990172" y="203200"/>
                    <a:pt x="14949146" y="207010"/>
                  </a:cubicBezTo>
                  <a:cubicBezTo>
                    <a:pt x="15072226" y="207010"/>
                    <a:pt x="15211719" y="203200"/>
                    <a:pt x="15269154" y="189230"/>
                  </a:cubicBezTo>
                  <a:cubicBezTo>
                    <a:pt x="15187102" y="182880"/>
                    <a:pt x="15260948" y="196850"/>
                    <a:pt x="15211719" y="196850"/>
                  </a:cubicBezTo>
                  <a:cubicBezTo>
                    <a:pt x="15121459" y="184150"/>
                    <a:pt x="15277361" y="170180"/>
                    <a:pt x="15359413" y="173990"/>
                  </a:cubicBezTo>
                  <a:lnTo>
                    <a:pt x="15359413" y="176530"/>
                  </a:lnTo>
                  <a:cubicBezTo>
                    <a:pt x="15482494" y="176530"/>
                    <a:pt x="15482494" y="167640"/>
                    <a:pt x="15605575" y="167640"/>
                  </a:cubicBezTo>
                  <a:cubicBezTo>
                    <a:pt x="15679422" y="175260"/>
                    <a:pt x="15539933" y="171450"/>
                    <a:pt x="15572754" y="180340"/>
                  </a:cubicBezTo>
                  <a:cubicBezTo>
                    <a:pt x="15597370" y="203200"/>
                    <a:pt x="15843530" y="195580"/>
                    <a:pt x="15868147" y="198120"/>
                  </a:cubicBezTo>
                  <a:cubicBezTo>
                    <a:pt x="15900968" y="193040"/>
                    <a:pt x="15941995" y="189230"/>
                    <a:pt x="15933789" y="182880"/>
                  </a:cubicBezTo>
                  <a:cubicBezTo>
                    <a:pt x="16024049" y="176530"/>
                    <a:pt x="15974816" y="196850"/>
                    <a:pt x="16040457" y="195580"/>
                  </a:cubicBezTo>
                  <a:lnTo>
                    <a:pt x="16294825" y="152400"/>
                  </a:lnTo>
                  <a:cubicBezTo>
                    <a:pt x="16294825" y="151130"/>
                    <a:pt x="16303030" y="149860"/>
                    <a:pt x="16311236" y="149860"/>
                  </a:cubicBezTo>
                  <a:lnTo>
                    <a:pt x="16294825" y="152400"/>
                  </a:lnTo>
                  <a:cubicBezTo>
                    <a:pt x="16286619" y="158750"/>
                    <a:pt x="16376879" y="171450"/>
                    <a:pt x="16303030" y="180340"/>
                  </a:cubicBezTo>
                  <a:cubicBezTo>
                    <a:pt x="16499958" y="177800"/>
                    <a:pt x="16606629" y="149860"/>
                    <a:pt x="16729710" y="135890"/>
                  </a:cubicBezTo>
                  <a:cubicBezTo>
                    <a:pt x="16787146" y="139700"/>
                    <a:pt x="16975870" y="130810"/>
                    <a:pt x="17041512" y="129540"/>
                  </a:cubicBezTo>
                  <a:cubicBezTo>
                    <a:pt x="17074334" y="142240"/>
                    <a:pt x="16984074" y="128270"/>
                    <a:pt x="16967664" y="138430"/>
                  </a:cubicBezTo>
                  <a:lnTo>
                    <a:pt x="17066128" y="152400"/>
                  </a:lnTo>
                  <a:cubicBezTo>
                    <a:pt x="16934844" y="154940"/>
                    <a:pt x="17082539" y="173990"/>
                    <a:pt x="17008691" y="182880"/>
                  </a:cubicBezTo>
                  <a:cubicBezTo>
                    <a:pt x="17115361" y="175260"/>
                    <a:pt x="17361521" y="184150"/>
                    <a:pt x="17517421" y="187960"/>
                  </a:cubicBezTo>
                  <a:cubicBezTo>
                    <a:pt x="17410753" y="161290"/>
                    <a:pt x="17730762" y="175260"/>
                    <a:pt x="17722556" y="151130"/>
                  </a:cubicBezTo>
                  <a:cubicBezTo>
                    <a:pt x="17903075" y="147320"/>
                    <a:pt x="17812816" y="170180"/>
                    <a:pt x="17886664" y="175260"/>
                  </a:cubicBezTo>
                  <a:cubicBezTo>
                    <a:pt x="18075387" y="166370"/>
                    <a:pt x="18255905" y="172720"/>
                    <a:pt x="18428217" y="170180"/>
                  </a:cubicBezTo>
                  <a:cubicBezTo>
                    <a:pt x="18428217" y="170180"/>
                    <a:pt x="18428217" y="172720"/>
                    <a:pt x="18420011" y="175260"/>
                  </a:cubicBezTo>
                  <a:cubicBezTo>
                    <a:pt x="18575915" y="167640"/>
                    <a:pt x="18838485" y="175260"/>
                    <a:pt x="18994387" y="153670"/>
                  </a:cubicBezTo>
                  <a:cubicBezTo>
                    <a:pt x="18986183" y="158750"/>
                    <a:pt x="19002593" y="162560"/>
                    <a:pt x="18961566" y="166370"/>
                  </a:cubicBezTo>
                  <a:cubicBezTo>
                    <a:pt x="19133879" y="175260"/>
                    <a:pt x="18994387" y="135890"/>
                    <a:pt x="19191318" y="149860"/>
                  </a:cubicBezTo>
                  <a:lnTo>
                    <a:pt x="19142085" y="161290"/>
                  </a:lnTo>
                  <a:cubicBezTo>
                    <a:pt x="19265164" y="149860"/>
                    <a:pt x="19380039" y="171450"/>
                    <a:pt x="19519532" y="153670"/>
                  </a:cubicBezTo>
                  <a:cubicBezTo>
                    <a:pt x="19527734" y="160020"/>
                    <a:pt x="19494913" y="162560"/>
                    <a:pt x="19470299" y="165100"/>
                  </a:cubicBezTo>
                  <a:cubicBezTo>
                    <a:pt x="19601586" y="160020"/>
                    <a:pt x="19741075" y="162560"/>
                    <a:pt x="19847746" y="146050"/>
                  </a:cubicBezTo>
                  <a:cubicBezTo>
                    <a:pt x="19864156" y="153670"/>
                    <a:pt x="19847746" y="160020"/>
                    <a:pt x="19798513" y="165100"/>
                  </a:cubicBezTo>
                  <a:cubicBezTo>
                    <a:pt x="19921594" y="173990"/>
                    <a:pt x="19938002" y="143510"/>
                    <a:pt x="20052879" y="152400"/>
                  </a:cubicBezTo>
                  <a:cubicBezTo>
                    <a:pt x="20085700" y="153670"/>
                    <a:pt x="20151343" y="163830"/>
                    <a:pt x="20126727" y="163830"/>
                  </a:cubicBezTo>
                  <a:cubicBezTo>
                    <a:pt x="20184164" y="153670"/>
                    <a:pt x="20356476" y="153670"/>
                    <a:pt x="20422120" y="149860"/>
                  </a:cubicBezTo>
                  <a:cubicBezTo>
                    <a:pt x="20438530" y="157480"/>
                    <a:pt x="20487762" y="160020"/>
                    <a:pt x="20553405" y="167640"/>
                  </a:cubicBezTo>
                  <a:cubicBezTo>
                    <a:pt x="21111371" y="167640"/>
                    <a:pt x="21685745" y="170180"/>
                    <a:pt x="22243708" y="157480"/>
                  </a:cubicBezTo>
                  <a:cubicBezTo>
                    <a:pt x="22262074" y="156210"/>
                    <a:pt x="22274774" y="153670"/>
                    <a:pt x="22286205" y="151130"/>
                  </a:cubicBezTo>
                  <a:cubicBezTo>
                    <a:pt x="22302714" y="175260"/>
                    <a:pt x="22263344" y="166370"/>
                    <a:pt x="22273505" y="181610"/>
                  </a:cubicBezTo>
                  <a:cubicBezTo>
                    <a:pt x="22272235" y="161290"/>
                    <a:pt x="22290014" y="175260"/>
                    <a:pt x="22319224" y="168910"/>
                  </a:cubicBezTo>
                  <a:lnTo>
                    <a:pt x="22320494" y="171450"/>
                  </a:lnTo>
                  <a:cubicBezTo>
                    <a:pt x="22333194" y="167640"/>
                    <a:pt x="22340814" y="180340"/>
                    <a:pt x="22353514" y="173990"/>
                  </a:cubicBezTo>
                  <a:lnTo>
                    <a:pt x="22353514" y="168910"/>
                  </a:lnTo>
                  <a:cubicBezTo>
                    <a:pt x="22367485" y="156210"/>
                    <a:pt x="22385264" y="195580"/>
                    <a:pt x="22392885" y="168910"/>
                  </a:cubicBezTo>
                  <a:lnTo>
                    <a:pt x="22404314" y="182880"/>
                  </a:lnTo>
                  <a:cubicBezTo>
                    <a:pt x="22418285" y="160020"/>
                    <a:pt x="22427174" y="190500"/>
                    <a:pt x="22444955" y="170180"/>
                  </a:cubicBezTo>
                  <a:lnTo>
                    <a:pt x="22442414" y="173990"/>
                  </a:lnTo>
                  <a:cubicBezTo>
                    <a:pt x="22466544" y="184150"/>
                    <a:pt x="22491944" y="148590"/>
                    <a:pt x="22500835" y="167640"/>
                  </a:cubicBezTo>
                  <a:cubicBezTo>
                    <a:pt x="22521155" y="163830"/>
                    <a:pt x="22544014" y="160020"/>
                    <a:pt x="22547824" y="140970"/>
                  </a:cubicBezTo>
                  <a:cubicBezTo>
                    <a:pt x="22552905" y="147320"/>
                    <a:pt x="22549094" y="158750"/>
                    <a:pt x="22546555" y="165100"/>
                  </a:cubicBezTo>
                  <a:cubicBezTo>
                    <a:pt x="22622755" y="156210"/>
                    <a:pt x="22706574" y="160020"/>
                    <a:pt x="22773885" y="135890"/>
                  </a:cubicBezTo>
                  <a:cubicBezTo>
                    <a:pt x="22777694" y="139700"/>
                    <a:pt x="22772614" y="142240"/>
                    <a:pt x="22771344" y="147320"/>
                  </a:cubicBezTo>
                  <a:cubicBezTo>
                    <a:pt x="22813255" y="125730"/>
                    <a:pt x="22857705" y="170180"/>
                    <a:pt x="22888185" y="129540"/>
                  </a:cubicBezTo>
                  <a:lnTo>
                    <a:pt x="22899614" y="113030"/>
                  </a:lnTo>
                  <a:cubicBezTo>
                    <a:pt x="22909774" y="119380"/>
                    <a:pt x="22908505" y="132080"/>
                    <a:pt x="22916124" y="137160"/>
                  </a:cubicBezTo>
                  <a:cubicBezTo>
                    <a:pt x="22923744" y="125730"/>
                    <a:pt x="22954224" y="134620"/>
                    <a:pt x="22959305" y="119380"/>
                  </a:cubicBezTo>
                  <a:cubicBezTo>
                    <a:pt x="22964385" y="125730"/>
                    <a:pt x="22958035" y="128270"/>
                    <a:pt x="22958035" y="133350"/>
                  </a:cubicBezTo>
                  <a:cubicBezTo>
                    <a:pt x="22977085" y="137160"/>
                    <a:pt x="22999944" y="111760"/>
                    <a:pt x="23017724" y="116840"/>
                  </a:cubicBezTo>
                  <a:lnTo>
                    <a:pt x="23011374" y="124460"/>
                  </a:lnTo>
                  <a:cubicBezTo>
                    <a:pt x="23107894" y="153670"/>
                    <a:pt x="23231085" y="176530"/>
                    <a:pt x="23311094" y="138430"/>
                  </a:cubicBezTo>
                  <a:cubicBezTo>
                    <a:pt x="23332685" y="132080"/>
                    <a:pt x="23321255" y="160020"/>
                    <a:pt x="23330144" y="158750"/>
                  </a:cubicBezTo>
                  <a:cubicBezTo>
                    <a:pt x="23411424" y="128270"/>
                    <a:pt x="23509214" y="176530"/>
                    <a:pt x="23584144" y="128270"/>
                  </a:cubicBezTo>
                  <a:cubicBezTo>
                    <a:pt x="23642564" y="115570"/>
                    <a:pt x="23660344" y="62230"/>
                    <a:pt x="23660344" y="62230"/>
                  </a:cubicBezTo>
                  <a:cubicBezTo>
                    <a:pt x="23521914" y="83820"/>
                    <a:pt x="23397455" y="60960"/>
                    <a:pt x="23257755" y="33020"/>
                  </a:cubicBezTo>
                  <a:close/>
                </a:path>
              </a:pathLst>
            </a:custGeom>
            <a:solidFill>
              <a:srgbClr val="F0EFEC"/>
            </a:solidFill>
          </p:spPr>
          <p:txBody>
            <a:bodyPr/>
            <a:lstStyle/>
            <a:p>
              <a:endParaRPr lang="en-US"/>
            </a:p>
          </p:txBody>
        </p:sp>
      </p:grpSp>
      <p:grpSp>
        <p:nvGrpSpPr>
          <p:cNvPr id="5" name="Group 5"/>
          <p:cNvGrpSpPr/>
          <p:nvPr/>
        </p:nvGrpSpPr>
        <p:grpSpPr>
          <a:xfrm rot="-5400000">
            <a:off x="4382740" y="5191267"/>
            <a:ext cx="8703887" cy="115654"/>
            <a:chOff x="0" y="0"/>
            <a:chExt cx="26761746" cy="355600"/>
          </a:xfrm>
        </p:grpSpPr>
        <p:sp>
          <p:nvSpPr>
            <p:cNvPr id="6" name="Freeform 6"/>
            <p:cNvSpPr/>
            <p:nvPr/>
          </p:nvSpPr>
          <p:spPr>
            <a:xfrm>
              <a:off x="92710" y="21590"/>
              <a:ext cx="26629665" cy="293370"/>
            </a:xfrm>
            <a:custGeom>
              <a:avLst/>
              <a:gdLst/>
              <a:ahLst/>
              <a:cxnLst/>
              <a:rect l="l" t="t" r="r" b="b"/>
              <a:pathLst>
                <a:path w="26629665" h="293370">
                  <a:moveTo>
                    <a:pt x="26227076" y="33020"/>
                  </a:moveTo>
                  <a:cubicBezTo>
                    <a:pt x="26180086" y="36830"/>
                    <a:pt x="26119126" y="45720"/>
                    <a:pt x="26075947" y="36830"/>
                  </a:cubicBezTo>
                  <a:cubicBezTo>
                    <a:pt x="25894336" y="41910"/>
                    <a:pt x="25712726" y="0"/>
                    <a:pt x="25527306" y="17780"/>
                  </a:cubicBezTo>
                  <a:cubicBezTo>
                    <a:pt x="25537467" y="24130"/>
                    <a:pt x="25527306" y="34290"/>
                    <a:pt x="25517145" y="38100"/>
                  </a:cubicBezTo>
                  <a:lnTo>
                    <a:pt x="25514606" y="31750"/>
                  </a:lnTo>
                  <a:lnTo>
                    <a:pt x="25500636" y="44450"/>
                  </a:lnTo>
                  <a:cubicBezTo>
                    <a:pt x="25486667" y="45720"/>
                    <a:pt x="25493017" y="29210"/>
                    <a:pt x="25504445" y="26670"/>
                  </a:cubicBezTo>
                  <a:cubicBezTo>
                    <a:pt x="25430786" y="26670"/>
                    <a:pt x="25364745" y="33020"/>
                    <a:pt x="25292356" y="29210"/>
                  </a:cubicBezTo>
                  <a:cubicBezTo>
                    <a:pt x="25287276" y="49530"/>
                    <a:pt x="25255526" y="30480"/>
                    <a:pt x="25252986" y="50800"/>
                  </a:cubicBezTo>
                  <a:cubicBezTo>
                    <a:pt x="25249176" y="46990"/>
                    <a:pt x="25252986" y="45720"/>
                    <a:pt x="25254256" y="41910"/>
                  </a:cubicBezTo>
                  <a:cubicBezTo>
                    <a:pt x="25240286" y="44450"/>
                    <a:pt x="25230126" y="46990"/>
                    <a:pt x="25221236" y="48260"/>
                  </a:cubicBezTo>
                  <a:cubicBezTo>
                    <a:pt x="25061676" y="50800"/>
                    <a:pt x="24977202" y="45720"/>
                    <a:pt x="24733165" y="27940"/>
                  </a:cubicBezTo>
                  <a:cubicBezTo>
                    <a:pt x="23297106" y="11430"/>
                    <a:pt x="21917365" y="25400"/>
                    <a:pt x="20509465" y="19050"/>
                  </a:cubicBezTo>
                  <a:cubicBezTo>
                    <a:pt x="19082791" y="22860"/>
                    <a:pt x="17674891" y="40640"/>
                    <a:pt x="16210673" y="45720"/>
                  </a:cubicBezTo>
                  <a:cubicBezTo>
                    <a:pt x="15985409" y="77470"/>
                    <a:pt x="15675673" y="62230"/>
                    <a:pt x="15412863" y="90170"/>
                  </a:cubicBezTo>
                  <a:lnTo>
                    <a:pt x="15431637" y="80010"/>
                  </a:lnTo>
                  <a:cubicBezTo>
                    <a:pt x="15206373" y="93980"/>
                    <a:pt x="15150056" y="77470"/>
                    <a:pt x="14859091" y="66040"/>
                  </a:cubicBezTo>
                  <a:cubicBezTo>
                    <a:pt x="14859091" y="77470"/>
                    <a:pt x="14746460" y="68580"/>
                    <a:pt x="14793389" y="87630"/>
                  </a:cubicBezTo>
                  <a:cubicBezTo>
                    <a:pt x="14690143" y="102870"/>
                    <a:pt x="14615053" y="60960"/>
                    <a:pt x="14474263" y="69850"/>
                  </a:cubicBezTo>
                  <a:cubicBezTo>
                    <a:pt x="14464879" y="63500"/>
                    <a:pt x="14474263" y="81280"/>
                    <a:pt x="14446106" y="74930"/>
                  </a:cubicBezTo>
                  <a:cubicBezTo>
                    <a:pt x="14080053" y="97790"/>
                    <a:pt x="14521193" y="64770"/>
                    <a:pt x="14042509" y="46990"/>
                  </a:cubicBezTo>
                  <a:cubicBezTo>
                    <a:pt x="13385489" y="53340"/>
                    <a:pt x="12719082" y="72390"/>
                    <a:pt x="12090219" y="60960"/>
                  </a:cubicBezTo>
                  <a:cubicBezTo>
                    <a:pt x="12127764" y="59690"/>
                    <a:pt x="12146536" y="74930"/>
                    <a:pt x="12080834" y="74930"/>
                  </a:cubicBezTo>
                  <a:cubicBezTo>
                    <a:pt x="12015132" y="44450"/>
                    <a:pt x="11864955" y="82550"/>
                    <a:pt x="11752324" y="71120"/>
                  </a:cubicBezTo>
                  <a:cubicBezTo>
                    <a:pt x="11761709" y="64770"/>
                    <a:pt x="11818026" y="63500"/>
                    <a:pt x="11846184" y="59690"/>
                  </a:cubicBezTo>
                  <a:cubicBezTo>
                    <a:pt x="11564604" y="46990"/>
                    <a:pt x="11320567" y="66040"/>
                    <a:pt x="11057761" y="53340"/>
                  </a:cubicBezTo>
                  <a:cubicBezTo>
                    <a:pt x="10804337" y="66040"/>
                    <a:pt x="10494600" y="39370"/>
                    <a:pt x="10325652" y="54610"/>
                  </a:cubicBezTo>
                  <a:cubicBezTo>
                    <a:pt x="10363195" y="43180"/>
                    <a:pt x="10213018" y="45720"/>
                    <a:pt x="10156703" y="39370"/>
                  </a:cubicBezTo>
                  <a:cubicBezTo>
                    <a:pt x="9968984" y="74930"/>
                    <a:pt x="9649859" y="26670"/>
                    <a:pt x="9424595" y="50800"/>
                  </a:cubicBezTo>
                  <a:lnTo>
                    <a:pt x="9433981" y="44450"/>
                  </a:lnTo>
                  <a:cubicBezTo>
                    <a:pt x="8730031" y="46990"/>
                    <a:pt x="7969765" y="39370"/>
                    <a:pt x="7247043" y="55880"/>
                  </a:cubicBezTo>
                  <a:cubicBezTo>
                    <a:pt x="6834059" y="59690"/>
                    <a:pt x="6374144" y="27940"/>
                    <a:pt x="5923616" y="43180"/>
                  </a:cubicBezTo>
                  <a:cubicBezTo>
                    <a:pt x="5839143" y="48260"/>
                    <a:pt x="5904844" y="55880"/>
                    <a:pt x="5839143" y="58420"/>
                  </a:cubicBezTo>
                  <a:cubicBezTo>
                    <a:pt x="5726511" y="57150"/>
                    <a:pt x="5839143" y="46990"/>
                    <a:pt x="5792213" y="43180"/>
                  </a:cubicBezTo>
                  <a:cubicBezTo>
                    <a:pt x="5566949" y="57150"/>
                    <a:pt x="5275982" y="40640"/>
                    <a:pt x="4994402" y="40640"/>
                  </a:cubicBezTo>
                  <a:cubicBezTo>
                    <a:pt x="4956859" y="45720"/>
                    <a:pt x="4881770" y="48260"/>
                    <a:pt x="4909929" y="55880"/>
                  </a:cubicBezTo>
                  <a:cubicBezTo>
                    <a:pt x="4600190" y="31750"/>
                    <a:pt x="4177820" y="64770"/>
                    <a:pt x="3858695" y="45720"/>
                  </a:cubicBezTo>
                  <a:cubicBezTo>
                    <a:pt x="3971329" y="76200"/>
                    <a:pt x="3670975" y="62230"/>
                    <a:pt x="3558344" y="69850"/>
                  </a:cubicBezTo>
                  <a:cubicBezTo>
                    <a:pt x="3492642" y="68580"/>
                    <a:pt x="3492642" y="60960"/>
                    <a:pt x="3511414" y="54610"/>
                  </a:cubicBezTo>
                  <a:cubicBezTo>
                    <a:pt x="3276763" y="58420"/>
                    <a:pt x="3154745" y="59690"/>
                    <a:pt x="2863780" y="50800"/>
                  </a:cubicBezTo>
                  <a:cubicBezTo>
                    <a:pt x="2732375" y="54610"/>
                    <a:pt x="2694832" y="71120"/>
                    <a:pt x="2535270" y="66040"/>
                  </a:cubicBezTo>
                  <a:cubicBezTo>
                    <a:pt x="2441410" y="44450"/>
                    <a:pt x="2206760" y="64770"/>
                    <a:pt x="2056583" y="57150"/>
                  </a:cubicBezTo>
                  <a:cubicBezTo>
                    <a:pt x="2094128" y="74930"/>
                    <a:pt x="1897021" y="90170"/>
                    <a:pt x="1746845" y="82550"/>
                  </a:cubicBezTo>
                  <a:lnTo>
                    <a:pt x="1793775" y="57150"/>
                  </a:lnTo>
                  <a:cubicBezTo>
                    <a:pt x="1737460" y="58420"/>
                    <a:pt x="1681143"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3598" y="237490"/>
                    <a:pt x="1784388" y="238760"/>
                    <a:pt x="2000267" y="250190"/>
                  </a:cubicBezTo>
                  <a:cubicBezTo>
                    <a:pt x="1906407" y="245110"/>
                    <a:pt x="2000267" y="233680"/>
                    <a:pt x="2047197" y="232410"/>
                  </a:cubicBezTo>
                  <a:lnTo>
                    <a:pt x="2150442" y="250190"/>
                  </a:lnTo>
                  <a:cubicBezTo>
                    <a:pt x="2272460" y="260350"/>
                    <a:pt x="2441409" y="243840"/>
                    <a:pt x="2554040" y="233680"/>
                  </a:cubicBezTo>
                  <a:cubicBezTo>
                    <a:pt x="2572812" y="237490"/>
                    <a:pt x="2582199" y="242570"/>
                    <a:pt x="2582199" y="246380"/>
                  </a:cubicBezTo>
                  <a:cubicBezTo>
                    <a:pt x="2694830" y="257810"/>
                    <a:pt x="2694830" y="236220"/>
                    <a:pt x="2741760" y="232410"/>
                  </a:cubicBezTo>
                  <a:lnTo>
                    <a:pt x="2816849" y="245110"/>
                  </a:lnTo>
                  <a:lnTo>
                    <a:pt x="2835620" y="232410"/>
                  </a:lnTo>
                  <a:cubicBezTo>
                    <a:pt x="2948252" y="224790"/>
                    <a:pt x="3098429" y="228600"/>
                    <a:pt x="3079657" y="248920"/>
                  </a:cubicBezTo>
                  <a:cubicBezTo>
                    <a:pt x="3126587" y="245110"/>
                    <a:pt x="3164130" y="241300"/>
                    <a:pt x="3107814" y="234950"/>
                  </a:cubicBezTo>
                  <a:cubicBezTo>
                    <a:pt x="3220447" y="246380"/>
                    <a:pt x="3520799" y="246380"/>
                    <a:pt x="3717904" y="240030"/>
                  </a:cubicBezTo>
                  <a:cubicBezTo>
                    <a:pt x="3624044" y="234950"/>
                    <a:pt x="3633430" y="228600"/>
                    <a:pt x="3624044" y="215900"/>
                  </a:cubicBezTo>
                  <a:cubicBezTo>
                    <a:pt x="3727291" y="194310"/>
                    <a:pt x="3736677" y="219710"/>
                    <a:pt x="3821151" y="207010"/>
                  </a:cubicBezTo>
                  <a:cubicBezTo>
                    <a:pt x="3821151" y="214630"/>
                    <a:pt x="3915010" y="223520"/>
                    <a:pt x="3821151" y="228600"/>
                  </a:cubicBezTo>
                  <a:cubicBezTo>
                    <a:pt x="4083959" y="256540"/>
                    <a:pt x="4459399" y="233680"/>
                    <a:pt x="4797294" y="240030"/>
                  </a:cubicBezTo>
                  <a:cubicBezTo>
                    <a:pt x="4862997" y="236220"/>
                    <a:pt x="4844224" y="233680"/>
                    <a:pt x="4872383" y="227330"/>
                  </a:cubicBezTo>
                  <a:cubicBezTo>
                    <a:pt x="5088261" y="248920"/>
                    <a:pt x="5341683" y="226060"/>
                    <a:pt x="5566948" y="236220"/>
                  </a:cubicBezTo>
                  <a:cubicBezTo>
                    <a:pt x="5520018" y="227330"/>
                    <a:pt x="5585719" y="201930"/>
                    <a:pt x="5717123" y="200660"/>
                  </a:cubicBezTo>
                  <a:cubicBezTo>
                    <a:pt x="5857913" y="182880"/>
                    <a:pt x="5773439" y="226060"/>
                    <a:pt x="5895457" y="236220"/>
                  </a:cubicBezTo>
                  <a:cubicBezTo>
                    <a:pt x="5961159" y="227330"/>
                    <a:pt x="6073791" y="226060"/>
                    <a:pt x="6120721" y="227330"/>
                  </a:cubicBezTo>
                  <a:lnTo>
                    <a:pt x="6120721" y="229870"/>
                  </a:lnTo>
                  <a:cubicBezTo>
                    <a:pt x="6195809" y="219710"/>
                    <a:pt x="6317828" y="214630"/>
                    <a:pt x="6411688" y="223520"/>
                  </a:cubicBezTo>
                  <a:lnTo>
                    <a:pt x="6392915" y="224790"/>
                  </a:lnTo>
                  <a:cubicBezTo>
                    <a:pt x="6468003" y="226060"/>
                    <a:pt x="6552477" y="237490"/>
                    <a:pt x="6627564" y="236220"/>
                  </a:cubicBezTo>
                  <a:cubicBezTo>
                    <a:pt x="6665109" y="219710"/>
                    <a:pt x="6852830" y="229870"/>
                    <a:pt x="6899759" y="214630"/>
                  </a:cubicBezTo>
                  <a:cubicBezTo>
                    <a:pt x="6909145" y="215900"/>
                    <a:pt x="6899759" y="217170"/>
                    <a:pt x="6918531" y="220980"/>
                  </a:cubicBezTo>
                  <a:lnTo>
                    <a:pt x="6927918" y="207010"/>
                  </a:lnTo>
                  <a:lnTo>
                    <a:pt x="7078093" y="214630"/>
                  </a:lnTo>
                  <a:cubicBezTo>
                    <a:pt x="7040550" y="219710"/>
                    <a:pt x="7040550" y="226060"/>
                    <a:pt x="6993619" y="229870"/>
                  </a:cubicBezTo>
                  <a:cubicBezTo>
                    <a:pt x="7162568" y="240030"/>
                    <a:pt x="7049935" y="217170"/>
                    <a:pt x="7134409" y="209550"/>
                  </a:cubicBezTo>
                  <a:cubicBezTo>
                    <a:pt x="7247041" y="199390"/>
                    <a:pt x="7247041" y="213360"/>
                    <a:pt x="7293972" y="219710"/>
                  </a:cubicBezTo>
                  <a:cubicBezTo>
                    <a:pt x="7247041" y="227330"/>
                    <a:pt x="7209498" y="215900"/>
                    <a:pt x="7181340" y="218440"/>
                  </a:cubicBezTo>
                  <a:cubicBezTo>
                    <a:pt x="7115638" y="229870"/>
                    <a:pt x="7247041" y="223520"/>
                    <a:pt x="7256428" y="231140"/>
                  </a:cubicBezTo>
                  <a:cubicBezTo>
                    <a:pt x="7284585" y="231140"/>
                    <a:pt x="7293972" y="214630"/>
                    <a:pt x="7378445" y="217170"/>
                  </a:cubicBezTo>
                  <a:cubicBezTo>
                    <a:pt x="7453533" y="218440"/>
                    <a:pt x="7622481" y="214630"/>
                    <a:pt x="7603709" y="229870"/>
                  </a:cubicBezTo>
                  <a:cubicBezTo>
                    <a:pt x="7669412" y="222250"/>
                    <a:pt x="7735113" y="223520"/>
                    <a:pt x="7782043" y="215900"/>
                  </a:cubicBezTo>
                  <a:cubicBezTo>
                    <a:pt x="7725728" y="213360"/>
                    <a:pt x="7613095" y="209550"/>
                    <a:pt x="7603709" y="199390"/>
                  </a:cubicBezTo>
                  <a:cubicBezTo>
                    <a:pt x="7660025" y="196850"/>
                    <a:pt x="7763272" y="193040"/>
                    <a:pt x="7782043" y="199390"/>
                  </a:cubicBezTo>
                  <a:lnTo>
                    <a:pt x="7735113" y="203200"/>
                  </a:lnTo>
                  <a:cubicBezTo>
                    <a:pt x="7782043" y="199390"/>
                    <a:pt x="7932220" y="204470"/>
                    <a:pt x="7857132" y="189230"/>
                  </a:cubicBezTo>
                  <a:lnTo>
                    <a:pt x="7969763" y="209550"/>
                  </a:lnTo>
                  <a:cubicBezTo>
                    <a:pt x="8007308" y="198120"/>
                    <a:pt x="8119940" y="198120"/>
                    <a:pt x="8213800" y="195580"/>
                  </a:cubicBezTo>
                  <a:cubicBezTo>
                    <a:pt x="8213800" y="210820"/>
                    <a:pt x="8148098" y="228600"/>
                    <a:pt x="8317045" y="232410"/>
                  </a:cubicBezTo>
                  <a:lnTo>
                    <a:pt x="8467222" y="215900"/>
                  </a:lnTo>
                  <a:cubicBezTo>
                    <a:pt x="8542310" y="214630"/>
                    <a:pt x="8561082" y="218440"/>
                    <a:pt x="8551695" y="227330"/>
                  </a:cubicBezTo>
                  <a:cubicBezTo>
                    <a:pt x="8814504" y="236220"/>
                    <a:pt x="8823890" y="184150"/>
                    <a:pt x="9030382" y="198120"/>
                  </a:cubicBezTo>
                  <a:cubicBezTo>
                    <a:pt x="8945908" y="217170"/>
                    <a:pt x="9011610" y="218440"/>
                    <a:pt x="9105470" y="223520"/>
                  </a:cubicBezTo>
                  <a:cubicBezTo>
                    <a:pt x="9105470" y="220980"/>
                    <a:pt x="9114855" y="214630"/>
                    <a:pt x="9152400" y="213360"/>
                  </a:cubicBezTo>
                  <a:cubicBezTo>
                    <a:pt x="9124242" y="204470"/>
                    <a:pt x="9096083" y="226060"/>
                    <a:pt x="9020995" y="213360"/>
                  </a:cubicBezTo>
                  <a:cubicBezTo>
                    <a:pt x="9002223" y="201930"/>
                    <a:pt x="9105470" y="205740"/>
                    <a:pt x="9152400" y="201930"/>
                  </a:cubicBezTo>
                  <a:cubicBezTo>
                    <a:pt x="9340120" y="242570"/>
                    <a:pt x="9771875" y="212090"/>
                    <a:pt x="10072228" y="231140"/>
                  </a:cubicBezTo>
                  <a:cubicBezTo>
                    <a:pt x="10053455" y="208280"/>
                    <a:pt x="10203632" y="224790"/>
                    <a:pt x="10269333" y="215900"/>
                  </a:cubicBezTo>
                  <a:cubicBezTo>
                    <a:pt x="10250562" y="240030"/>
                    <a:pt x="10438282" y="212090"/>
                    <a:pt x="10522755" y="226060"/>
                  </a:cubicBezTo>
                  <a:lnTo>
                    <a:pt x="10485212" y="207010"/>
                  </a:lnTo>
                  <a:cubicBezTo>
                    <a:pt x="10672932" y="220980"/>
                    <a:pt x="10785564" y="171450"/>
                    <a:pt x="10898196" y="199390"/>
                  </a:cubicBezTo>
                  <a:cubicBezTo>
                    <a:pt x="11001442" y="207010"/>
                    <a:pt x="10860652" y="215900"/>
                    <a:pt x="10823109" y="219710"/>
                  </a:cubicBezTo>
                  <a:cubicBezTo>
                    <a:pt x="10963899" y="245110"/>
                    <a:pt x="11207934" y="199390"/>
                    <a:pt x="11320565" y="227330"/>
                  </a:cubicBezTo>
                  <a:cubicBezTo>
                    <a:pt x="11329952" y="218440"/>
                    <a:pt x="11292409" y="203200"/>
                    <a:pt x="11414426" y="194310"/>
                  </a:cubicBezTo>
                  <a:cubicBezTo>
                    <a:pt x="11517673" y="204470"/>
                    <a:pt x="11714779" y="217170"/>
                    <a:pt x="11696006" y="220980"/>
                  </a:cubicBezTo>
                  <a:cubicBezTo>
                    <a:pt x="11780481" y="215900"/>
                    <a:pt x="11799252" y="209550"/>
                    <a:pt x="11893113" y="217170"/>
                  </a:cubicBezTo>
                  <a:cubicBezTo>
                    <a:pt x="11883726" y="223520"/>
                    <a:pt x="11846182" y="223520"/>
                    <a:pt x="11818024" y="227330"/>
                  </a:cubicBezTo>
                  <a:cubicBezTo>
                    <a:pt x="11958814" y="233680"/>
                    <a:pt x="12080832" y="223520"/>
                    <a:pt x="12202851" y="214630"/>
                  </a:cubicBezTo>
                  <a:cubicBezTo>
                    <a:pt x="12277939" y="232410"/>
                    <a:pt x="12531361" y="223520"/>
                    <a:pt x="12700309" y="233680"/>
                  </a:cubicBezTo>
                  <a:cubicBezTo>
                    <a:pt x="12794169" y="212090"/>
                    <a:pt x="12963116" y="242570"/>
                    <a:pt x="12981889" y="214630"/>
                  </a:cubicBezTo>
                  <a:cubicBezTo>
                    <a:pt x="12981889" y="217170"/>
                    <a:pt x="13000661" y="220980"/>
                    <a:pt x="13010047" y="223520"/>
                  </a:cubicBezTo>
                  <a:cubicBezTo>
                    <a:pt x="13075750" y="215900"/>
                    <a:pt x="13122680" y="196850"/>
                    <a:pt x="13197766" y="195580"/>
                  </a:cubicBezTo>
                  <a:lnTo>
                    <a:pt x="13169609" y="214630"/>
                  </a:lnTo>
                  <a:cubicBezTo>
                    <a:pt x="13150837" y="236220"/>
                    <a:pt x="13357329" y="222250"/>
                    <a:pt x="13404260" y="228600"/>
                  </a:cubicBezTo>
                  <a:cubicBezTo>
                    <a:pt x="13357329" y="215900"/>
                    <a:pt x="13498119" y="229870"/>
                    <a:pt x="13507506" y="217170"/>
                  </a:cubicBezTo>
                  <a:lnTo>
                    <a:pt x="13601366" y="210820"/>
                  </a:lnTo>
                  <a:cubicBezTo>
                    <a:pt x="13751540" y="205740"/>
                    <a:pt x="13620137" y="201930"/>
                    <a:pt x="13798470" y="199390"/>
                  </a:cubicBezTo>
                  <a:cubicBezTo>
                    <a:pt x="13901716" y="198120"/>
                    <a:pt x="13836017" y="220980"/>
                    <a:pt x="13798470" y="218440"/>
                  </a:cubicBezTo>
                  <a:cubicBezTo>
                    <a:pt x="13882945" y="228600"/>
                    <a:pt x="13976806" y="222250"/>
                    <a:pt x="14061280" y="218440"/>
                  </a:cubicBezTo>
                  <a:cubicBezTo>
                    <a:pt x="14023737" y="218440"/>
                    <a:pt x="14014350" y="217170"/>
                    <a:pt x="14051893" y="213360"/>
                  </a:cubicBezTo>
                  <a:cubicBezTo>
                    <a:pt x="14051893" y="215900"/>
                    <a:pt x="14061280" y="217170"/>
                    <a:pt x="14070666" y="218440"/>
                  </a:cubicBezTo>
                  <a:cubicBezTo>
                    <a:pt x="14108209" y="217170"/>
                    <a:pt x="14136367" y="215900"/>
                    <a:pt x="14173911" y="215900"/>
                  </a:cubicBezTo>
                  <a:lnTo>
                    <a:pt x="14173911" y="217170"/>
                  </a:lnTo>
                  <a:cubicBezTo>
                    <a:pt x="14220840" y="215900"/>
                    <a:pt x="14267770" y="214630"/>
                    <a:pt x="14305317" y="213360"/>
                  </a:cubicBezTo>
                  <a:cubicBezTo>
                    <a:pt x="14333473" y="212090"/>
                    <a:pt x="14352246" y="210820"/>
                    <a:pt x="14371016" y="210820"/>
                  </a:cubicBezTo>
                  <a:cubicBezTo>
                    <a:pt x="14427334" y="209550"/>
                    <a:pt x="14446106" y="209550"/>
                    <a:pt x="14389791" y="213360"/>
                  </a:cubicBezTo>
                  <a:cubicBezTo>
                    <a:pt x="14380403" y="212090"/>
                    <a:pt x="14380403" y="210820"/>
                    <a:pt x="14371016" y="210820"/>
                  </a:cubicBezTo>
                  <a:cubicBezTo>
                    <a:pt x="14352246" y="210820"/>
                    <a:pt x="14333473" y="212090"/>
                    <a:pt x="14305317" y="213360"/>
                  </a:cubicBezTo>
                  <a:cubicBezTo>
                    <a:pt x="14267770" y="215900"/>
                    <a:pt x="14230227" y="220980"/>
                    <a:pt x="14202070" y="222250"/>
                  </a:cubicBezTo>
                  <a:cubicBezTo>
                    <a:pt x="14230227" y="222250"/>
                    <a:pt x="14258386" y="223520"/>
                    <a:pt x="14277157" y="226060"/>
                  </a:cubicBezTo>
                  <a:lnTo>
                    <a:pt x="14248999" y="240030"/>
                  </a:lnTo>
                  <a:cubicBezTo>
                    <a:pt x="14314701" y="241300"/>
                    <a:pt x="14483650" y="224790"/>
                    <a:pt x="14483650" y="218440"/>
                  </a:cubicBezTo>
                  <a:cubicBezTo>
                    <a:pt x="14727686" y="231140"/>
                    <a:pt x="15140670" y="220980"/>
                    <a:pt x="15309617" y="212090"/>
                  </a:cubicBezTo>
                  <a:cubicBezTo>
                    <a:pt x="15319004" y="210820"/>
                    <a:pt x="15337776" y="209550"/>
                    <a:pt x="15356547" y="209550"/>
                  </a:cubicBezTo>
                  <a:cubicBezTo>
                    <a:pt x="15347160" y="210820"/>
                    <a:pt x="15328391" y="210820"/>
                    <a:pt x="15309617" y="212090"/>
                  </a:cubicBezTo>
                  <a:cubicBezTo>
                    <a:pt x="15281460" y="215900"/>
                    <a:pt x="15272073" y="219710"/>
                    <a:pt x="15309617" y="214630"/>
                  </a:cubicBezTo>
                  <a:cubicBezTo>
                    <a:pt x="15394090" y="212090"/>
                    <a:pt x="15487950" y="199390"/>
                    <a:pt x="15497337" y="208280"/>
                  </a:cubicBezTo>
                  <a:cubicBezTo>
                    <a:pt x="15581811" y="201930"/>
                    <a:pt x="15572427" y="218440"/>
                    <a:pt x="15703830" y="219710"/>
                  </a:cubicBezTo>
                  <a:cubicBezTo>
                    <a:pt x="15703830" y="222250"/>
                    <a:pt x="15713217" y="212090"/>
                    <a:pt x="15703830" y="208280"/>
                  </a:cubicBezTo>
                  <a:cubicBezTo>
                    <a:pt x="15694444" y="208280"/>
                    <a:pt x="15694444" y="207010"/>
                    <a:pt x="15685057" y="207010"/>
                  </a:cubicBezTo>
                  <a:cubicBezTo>
                    <a:pt x="15694444" y="207010"/>
                    <a:pt x="15703830" y="207010"/>
                    <a:pt x="15703830" y="208280"/>
                  </a:cubicBezTo>
                  <a:cubicBezTo>
                    <a:pt x="15919706" y="227330"/>
                    <a:pt x="16182517" y="194310"/>
                    <a:pt x="16435937" y="207010"/>
                  </a:cubicBezTo>
                  <a:lnTo>
                    <a:pt x="16445324" y="207010"/>
                  </a:lnTo>
                  <a:lnTo>
                    <a:pt x="16435937" y="207010"/>
                  </a:lnTo>
                  <a:cubicBezTo>
                    <a:pt x="16417168" y="208280"/>
                    <a:pt x="16389006" y="215900"/>
                    <a:pt x="16360850" y="220980"/>
                  </a:cubicBezTo>
                  <a:cubicBezTo>
                    <a:pt x="16557957" y="213360"/>
                    <a:pt x="16745676" y="208280"/>
                    <a:pt x="16924011" y="190500"/>
                  </a:cubicBezTo>
                  <a:cubicBezTo>
                    <a:pt x="16905237" y="196850"/>
                    <a:pt x="16914624" y="203200"/>
                    <a:pt x="16867694" y="207010"/>
                  </a:cubicBezTo>
                  <a:cubicBezTo>
                    <a:pt x="17008483" y="207010"/>
                    <a:pt x="17168047" y="203200"/>
                    <a:pt x="17233747" y="189230"/>
                  </a:cubicBezTo>
                  <a:cubicBezTo>
                    <a:pt x="17139888" y="182880"/>
                    <a:pt x="17224360" y="196850"/>
                    <a:pt x="17168047" y="196850"/>
                  </a:cubicBezTo>
                  <a:cubicBezTo>
                    <a:pt x="17064801" y="184150"/>
                    <a:pt x="17243134" y="170180"/>
                    <a:pt x="17336994" y="173990"/>
                  </a:cubicBezTo>
                  <a:lnTo>
                    <a:pt x="17336994" y="176530"/>
                  </a:lnTo>
                  <a:cubicBezTo>
                    <a:pt x="17477783" y="176530"/>
                    <a:pt x="17477783" y="167640"/>
                    <a:pt x="17618573" y="167640"/>
                  </a:cubicBezTo>
                  <a:cubicBezTo>
                    <a:pt x="17703047" y="175260"/>
                    <a:pt x="17543486" y="171450"/>
                    <a:pt x="17581030" y="180340"/>
                  </a:cubicBezTo>
                  <a:cubicBezTo>
                    <a:pt x="17609188" y="203200"/>
                    <a:pt x="17890768" y="195580"/>
                    <a:pt x="17918927" y="198120"/>
                  </a:cubicBezTo>
                  <a:cubicBezTo>
                    <a:pt x="17956470" y="193040"/>
                    <a:pt x="18003401" y="189230"/>
                    <a:pt x="17994014" y="182880"/>
                  </a:cubicBezTo>
                  <a:cubicBezTo>
                    <a:pt x="18097260" y="176530"/>
                    <a:pt x="18040944" y="196850"/>
                    <a:pt x="18116031" y="195580"/>
                  </a:cubicBezTo>
                  <a:lnTo>
                    <a:pt x="18406998" y="152400"/>
                  </a:lnTo>
                  <a:cubicBezTo>
                    <a:pt x="18406998" y="151130"/>
                    <a:pt x="18416383" y="149860"/>
                    <a:pt x="18425771" y="149860"/>
                  </a:cubicBezTo>
                  <a:lnTo>
                    <a:pt x="18406998" y="152400"/>
                  </a:lnTo>
                  <a:cubicBezTo>
                    <a:pt x="18397611" y="158750"/>
                    <a:pt x="18500857" y="171450"/>
                    <a:pt x="18416383" y="180340"/>
                  </a:cubicBezTo>
                  <a:cubicBezTo>
                    <a:pt x="18641647" y="177800"/>
                    <a:pt x="18763668" y="149860"/>
                    <a:pt x="18904458" y="135890"/>
                  </a:cubicBezTo>
                  <a:cubicBezTo>
                    <a:pt x="18970157" y="139700"/>
                    <a:pt x="19186037" y="130810"/>
                    <a:pt x="19261124" y="129540"/>
                  </a:cubicBezTo>
                  <a:cubicBezTo>
                    <a:pt x="19298668" y="142240"/>
                    <a:pt x="19195421" y="128270"/>
                    <a:pt x="19176650" y="138430"/>
                  </a:cubicBezTo>
                  <a:lnTo>
                    <a:pt x="19289281" y="152400"/>
                  </a:lnTo>
                  <a:cubicBezTo>
                    <a:pt x="19139107" y="154940"/>
                    <a:pt x="19308055" y="173990"/>
                    <a:pt x="19223581" y="182880"/>
                  </a:cubicBezTo>
                  <a:cubicBezTo>
                    <a:pt x="19345598" y="175260"/>
                    <a:pt x="19627178" y="184150"/>
                    <a:pt x="19805511" y="187960"/>
                  </a:cubicBezTo>
                  <a:cubicBezTo>
                    <a:pt x="19683494" y="161290"/>
                    <a:pt x="20049547" y="175260"/>
                    <a:pt x="20040162" y="151130"/>
                  </a:cubicBezTo>
                  <a:cubicBezTo>
                    <a:pt x="20246655" y="147320"/>
                    <a:pt x="20143408" y="170180"/>
                    <a:pt x="20227882" y="175260"/>
                  </a:cubicBezTo>
                  <a:cubicBezTo>
                    <a:pt x="20443761" y="166370"/>
                    <a:pt x="20650252" y="172720"/>
                    <a:pt x="20847358" y="170180"/>
                  </a:cubicBezTo>
                  <a:cubicBezTo>
                    <a:pt x="20847358" y="170180"/>
                    <a:pt x="20847358" y="172720"/>
                    <a:pt x="20837972" y="175260"/>
                  </a:cubicBezTo>
                  <a:cubicBezTo>
                    <a:pt x="21016309" y="167640"/>
                    <a:pt x="21316658" y="175260"/>
                    <a:pt x="21494992" y="153670"/>
                  </a:cubicBezTo>
                  <a:cubicBezTo>
                    <a:pt x="21485609" y="158750"/>
                    <a:pt x="21504378" y="162560"/>
                    <a:pt x="21457449" y="166370"/>
                  </a:cubicBezTo>
                  <a:cubicBezTo>
                    <a:pt x="21654555" y="175260"/>
                    <a:pt x="21494992" y="135890"/>
                    <a:pt x="21720258" y="149860"/>
                  </a:cubicBezTo>
                  <a:lnTo>
                    <a:pt x="21663942" y="161290"/>
                  </a:lnTo>
                  <a:cubicBezTo>
                    <a:pt x="21804732" y="149860"/>
                    <a:pt x="21936135" y="171450"/>
                    <a:pt x="22095698" y="153670"/>
                  </a:cubicBezTo>
                  <a:cubicBezTo>
                    <a:pt x="22105082" y="160020"/>
                    <a:pt x="22067539" y="162560"/>
                    <a:pt x="22039381" y="165100"/>
                  </a:cubicBezTo>
                  <a:cubicBezTo>
                    <a:pt x="22189558" y="160020"/>
                    <a:pt x="22349119" y="162560"/>
                    <a:pt x="22471139" y="146050"/>
                  </a:cubicBezTo>
                  <a:cubicBezTo>
                    <a:pt x="22489908" y="153670"/>
                    <a:pt x="22471139" y="160020"/>
                    <a:pt x="22414822" y="165100"/>
                  </a:cubicBezTo>
                  <a:cubicBezTo>
                    <a:pt x="22555611" y="173990"/>
                    <a:pt x="22574382" y="143510"/>
                    <a:pt x="22705788" y="152400"/>
                  </a:cubicBezTo>
                  <a:cubicBezTo>
                    <a:pt x="22743332" y="153670"/>
                    <a:pt x="22818419" y="163830"/>
                    <a:pt x="22790262" y="163830"/>
                  </a:cubicBezTo>
                  <a:cubicBezTo>
                    <a:pt x="22855962" y="153670"/>
                    <a:pt x="23053069" y="153670"/>
                    <a:pt x="23128158" y="149860"/>
                  </a:cubicBezTo>
                  <a:cubicBezTo>
                    <a:pt x="23146929" y="157480"/>
                    <a:pt x="23203245" y="160020"/>
                    <a:pt x="23278332" y="167640"/>
                  </a:cubicBezTo>
                  <a:cubicBezTo>
                    <a:pt x="23916583" y="167640"/>
                    <a:pt x="24573603" y="170180"/>
                    <a:pt x="25211849" y="157480"/>
                  </a:cubicBezTo>
                  <a:cubicBezTo>
                    <a:pt x="25231395" y="156210"/>
                    <a:pt x="25244095" y="153670"/>
                    <a:pt x="25255526" y="151130"/>
                  </a:cubicBezTo>
                  <a:cubicBezTo>
                    <a:pt x="25272036" y="175260"/>
                    <a:pt x="25232665" y="166370"/>
                    <a:pt x="25242826" y="181610"/>
                  </a:cubicBezTo>
                  <a:cubicBezTo>
                    <a:pt x="25241556" y="161290"/>
                    <a:pt x="25259336" y="175260"/>
                    <a:pt x="25288545" y="168910"/>
                  </a:cubicBezTo>
                  <a:lnTo>
                    <a:pt x="25289815" y="171450"/>
                  </a:lnTo>
                  <a:cubicBezTo>
                    <a:pt x="25302515" y="167640"/>
                    <a:pt x="25310136" y="180340"/>
                    <a:pt x="25322836" y="173990"/>
                  </a:cubicBezTo>
                  <a:lnTo>
                    <a:pt x="25322836" y="168910"/>
                  </a:lnTo>
                  <a:cubicBezTo>
                    <a:pt x="25336806" y="156210"/>
                    <a:pt x="25354586" y="195580"/>
                    <a:pt x="25362206" y="168910"/>
                  </a:cubicBezTo>
                  <a:lnTo>
                    <a:pt x="25373636" y="182880"/>
                  </a:lnTo>
                  <a:cubicBezTo>
                    <a:pt x="25387606" y="160020"/>
                    <a:pt x="25396495" y="190500"/>
                    <a:pt x="25414276" y="170180"/>
                  </a:cubicBezTo>
                  <a:lnTo>
                    <a:pt x="25411736" y="173990"/>
                  </a:lnTo>
                  <a:cubicBezTo>
                    <a:pt x="25435865" y="184150"/>
                    <a:pt x="25461265" y="148590"/>
                    <a:pt x="25470156" y="167640"/>
                  </a:cubicBezTo>
                  <a:cubicBezTo>
                    <a:pt x="25490476" y="163830"/>
                    <a:pt x="25513336" y="160020"/>
                    <a:pt x="25517145" y="140970"/>
                  </a:cubicBezTo>
                  <a:cubicBezTo>
                    <a:pt x="25522226" y="147320"/>
                    <a:pt x="25518415" y="158750"/>
                    <a:pt x="25515876" y="165100"/>
                  </a:cubicBezTo>
                  <a:cubicBezTo>
                    <a:pt x="25592076" y="156210"/>
                    <a:pt x="25675895" y="160020"/>
                    <a:pt x="25743206" y="135890"/>
                  </a:cubicBezTo>
                  <a:cubicBezTo>
                    <a:pt x="25747015" y="139700"/>
                    <a:pt x="25741936" y="142240"/>
                    <a:pt x="25740665" y="147320"/>
                  </a:cubicBezTo>
                  <a:cubicBezTo>
                    <a:pt x="25782576" y="125730"/>
                    <a:pt x="25827026" y="170180"/>
                    <a:pt x="25857506" y="129540"/>
                  </a:cubicBezTo>
                  <a:lnTo>
                    <a:pt x="25868936" y="113030"/>
                  </a:lnTo>
                  <a:cubicBezTo>
                    <a:pt x="25879095" y="119380"/>
                    <a:pt x="25877826" y="132080"/>
                    <a:pt x="25885445" y="137160"/>
                  </a:cubicBezTo>
                  <a:cubicBezTo>
                    <a:pt x="25893065" y="125730"/>
                    <a:pt x="25923547" y="134620"/>
                    <a:pt x="25928626" y="119380"/>
                  </a:cubicBezTo>
                  <a:cubicBezTo>
                    <a:pt x="25933704" y="125730"/>
                    <a:pt x="25927354" y="128270"/>
                    <a:pt x="25927354" y="133350"/>
                  </a:cubicBezTo>
                  <a:cubicBezTo>
                    <a:pt x="25946404" y="137160"/>
                    <a:pt x="25969265" y="111760"/>
                    <a:pt x="25987047" y="116840"/>
                  </a:cubicBezTo>
                  <a:lnTo>
                    <a:pt x="25980697" y="124460"/>
                  </a:lnTo>
                  <a:cubicBezTo>
                    <a:pt x="26077215" y="153670"/>
                    <a:pt x="26200404" y="176530"/>
                    <a:pt x="26280415" y="138430"/>
                  </a:cubicBezTo>
                  <a:cubicBezTo>
                    <a:pt x="26302004" y="132080"/>
                    <a:pt x="26290576" y="160020"/>
                    <a:pt x="26299465" y="158750"/>
                  </a:cubicBezTo>
                  <a:cubicBezTo>
                    <a:pt x="26380747" y="128270"/>
                    <a:pt x="26478536" y="176530"/>
                    <a:pt x="26553465" y="128270"/>
                  </a:cubicBezTo>
                  <a:cubicBezTo>
                    <a:pt x="26611886" y="115570"/>
                    <a:pt x="26629665" y="62230"/>
                    <a:pt x="26629665" y="62230"/>
                  </a:cubicBezTo>
                  <a:cubicBezTo>
                    <a:pt x="26491236" y="83820"/>
                    <a:pt x="26366776" y="60960"/>
                    <a:pt x="26227076" y="33020"/>
                  </a:cubicBezTo>
                  <a:close/>
                </a:path>
              </a:pathLst>
            </a:custGeom>
            <a:solidFill>
              <a:srgbClr val="F0EFEC"/>
            </a:solidFill>
          </p:spPr>
          <p:txBody>
            <a:bodyPr/>
            <a:lstStyle/>
            <a:p>
              <a:endParaRPr lang="en-US"/>
            </a:p>
          </p:txBody>
        </p:sp>
      </p:grpSp>
      <p:sp>
        <p:nvSpPr>
          <p:cNvPr id="7" name="AutoShape 7"/>
          <p:cNvSpPr/>
          <p:nvPr/>
        </p:nvSpPr>
        <p:spPr>
          <a:xfrm>
            <a:off x="-173239" y="9335713"/>
            <a:ext cx="18634477" cy="1179887"/>
          </a:xfrm>
          <a:prstGeom prst="rect">
            <a:avLst/>
          </a:prstGeom>
          <a:solidFill>
            <a:srgbClr val="F0EFEC"/>
          </a:solidFill>
        </p:spPr>
        <p:txBody>
          <a:bodyPr/>
          <a:lstStyle/>
          <a:p>
            <a:endParaRPr lang="en-US"/>
          </a:p>
        </p:txBody>
      </p:sp>
      <p:sp>
        <p:nvSpPr>
          <p:cNvPr id="8" name="Freeform 8"/>
          <p:cNvSpPr/>
          <p:nvPr/>
        </p:nvSpPr>
        <p:spPr>
          <a:xfrm>
            <a:off x="9458908" y="1106470"/>
            <a:ext cx="353242" cy="355640"/>
          </a:xfrm>
          <a:custGeom>
            <a:avLst/>
            <a:gdLst/>
            <a:ahLst/>
            <a:cxnLst/>
            <a:rect l="l" t="t" r="r" b="b"/>
            <a:pathLst>
              <a:path w="353242" h="355640">
                <a:moveTo>
                  <a:pt x="0" y="0"/>
                </a:moveTo>
                <a:lnTo>
                  <a:pt x="353242" y="0"/>
                </a:lnTo>
                <a:lnTo>
                  <a:pt x="353242" y="355640"/>
                </a:lnTo>
                <a:lnTo>
                  <a:pt x="0" y="355640"/>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sp>
        <p:nvSpPr>
          <p:cNvPr id="9" name="Freeform 9"/>
          <p:cNvSpPr/>
          <p:nvPr/>
        </p:nvSpPr>
        <p:spPr>
          <a:xfrm>
            <a:off x="9458908" y="5843590"/>
            <a:ext cx="353242" cy="355640"/>
          </a:xfrm>
          <a:custGeom>
            <a:avLst/>
            <a:gdLst/>
            <a:ahLst/>
            <a:cxnLst/>
            <a:rect l="l" t="t" r="r" b="b"/>
            <a:pathLst>
              <a:path w="353242" h="355640">
                <a:moveTo>
                  <a:pt x="0" y="0"/>
                </a:moveTo>
                <a:lnTo>
                  <a:pt x="353242" y="0"/>
                </a:lnTo>
                <a:lnTo>
                  <a:pt x="353242" y="355640"/>
                </a:lnTo>
                <a:lnTo>
                  <a:pt x="0" y="355640"/>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grpSp>
        <p:nvGrpSpPr>
          <p:cNvPr id="10" name="Group 10"/>
          <p:cNvGrpSpPr/>
          <p:nvPr/>
        </p:nvGrpSpPr>
        <p:grpSpPr>
          <a:xfrm>
            <a:off x="2997250" y="9343333"/>
            <a:ext cx="15463989" cy="1172267"/>
            <a:chOff x="0" y="0"/>
            <a:chExt cx="20618652" cy="1563022"/>
          </a:xfrm>
        </p:grpSpPr>
        <p:sp>
          <p:nvSpPr>
            <p:cNvPr id="11" name="AutoShape 11"/>
            <p:cNvSpPr/>
            <p:nvPr/>
          </p:nvSpPr>
          <p:spPr>
            <a:xfrm>
              <a:off x="0" y="0"/>
              <a:ext cx="20618652" cy="1563022"/>
            </a:xfrm>
            <a:prstGeom prst="rect">
              <a:avLst/>
            </a:prstGeom>
            <a:solidFill>
              <a:srgbClr val="F0EFEC"/>
            </a:solidFill>
          </p:spPr>
          <p:txBody>
            <a:bodyPr/>
            <a:lstStyle/>
            <a:p>
              <a:endParaRPr lang="en-US"/>
            </a:p>
          </p:txBody>
        </p:sp>
        <p:sp>
          <p:nvSpPr>
            <p:cNvPr id="12" name="TextBox 12"/>
            <p:cNvSpPr txBox="1"/>
            <p:nvPr/>
          </p:nvSpPr>
          <p:spPr>
            <a:xfrm>
              <a:off x="11145981" y="383158"/>
              <a:ext cx="8682471" cy="525145"/>
            </a:xfrm>
            <a:prstGeom prst="rect">
              <a:avLst/>
            </a:prstGeom>
          </p:spPr>
          <p:txBody>
            <a:bodyPr lIns="0" tIns="0" rIns="0" bIns="0" rtlCol="0" anchor="t">
              <a:spAutoFit/>
            </a:bodyPr>
            <a:lstStyle/>
            <a:p>
              <a:pPr algn="r">
                <a:lnSpc>
                  <a:spcPts val="3359"/>
                </a:lnSpc>
              </a:pPr>
              <a:r>
                <a:rPr lang="en-US" sz="2400" spc="240">
                  <a:solidFill>
                    <a:srgbClr val="866042"/>
                  </a:solidFill>
                  <a:latin typeface="Vollkorn"/>
                </a:rPr>
                <a:t>The Business of Sports &amp; Entertainment</a:t>
              </a:r>
            </a:p>
          </p:txBody>
        </p:sp>
      </p:grpSp>
      <p:sp>
        <p:nvSpPr>
          <p:cNvPr id="13" name="Freeform 13"/>
          <p:cNvSpPr/>
          <p:nvPr/>
        </p:nvSpPr>
        <p:spPr>
          <a:xfrm>
            <a:off x="1088665" y="9571288"/>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1877230" y="1360490"/>
            <a:ext cx="5443075" cy="4483100"/>
          </a:xfrm>
          <a:prstGeom prst="rect">
            <a:avLst/>
          </a:prstGeom>
        </p:spPr>
        <p:txBody>
          <a:bodyPr lIns="0" tIns="0" rIns="0" bIns="0" rtlCol="0" anchor="t">
            <a:spAutoFit/>
          </a:bodyPr>
          <a:lstStyle/>
          <a:p>
            <a:pPr algn="l">
              <a:lnSpc>
                <a:spcPts val="8800"/>
              </a:lnSpc>
            </a:pPr>
            <a:r>
              <a:rPr lang="en-US" sz="8000" spc="160">
                <a:solidFill>
                  <a:srgbClr val="866042"/>
                </a:solidFill>
                <a:latin typeface="Vollkorn Bold"/>
              </a:rPr>
              <a:t>Kentucky Derby Discussion Questions</a:t>
            </a:r>
          </a:p>
        </p:txBody>
      </p:sp>
      <p:grpSp>
        <p:nvGrpSpPr>
          <p:cNvPr id="15" name="Group 15"/>
          <p:cNvGrpSpPr/>
          <p:nvPr/>
        </p:nvGrpSpPr>
        <p:grpSpPr>
          <a:xfrm>
            <a:off x="10445637" y="978694"/>
            <a:ext cx="6640513" cy="4407589"/>
            <a:chOff x="0" y="-66675"/>
            <a:chExt cx="8854017" cy="5876786"/>
          </a:xfrm>
        </p:grpSpPr>
        <p:sp>
          <p:nvSpPr>
            <p:cNvPr id="16" name="TextBox 16"/>
            <p:cNvSpPr txBox="1"/>
            <p:nvPr/>
          </p:nvSpPr>
          <p:spPr>
            <a:xfrm>
              <a:off x="0" y="885685"/>
              <a:ext cx="8854017" cy="4924426"/>
            </a:xfrm>
            <a:prstGeom prst="rect">
              <a:avLst/>
            </a:prstGeom>
          </p:spPr>
          <p:txBody>
            <a:bodyPr lIns="0" tIns="0" rIns="0" bIns="0" rtlCol="0" anchor="t">
              <a:spAutoFit/>
            </a:bodyPr>
            <a:lstStyle/>
            <a:p>
              <a:pPr>
                <a:lnSpc>
                  <a:spcPts val="3600"/>
                </a:lnSpc>
              </a:pPr>
              <a:r>
                <a:rPr lang="en-US" sz="2400" dirty="0">
                  <a:solidFill>
                    <a:srgbClr val="F0EFEC"/>
                  </a:solidFill>
                  <a:latin typeface="Vollkorn"/>
                </a:rPr>
                <a:t>What is the equine industry and how important is it to the state of Kentucky?</a:t>
              </a:r>
            </a:p>
            <a:p>
              <a:pPr>
                <a:lnSpc>
                  <a:spcPts val="3600"/>
                </a:lnSpc>
              </a:pPr>
              <a:endParaRPr lang="en-US" sz="2400" dirty="0">
                <a:solidFill>
                  <a:srgbClr val="F0EFEC"/>
                </a:solidFill>
                <a:latin typeface="Vollkorn"/>
              </a:endParaRPr>
            </a:p>
            <a:p>
              <a:pPr>
                <a:lnSpc>
                  <a:spcPts val="3600"/>
                </a:lnSpc>
              </a:pPr>
              <a:r>
                <a:rPr lang="en-US" sz="2400" dirty="0">
                  <a:solidFill>
                    <a:srgbClr val="F0EFEC"/>
                  </a:solidFill>
                  <a:latin typeface="Vollkorn"/>
                </a:rPr>
                <a:t>What is </a:t>
              </a:r>
              <a:r>
                <a:rPr lang="en-US" sz="2400" b="1" dirty="0">
                  <a:solidFill>
                    <a:srgbClr val="F0EFEC"/>
                  </a:solidFill>
                  <a:latin typeface="Vollkorn"/>
                </a:rPr>
                <a:t>economic impact</a:t>
              </a:r>
              <a:r>
                <a:rPr lang="en-US" sz="2400" dirty="0">
                  <a:solidFill>
                    <a:srgbClr val="F0EFEC"/>
                  </a:solidFill>
                  <a:latin typeface="Vollkorn"/>
                </a:rPr>
                <a:t>?  How might the Kentucky Derby provide the Louisville area with both direct and indirect economic effects?  What types of businesses might benefit most from the event?</a:t>
              </a:r>
            </a:p>
          </p:txBody>
        </p:sp>
        <p:sp>
          <p:nvSpPr>
            <p:cNvPr id="17" name="TextBox 17"/>
            <p:cNvSpPr txBox="1"/>
            <p:nvPr/>
          </p:nvSpPr>
          <p:spPr>
            <a:xfrm>
              <a:off x="0" y="-66675"/>
              <a:ext cx="8854017" cy="751628"/>
            </a:xfrm>
            <a:prstGeom prst="rect">
              <a:avLst/>
            </a:prstGeom>
          </p:spPr>
          <p:txBody>
            <a:bodyPr lIns="0" tIns="0" rIns="0" bIns="0" rtlCol="0" anchor="t">
              <a:spAutoFit/>
            </a:bodyPr>
            <a:lstStyle/>
            <a:p>
              <a:pPr>
                <a:lnSpc>
                  <a:spcPts val="4759"/>
                </a:lnSpc>
              </a:pPr>
              <a:r>
                <a:rPr lang="en-US" sz="3400" spc="136">
                  <a:solidFill>
                    <a:srgbClr val="F0EFEC"/>
                  </a:solidFill>
                  <a:latin typeface="Vollkorn Bold Italics"/>
                </a:rPr>
                <a:t>Economic Impact</a:t>
              </a:r>
            </a:p>
          </p:txBody>
        </p:sp>
      </p:grpSp>
      <p:grpSp>
        <p:nvGrpSpPr>
          <p:cNvPr id="18" name="Group 18"/>
          <p:cNvGrpSpPr/>
          <p:nvPr/>
        </p:nvGrpSpPr>
        <p:grpSpPr>
          <a:xfrm>
            <a:off x="10445637" y="5843590"/>
            <a:ext cx="7121504" cy="3373174"/>
            <a:chOff x="0" y="0"/>
            <a:chExt cx="9495338" cy="4497566"/>
          </a:xfrm>
        </p:grpSpPr>
        <p:sp>
          <p:nvSpPr>
            <p:cNvPr id="19" name="TextBox 19"/>
            <p:cNvSpPr txBox="1"/>
            <p:nvPr/>
          </p:nvSpPr>
          <p:spPr>
            <a:xfrm>
              <a:off x="0" y="885686"/>
              <a:ext cx="9495338" cy="3611880"/>
            </a:xfrm>
            <a:prstGeom prst="rect">
              <a:avLst/>
            </a:prstGeom>
          </p:spPr>
          <p:txBody>
            <a:bodyPr lIns="0" tIns="0" rIns="0" bIns="0" rtlCol="0" anchor="t">
              <a:spAutoFit/>
            </a:bodyPr>
            <a:lstStyle/>
            <a:p>
              <a:pPr>
                <a:lnSpc>
                  <a:spcPts val="3600"/>
                </a:lnSpc>
              </a:pPr>
              <a:r>
                <a:rPr lang="en-US" sz="2400">
                  <a:solidFill>
                    <a:srgbClr val="F0EFEC"/>
                  </a:solidFill>
                  <a:latin typeface="Vollkorn"/>
                </a:rPr>
                <a:t>Have you ever watched the Kentucky Derby?  Who did you watch with?  How did you watch, on TV with friends or casually streaming while engaged in some other activity?  Will you watch this year?  If not, what could good marketing capture your interest?</a:t>
              </a:r>
            </a:p>
            <a:p>
              <a:pPr>
                <a:lnSpc>
                  <a:spcPts val="3600"/>
                </a:lnSpc>
              </a:pPr>
              <a:endParaRPr lang="en-US" sz="2400">
                <a:solidFill>
                  <a:srgbClr val="F0EFEC"/>
                </a:solidFill>
                <a:latin typeface="Vollkorn"/>
              </a:endParaRPr>
            </a:p>
          </p:txBody>
        </p:sp>
        <p:sp>
          <p:nvSpPr>
            <p:cNvPr id="20" name="TextBox 20"/>
            <p:cNvSpPr txBox="1"/>
            <p:nvPr/>
          </p:nvSpPr>
          <p:spPr>
            <a:xfrm>
              <a:off x="0" y="-66675"/>
              <a:ext cx="9495338" cy="751628"/>
            </a:xfrm>
            <a:prstGeom prst="rect">
              <a:avLst/>
            </a:prstGeom>
          </p:spPr>
          <p:txBody>
            <a:bodyPr lIns="0" tIns="0" rIns="0" bIns="0" rtlCol="0" anchor="t">
              <a:spAutoFit/>
            </a:bodyPr>
            <a:lstStyle/>
            <a:p>
              <a:pPr>
                <a:lnSpc>
                  <a:spcPts val="4759"/>
                </a:lnSpc>
              </a:pPr>
              <a:r>
                <a:rPr lang="en-US" sz="3400" spc="136">
                  <a:solidFill>
                    <a:srgbClr val="F0EFEC"/>
                  </a:solidFill>
                  <a:latin typeface="Vollkorn Bold Italics"/>
                </a:rPr>
                <a:t>Your Interest</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sp>
        <p:nvSpPr>
          <p:cNvPr id="2" name="AutoShape 2"/>
          <p:cNvSpPr/>
          <p:nvPr/>
        </p:nvSpPr>
        <p:spPr>
          <a:xfrm>
            <a:off x="1028700" y="-560709"/>
            <a:ext cx="7140135" cy="7578782"/>
          </a:xfrm>
          <a:prstGeom prst="rect">
            <a:avLst/>
          </a:prstGeom>
          <a:solidFill>
            <a:srgbClr val="F0EFEC"/>
          </a:solidFill>
        </p:spPr>
        <p:txBody>
          <a:bodyPr/>
          <a:lstStyle/>
          <a:p>
            <a:endParaRPr lang="en-US"/>
          </a:p>
        </p:txBody>
      </p:sp>
      <p:grpSp>
        <p:nvGrpSpPr>
          <p:cNvPr id="3" name="Group 3"/>
          <p:cNvGrpSpPr/>
          <p:nvPr/>
        </p:nvGrpSpPr>
        <p:grpSpPr>
          <a:xfrm>
            <a:off x="1028700" y="7457022"/>
            <a:ext cx="7738156" cy="115654"/>
            <a:chOff x="0" y="0"/>
            <a:chExt cx="23792424" cy="355600"/>
          </a:xfrm>
        </p:grpSpPr>
        <p:sp>
          <p:nvSpPr>
            <p:cNvPr id="4" name="Freeform 4"/>
            <p:cNvSpPr/>
            <p:nvPr/>
          </p:nvSpPr>
          <p:spPr>
            <a:xfrm>
              <a:off x="92710" y="21590"/>
              <a:ext cx="23660344" cy="293370"/>
            </a:xfrm>
            <a:custGeom>
              <a:avLst/>
              <a:gdLst/>
              <a:ahLst/>
              <a:cxnLst/>
              <a:rect l="l" t="t" r="r" b="b"/>
              <a:pathLst>
                <a:path w="23660344" h="293370">
                  <a:moveTo>
                    <a:pt x="23257755" y="33020"/>
                  </a:moveTo>
                  <a:cubicBezTo>
                    <a:pt x="23210764" y="36830"/>
                    <a:pt x="23149805" y="45720"/>
                    <a:pt x="23106624" y="36830"/>
                  </a:cubicBezTo>
                  <a:cubicBezTo>
                    <a:pt x="22925014" y="41910"/>
                    <a:pt x="22743405" y="0"/>
                    <a:pt x="22557985" y="17780"/>
                  </a:cubicBezTo>
                  <a:cubicBezTo>
                    <a:pt x="22568144" y="24130"/>
                    <a:pt x="22557985" y="34290"/>
                    <a:pt x="22547824" y="38100"/>
                  </a:cubicBezTo>
                  <a:lnTo>
                    <a:pt x="22545285" y="31750"/>
                  </a:lnTo>
                  <a:lnTo>
                    <a:pt x="22531314" y="44450"/>
                  </a:lnTo>
                  <a:cubicBezTo>
                    <a:pt x="22517344" y="45720"/>
                    <a:pt x="22523694" y="29210"/>
                    <a:pt x="22535124" y="26670"/>
                  </a:cubicBezTo>
                  <a:cubicBezTo>
                    <a:pt x="22461464" y="26670"/>
                    <a:pt x="22395424" y="33020"/>
                    <a:pt x="22323035" y="29210"/>
                  </a:cubicBezTo>
                  <a:cubicBezTo>
                    <a:pt x="22317955" y="49530"/>
                    <a:pt x="22286205" y="30480"/>
                    <a:pt x="22283664" y="50800"/>
                  </a:cubicBezTo>
                  <a:cubicBezTo>
                    <a:pt x="22279855" y="46990"/>
                    <a:pt x="22283664" y="45720"/>
                    <a:pt x="22284935" y="41910"/>
                  </a:cubicBezTo>
                  <a:cubicBezTo>
                    <a:pt x="22270964" y="44450"/>
                    <a:pt x="22260805" y="46990"/>
                    <a:pt x="22251914" y="48260"/>
                  </a:cubicBezTo>
                  <a:cubicBezTo>
                    <a:pt x="22112425" y="50800"/>
                    <a:pt x="22038576" y="45720"/>
                    <a:pt x="21825237" y="27940"/>
                  </a:cubicBezTo>
                  <a:cubicBezTo>
                    <a:pt x="20569816" y="11430"/>
                    <a:pt x="19363630" y="25400"/>
                    <a:pt x="18132826" y="19050"/>
                  </a:cubicBezTo>
                  <a:cubicBezTo>
                    <a:pt x="16885610" y="22860"/>
                    <a:pt x="15654808" y="40640"/>
                    <a:pt x="14374771" y="45720"/>
                  </a:cubicBezTo>
                  <a:cubicBezTo>
                    <a:pt x="14177844" y="77470"/>
                    <a:pt x="13907066" y="62230"/>
                    <a:pt x="13677316" y="90170"/>
                  </a:cubicBezTo>
                  <a:lnTo>
                    <a:pt x="13693728" y="80010"/>
                  </a:lnTo>
                  <a:cubicBezTo>
                    <a:pt x="13496800" y="93980"/>
                    <a:pt x="13447567" y="77470"/>
                    <a:pt x="13193200" y="66040"/>
                  </a:cubicBezTo>
                  <a:cubicBezTo>
                    <a:pt x="13193200" y="77470"/>
                    <a:pt x="13094738" y="68580"/>
                    <a:pt x="13135765" y="87630"/>
                  </a:cubicBezTo>
                  <a:cubicBezTo>
                    <a:pt x="13045505" y="102870"/>
                    <a:pt x="12979860" y="60960"/>
                    <a:pt x="12856780" y="69850"/>
                  </a:cubicBezTo>
                  <a:cubicBezTo>
                    <a:pt x="12848577" y="63500"/>
                    <a:pt x="12856780" y="81280"/>
                    <a:pt x="12832165" y="74930"/>
                  </a:cubicBezTo>
                  <a:cubicBezTo>
                    <a:pt x="12512156" y="97790"/>
                    <a:pt x="12897806" y="64770"/>
                    <a:pt x="12479336" y="46990"/>
                  </a:cubicBezTo>
                  <a:cubicBezTo>
                    <a:pt x="11904961" y="53340"/>
                    <a:pt x="11322379" y="72390"/>
                    <a:pt x="10772620" y="60960"/>
                  </a:cubicBezTo>
                  <a:cubicBezTo>
                    <a:pt x="10805442" y="59690"/>
                    <a:pt x="10821852" y="74930"/>
                    <a:pt x="10764415" y="74930"/>
                  </a:cubicBezTo>
                  <a:cubicBezTo>
                    <a:pt x="10706978" y="44450"/>
                    <a:pt x="10575692" y="82550"/>
                    <a:pt x="10477228" y="71120"/>
                  </a:cubicBezTo>
                  <a:cubicBezTo>
                    <a:pt x="10485432" y="64770"/>
                    <a:pt x="10534665" y="63500"/>
                    <a:pt x="10559281" y="59690"/>
                  </a:cubicBezTo>
                  <a:cubicBezTo>
                    <a:pt x="10313120" y="46990"/>
                    <a:pt x="10099780" y="66040"/>
                    <a:pt x="9870031" y="53340"/>
                  </a:cubicBezTo>
                  <a:cubicBezTo>
                    <a:pt x="9648486" y="66040"/>
                    <a:pt x="9377710" y="39370"/>
                    <a:pt x="9230013" y="54610"/>
                  </a:cubicBezTo>
                  <a:cubicBezTo>
                    <a:pt x="9262834" y="43180"/>
                    <a:pt x="9131548" y="45720"/>
                    <a:pt x="9082317" y="39370"/>
                  </a:cubicBezTo>
                  <a:cubicBezTo>
                    <a:pt x="8918210" y="74930"/>
                    <a:pt x="8639227" y="26670"/>
                    <a:pt x="8442298" y="50800"/>
                  </a:cubicBezTo>
                  <a:lnTo>
                    <a:pt x="8450504" y="44450"/>
                  </a:lnTo>
                  <a:cubicBezTo>
                    <a:pt x="7835102" y="46990"/>
                    <a:pt x="7170468" y="39370"/>
                    <a:pt x="6538656" y="55880"/>
                  </a:cubicBezTo>
                  <a:cubicBezTo>
                    <a:pt x="6177620" y="59690"/>
                    <a:pt x="5775557" y="27940"/>
                    <a:pt x="5381700" y="43180"/>
                  </a:cubicBezTo>
                  <a:cubicBezTo>
                    <a:pt x="5307852" y="48260"/>
                    <a:pt x="5365289" y="55880"/>
                    <a:pt x="5307852" y="58420"/>
                  </a:cubicBezTo>
                  <a:cubicBezTo>
                    <a:pt x="5209388" y="57150"/>
                    <a:pt x="5307852" y="46990"/>
                    <a:pt x="5266825" y="43180"/>
                  </a:cubicBezTo>
                  <a:cubicBezTo>
                    <a:pt x="5069897" y="57150"/>
                    <a:pt x="4815531" y="40640"/>
                    <a:pt x="4569370" y="40640"/>
                  </a:cubicBezTo>
                  <a:cubicBezTo>
                    <a:pt x="4536549" y="45720"/>
                    <a:pt x="4470906" y="48260"/>
                    <a:pt x="4495522" y="55880"/>
                  </a:cubicBezTo>
                  <a:cubicBezTo>
                    <a:pt x="4224745" y="31750"/>
                    <a:pt x="3855504" y="64770"/>
                    <a:pt x="3576521" y="45720"/>
                  </a:cubicBezTo>
                  <a:cubicBezTo>
                    <a:pt x="3674986" y="76200"/>
                    <a:pt x="3412414" y="62230"/>
                    <a:pt x="3313950" y="69850"/>
                  </a:cubicBezTo>
                  <a:cubicBezTo>
                    <a:pt x="3256513" y="68580"/>
                    <a:pt x="3256513" y="60960"/>
                    <a:pt x="3272923" y="54610"/>
                  </a:cubicBezTo>
                  <a:cubicBezTo>
                    <a:pt x="3067789" y="58420"/>
                    <a:pt x="2961119" y="59690"/>
                    <a:pt x="2706754" y="50800"/>
                  </a:cubicBezTo>
                  <a:cubicBezTo>
                    <a:pt x="2591878" y="54610"/>
                    <a:pt x="2559057" y="71120"/>
                    <a:pt x="2419566" y="66040"/>
                  </a:cubicBezTo>
                  <a:cubicBezTo>
                    <a:pt x="2337513" y="44450"/>
                    <a:pt x="2132379" y="64770"/>
                    <a:pt x="2001093" y="57150"/>
                  </a:cubicBezTo>
                  <a:cubicBezTo>
                    <a:pt x="2033915" y="74930"/>
                    <a:pt x="1861602" y="90170"/>
                    <a:pt x="1730316" y="82550"/>
                  </a:cubicBezTo>
                  <a:lnTo>
                    <a:pt x="1771342" y="57150"/>
                  </a:lnTo>
                  <a:cubicBezTo>
                    <a:pt x="1722111" y="58420"/>
                    <a:pt x="1672879"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0056" y="237490"/>
                    <a:pt x="1763137" y="238760"/>
                    <a:pt x="1951860" y="250190"/>
                  </a:cubicBezTo>
                  <a:cubicBezTo>
                    <a:pt x="1869807" y="245110"/>
                    <a:pt x="1951860" y="233680"/>
                    <a:pt x="1992887" y="232410"/>
                  </a:cubicBezTo>
                  <a:lnTo>
                    <a:pt x="2083145" y="250190"/>
                  </a:lnTo>
                  <a:cubicBezTo>
                    <a:pt x="2189815" y="260350"/>
                    <a:pt x="2337512" y="243840"/>
                    <a:pt x="2435976" y="233680"/>
                  </a:cubicBezTo>
                  <a:cubicBezTo>
                    <a:pt x="2452386" y="237490"/>
                    <a:pt x="2460592" y="242570"/>
                    <a:pt x="2460592" y="246380"/>
                  </a:cubicBezTo>
                  <a:cubicBezTo>
                    <a:pt x="2559056" y="257810"/>
                    <a:pt x="2559056" y="236220"/>
                    <a:pt x="2600083" y="232410"/>
                  </a:cubicBezTo>
                  <a:lnTo>
                    <a:pt x="2665726" y="245110"/>
                  </a:lnTo>
                  <a:lnTo>
                    <a:pt x="2682137" y="232410"/>
                  </a:lnTo>
                  <a:cubicBezTo>
                    <a:pt x="2780600" y="224790"/>
                    <a:pt x="2911887" y="228600"/>
                    <a:pt x="2895476" y="248920"/>
                  </a:cubicBezTo>
                  <a:cubicBezTo>
                    <a:pt x="2936503" y="245110"/>
                    <a:pt x="2969324" y="241300"/>
                    <a:pt x="2920091" y="234950"/>
                  </a:cubicBezTo>
                  <a:cubicBezTo>
                    <a:pt x="3018557" y="246380"/>
                    <a:pt x="3281128" y="246380"/>
                    <a:pt x="3453439" y="240030"/>
                  </a:cubicBezTo>
                  <a:cubicBezTo>
                    <a:pt x="3371386" y="234950"/>
                    <a:pt x="3379592" y="228600"/>
                    <a:pt x="3371386" y="215900"/>
                  </a:cubicBezTo>
                  <a:cubicBezTo>
                    <a:pt x="3461646" y="194310"/>
                    <a:pt x="3469851" y="219710"/>
                    <a:pt x="3543699" y="207010"/>
                  </a:cubicBezTo>
                  <a:cubicBezTo>
                    <a:pt x="3543699" y="214630"/>
                    <a:pt x="3625753" y="223520"/>
                    <a:pt x="3543699" y="228600"/>
                  </a:cubicBezTo>
                  <a:cubicBezTo>
                    <a:pt x="3773449" y="256540"/>
                    <a:pt x="4101663" y="233680"/>
                    <a:pt x="4397056" y="240030"/>
                  </a:cubicBezTo>
                  <a:cubicBezTo>
                    <a:pt x="4454494" y="236220"/>
                    <a:pt x="4438082" y="233680"/>
                    <a:pt x="4462699" y="227330"/>
                  </a:cubicBezTo>
                  <a:cubicBezTo>
                    <a:pt x="4651422" y="248920"/>
                    <a:pt x="4872967" y="226060"/>
                    <a:pt x="5069896" y="236220"/>
                  </a:cubicBezTo>
                  <a:cubicBezTo>
                    <a:pt x="5028869" y="227330"/>
                    <a:pt x="5086306" y="201930"/>
                    <a:pt x="5201181" y="200660"/>
                  </a:cubicBezTo>
                  <a:cubicBezTo>
                    <a:pt x="5324261" y="182880"/>
                    <a:pt x="5250413" y="226060"/>
                    <a:pt x="5357084" y="236220"/>
                  </a:cubicBezTo>
                  <a:cubicBezTo>
                    <a:pt x="5414521" y="227330"/>
                    <a:pt x="5512985" y="226060"/>
                    <a:pt x="5554012" y="227330"/>
                  </a:cubicBezTo>
                  <a:lnTo>
                    <a:pt x="5554012" y="229870"/>
                  </a:lnTo>
                  <a:cubicBezTo>
                    <a:pt x="5619655" y="219710"/>
                    <a:pt x="5726325" y="214630"/>
                    <a:pt x="5808378" y="223520"/>
                  </a:cubicBezTo>
                  <a:lnTo>
                    <a:pt x="5791966" y="224790"/>
                  </a:lnTo>
                  <a:cubicBezTo>
                    <a:pt x="5857610" y="226060"/>
                    <a:pt x="5931459" y="237490"/>
                    <a:pt x="5997100" y="236220"/>
                  </a:cubicBezTo>
                  <a:cubicBezTo>
                    <a:pt x="6029922" y="219710"/>
                    <a:pt x="6194030" y="229870"/>
                    <a:pt x="6235056" y="214630"/>
                  </a:cubicBezTo>
                  <a:cubicBezTo>
                    <a:pt x="6243261" y="215900"/>
                    <a:pt x="6235056" y="217170"/>
                    <a:pt x="6251467" y="220980"/>
                  </a:cubicBezTo>
                  <a:lnTo>
                    <a:pt x="6259673" y="207010"/>
                  </a:lnTo>
                  <a:lnTo>
                    <a:pt x="6390958" y="214630"/>
                  </a:lnTo>
                  <a:cubicBezTo>
                    <a:pt x="6358137" y="219710"/>
                    <a:pt x="6358137" y="226060"/>
                    <a:pt x="6317110" y="229870"/>
                  </a:cubicBezTo>
                  <a:cubicBezTo>
                    <a:pt x="6464807" y="240030"/>
                    <a:pt x="6366341" y="217170"/>
                    <a:pt x="6440190" y="209550"/>
                  </a:cubicBezTo>
                  <a:cubicBezTo>
                    <a:pt x="6538654" y="199390"/>
                    <a:pt x="6538654" y="213360"/>
                    <a:pt x="6579681" y="219710"/>
                  </a:cubicBezTo>
                  <a:cubicBezTo>
                    <a:pt x="6538654" y="227330"/>
                    <a:pt x="6505834" y="215900"/>
                    <a:pt x="6481217" y="218440"/>
                  </a:cubicBezTo>
                  <a:cubicBezTo>
                    <a:pt x="6423780" y="229870"/>
                    <a:pt x="6538654" y="223520"/>
                    <a:pt x="6546861" y="231140"/>
                  </a:cubicBezTo>
                  <a:cubicBezTo>
                    <a:pt x="6571475" y="231140"/>
                    <a:pt x="6579681" y="214630"/>
                    <a:pt x="6653529" y="217170"/>
                  </a:cubicBezTo>
                  <a:cubicBezTo>
                    <a:pt x="6719172" y="218440"/>
                    <a:pt x="6866869" y="214630"/>
                    <a:pt x="6850458" y="229870"/>
                  </a:cubicBezTo>
                  <a:cubicBezTo>
                    <a:pt x="6907896" y="222250"/>
                    <a:pt x="6965333" y="223520"/>
                    <a:pt x="7006360" y="215900"/>
                  </a:cubicBezTo>
                  <a:cubicBezTo>
                    <a:pt x="6957128" y="213360"/>
                    <a:pt x="6858663" y="209550"/>
                    <a:pt x="6850458" y="199390"/>
                  </a:cubicBezTo>
                  <a:cubicBezTo>
                    <a:pt x="6899690" y="196850"/>
                    <a:pt x="6989949" y="193040"/>
                    <a:pt x="7006360" y="199390"/>
                  </a:cubicBezTo>
                  <a:lnTo>
                    <a:pt x="6965333" y="203200"/>
                  </a:lnTo>
                  <a:cubicBezTo>
                    <a:pt x="7006360" y="199390"/>
                    <a:pt x="7137646" y="204470"/>
                    <a:pt x="7072003" y="189230"/>
                  </a:cubicBezTo>
                  <a:lnTo>
                    <a:pt x="7170467" y="209550"/>
                  </a:lnTo>
                  <a:cubicBezTo>
                    <a:pt x="7203289" y="198120"/>
                    <a:pt x="7301753" y="198120"/>
                    <a:pt x="7383807" y="195580"/>
                  </a:cubicBezTo>
                  <a:cubicBezTo>
                    <a:pt x="7383807" y="210820"/>
                    <a:pt x="7326370" y="228600"/>
                    <a:pt x="7474065" y="232410"/>
                  </a:cubicBezTo>
                  <a:lnTo>
                    <a:pt x="7605351" y="215900"/>
                  </a:lnTo>
                  <a:cubicBezTo>
                    <a:pt x="7670994" y="214630"/>
                    <a:pt x="7687404" y="218440"/>
                    <a:pt x="7679199" y="227330"/>
                  </a:cubicBezTo>
                  <a:cubicBezTo>
                    <a:pt x="7908949" y="236220"/>
                    <a:pt x="7917155" y="184150"/>
                    <a:pt x="8097672" y="198120"/>
                  </a:cubicBezTo>
                  <a:cubicBezTo>
                    <a:pt x="8023825" y="217170"/>
                    <a:pt x="8081262" y="218440"/>
                    <a:pt x="8163316" y="223520"/>
                  </a:cubicBezTo>
                  <a:cubicBezTo>
                    <a:pt x="8163316" y="220980"/>
                    <a:pt x="8171520" y="214630"/>
                    <a:pt x="8204342" y="213360"/>
                  </a:cubicBezTo>
                  <a:cubicBezTo>
                    <a:pt x="8179726" y="204470"/>
                    <a:pt x="8155110" y="226060"/>
                    <a:pt x="8089467" y="213360"/>
                  </a:cubicBezTo>
                  <a:cubicBezTo>
                    <a:pt x="8073056" y="201930"/>
                    <a:pt x="8163316" y="205740"/>
                    <a:pt x="8204342" y="201930"/>
                  </a:cubicBezTo>
                  <a:cubicBezTo>
                    <a:pt x="8368450" y="242570"/>
                    <a:pt x="8745895" y="212090"/>
                    <a:pt x="9008468" y="231140"/>
                  </a:cubicBezTo>
                  <a:cubicBezTo>
                    <a:pt x="8992056" y="208280"/>
                    <a:pt x="9123342" y="224790"/>
                    <a:pt x="9180780" y="215900"/>
                  </a:cubicBezTo>
                  <a:cubicBezTo>
                    <a:pt x="9164369" y="240030"/>
                    <a:pt x="9328476" y="212090"/>
                    <a:pt x="9402324" y="226060"/>
                  </a:cubicBezTo>
                  <a:lnTo>
                    <a:pt x="9369503" y="207010"/>
                  </a:lnTo>
                  <a:cubicBezTo>
                    <a:pt x="9533610" y="220980"/>
                    <a:pt x="9632074" y="171450"/>
                    <a:pt x="9730538" y="199390"/>
                  </a:cubicBezTo>
                  <a:cubicBezTo>
                    <a:pt x="9820797" y="207010"/>
                    <a:pt x="9697717" y="215900"/>
                    <a:pt x="9664896" y="219710"/>
                  </a:cubicBezTo>
                  <a:cubicBezTo>
                    <a:pt x="9787977" y="245110"/>
                    <a:pt x="10001315" y="199390"/>
                    <a:pt x="10099779" y="227330"/>
                  </a:cubicBezTo>
                  <a:cubicBezTo>
                    <a:pt x="10107985" y="218440"/>
                    <a:pt x="10075164" y="203200"/>
                    <a:pt x="10181833" y="194310"/>
                  </a:cubicBezTo>
                  <a:cubicBezTo>
                    <a:pt x="10272092" y="204470"/>
                    <a:pt x="10444405" y="217170"/>
                    <a:pt x="10427994" y="220980"/>
                  </a:cubicBezTo>
                  <a:cubicBezTo>
                    <a:pt x="10501843" y="215900"/>
                    <a:pt x="10518253" y="209550"/>
                    <a:pt x="10600306" y="217170"/>
                  </a:cubicBezTo>
                  <a:cubicBezTo>
                    <a:pt x="10592101" y="223520"/>
                    <a:pt x="10559280" y="223520"/>
                    <a:pt x="10534664" y="227330"/>
                  </a:cubicBezTo>
                  <a:cubicBezTo>
                    <a:pt x="10657744" y="233680"/>
                    <a:pt x="10764413" y="223520"/>
                    <a:pt x="10871084" y="214630"/>
                  </a:cubicBezTo>
                  <a:cubicBezTo>
                    <a:pt x="10936727" y="232410"/>
                    <a:pt x="11158271" y="223520"/>
                    <a:pt x="11305968" y="233680"/>
                  </a:cubicBezTo>
                  <a:cubicBezTo>
                    <a:pt x="11388021" y="212090"/>
                    <a:pt x="11535717" y="242570"/>
                    <a:pt x="11552129" y="214630"/>
                  </a:cubicBezTo>
                  <a:cubicBezTo>
                    <a:pt x="11552129" y="217170"/>
                    <a:pt x="11568539" y="220980"/>
                    <a:pt x="11576744" y="223520"/>
                  </a:cubicBezTo>
                  <a:cubicBezTo>
                    <a:pt x="11634182" y="215900"/>
                    <a:pt x="11675209" y="196850"/>
                    <a:pt x="11740851" y="195580"/>
                  </a:cubicBezTo>
                  <a:lnTo>
                    <a:pt x="11716236" y="214630"/>
                  </a:lnTo>
                  <a:cubicBezTo>
                    <a:pt x="11699824" y="236220"/>
                    <a:pt x="11880343" y="222250"/>
                    <a:pt x="11921370" y="228600"/>
                  </a:cubicBezTo>
                  <a:cubicBezTo>
                    <a:pt x="11880343" y="215900"/>
                    <a:pt x="12003423" y="229870"/>
                    <a:pt x="12011629" y="217170"/>
                  </a:cubicBezTo>
                  <a:lnTo>
                    <a:pt x="12093683" y="210820"/>
                  </a:lnTo>
                  <a:cubicBezTo>
                    <a:pt x="12224966" y="205740"/>
                    <a:pt x="12110092" y="201930"/>
                    <a:pt x="12265993" y="199390"/>
                  </a:cubicBezTo>
                  <a:cubicBezTo>
                    <a:pt x="12356253" y="198120"/>
                    <a:pt x="12298817" y="220980"/>
                    <a:pt x="12265993" y="218440"/>
                  </a:cubicBezTo>
                  <a:cubicBezTo>
                    <a:pt x="12339844" y="228600"/>
                    <a:pt x="12421897" y="222250"/>
                    <a:pt x="12495745" y="218440"/>
                  </a:cubicBezTo>
                  <a:cubicBezTo>
                    <a:pt x="12462924" y="218440"/>
                    <a:pt x="12454718" y="217170"/>
                    <a:pt x="12487539" y="213360"/>
                  </a:cubicBezTo>
                  <a:cubicBezTo>
                    <a:pt x="12487539" y="215900"/>
                    <a:pt x="12495745" y="217170"/>
                    <a:pt x="12503951" y="218440"/>
                  </a:cubicBezTo>
                  <a:cubicBezTo>
                    <a:pt x="12536772" y="217170"/>
                    <a:pt x="12561387" y="215900"/>
                    <a:pt x="12594207" y="215900"/>
                  </a:cubicBezTo>
                  <a:lnTo>
                    <a:pt x="12594207" y="217170"/>
                  </a:lnTo>
                  <a:cubicBezTo>
                    <a:pt x="12635234" y="215900"/>
                    <a:pt x="12676261" y="214630"/>
                    <a:pt x="12709085" y="213360"/>
                  </a:cubicBezTo>
                  <a:cubicBezTo>
                    <a:pt x="12733699" y="212090"/>
                    <a:pt x="12750112" y="210820"/>
                    <a:pt x="12766521" y="210820"/>
                  </a:cubicBezTo>
                  <a:cubicBezTo>
                    <a:pt x="12815753" y="209550"/>
                    <a:pt x="12832165" y="209550"/>
                    <a:pt x="12782932" y="213360"/>
                  </a:cubicBezTo>
                  <a:cubicBezTo>
                    <a:pt x="12774726" y="212090"/>
                    <a:pt x="12774726" y="210820"/>
                    <a:pt x="12766521" y="210820"/>
                  </a:cubicBezTo>
                  <a:cubicBezTo>
                    <a:pt x="12750112" y="210820"/>
                    <a:pt x="12733699" y="212090"/>
                    <a:pt x="12709085" y="213360"/>
                  </a:cubicBezTo>
                  <a:cubicBezTo>
                    <a:pt x="12676261" y="215900"/>
                    <a:pt x="12643441" y="220980"/>
                    <a:pt x="12618825" y="222250"/>
                  </a:cubicBezTo>
                  <a:cubicBezTo>
                    <a:pt x="12643441" y="222250"/>
                    <a:pt x="12668058" y="223520"/>
                    <a:pt x="12684467" y="226060"/>
                  </a:cubicBezTo>
                  <a:lnTo>
                    <a:pt x="12659852" y="240030"/>
                  </a:lnTo>
                  <a:cubicBezTo>
                    <a:pt x="12717288" y="241300"/>
                    <a:pt x="12864986" y="224790"/>
                    <a:pt x="12864986" y="218440"/>
                  </a:cubicBezTo>
                  <a:cubicBezTo>
                    <a:pt x="13078326" y="231140"/>
                    <a:pt x="13439360" y="220980"/>
                    <a:pt x="13587057" y="212090"/>
                  </a:cubicBezTo>
                  <a:cubicBezTo>
                    <a:pt x="13595262" y="210820"/>
                    <a:pt x="13611674" y="209550"/>
                    <a:pt x="13628084" y="209550"/>
                  </a:cubicBezTo>
                  <a:cubicBezTo>
                    <a:pt x="13619878" y="210820"/>
                    <a:pt x="13603468" y="210820"/>
                    <a:pt x="13587057" y="212090"/>
                  </a:cubicBezTo>
                  <a:cubicBezTo>
                    <a:pt x="13562441" y="215900"/>
                    <a:pt x="13554235" y="219710"/>
                    <a:pt x="13587057" y="214630"/>
                  </a:cubicBezTo>
                  <a:cubicBezTo>
                    <a:pt x="13660903" y="212090"/>
                    <a:pt x="13742957" y="199390"/>
                    <a:pt x="13751163" y="208280"/>
                  </a:cubicBezTo>
                  <a:cubicBezTo>
                    <a:pt x="13825011" y="201930"/>
                    <a:pt x="13816808" y="218440"/>
                    <a:pt x="13931682" y="219710"/>
                  </a:cubicBezTo>
                  <a:cubicBezTo>
                    <a:pt x="13931682" y="222250"/>
                    <a:pt x="13939888" y="212090"/>
                    <a:pt x="13931682" y="208280"/>
                  </a:cubicBezTo>
                  <a:cubicBezTo>
                    <a:pt x="13923476" y="208280"/>
                    <a:pt x="13923476" y="207010"/>
                    <a:pt x="13915271" y="207010"/>
                  </a:cubicBezTo>
                  <a:cubicBezTo>
                    <a:pt x="13923476" y="207010"/>
                    <a:pt x="13931682" y="207010"/>
                    <a:pt x="13931682" y="208280"/>
                  </a:cubicBezTo>
                  <a:cubicBezTo>
                    <a:pt x="14120404" y="227330"/>
                    <a:pt x="14350156" y="194310"/>
                    <a:pt x="14571699" y="207010"/>
                  </a:cubicBezTo>
                  <a:lnTo>
                    <a:pt x="14579904" y="207010"/>
                  </a:lnTo>
                  <a:lnTo>
                    <a:pt x="14571699" y="207010"/>
                  </a:lnTo>
                  <a:cubicBezTo>
                    <a:pt x="14555290" y="208280"/>
                    <a:pt x="14530672" y="215900"/>
                    <a:pt x="14506058" y="220980"/>
                  </a:cubicBezTo>
                  <a:cubicBezTo>
                    <a:pt x="14678370" y="213360"/>
                    <a:pt x="14842478" y="208280"/>
                    <a:pt x="14998378" y="190500"/>
                  </a:cubicBezTo>
                  <a:cubicBezTo>
                    <a:pt x="14981967" y="196850"/>
                    <a:pt x="14990172" y="203200"/>
                    <a:pt x="14949146" y="207010"/>
                  </a:cubicBezTo>
                  <a:cubicBezTo>
                    <a:pt x="15072226" y="207010"/>
                    <a:pt x="15211719" y="203200"/>
                    <a:pt x="15269154" y="189230"/>
                  </a:cubicBezTo>
                  <a:cubicBezTo>
                    <a:pt x="15187102" y="182880"/>
                    <a:pt x="15260948" y="196850"/>
                    <a:pt x="15211719" y="196850"/>
                  </a:cubicBezTo>
                  <a:cubicBezTo>
                    <a:pt x="15121459" y="184150"/>
                    <a:pt x="15277361" y="170180"/>
                    <a:pt x="15359413" y="173990"/>
                  </a:cubicBezTo>
                  <a:lnTo>
                    <a:pt x="15359413" y="176530"/>
                  </a:lnTo>
                  <a:cubicBezTo>
                    <a:pt x="15482494" y="176530"/>
                    <a:pt x="15482494" y="167640"/>
                    <a:pt x="15605575" y="167640"/>
                  </a:cubicBezTo>
                  <a:cubicBezTo>
                    <a:pt x="15679422" y="175260"/>
                    <a:pt x="15539933" y="171450"/>
                    <a:pt x="15572754" y="180340"/>
                  </a:cubicBezTo>
                  <a:cubicBezTo>
                    <a:pt x="15597370" y="203200"/>
                    <a:pt x="15843530" y="195580"/>
                    <a:pt x="15868147" y="198120"/>
                  </a:cubicBezTo>
                  <a:cubicBezTo>
                    <a:pt x="15900968" y="193040"/>
                    <a:pt x="15941995" y="189230"/>
                    <a:pt x="15933789" y="182880"/>
                  </a:cubicBezTo>
                  <a:cubicBezTo>
                    <a:pt x="16024049" y="176530"/>
                    <a:pt x="15974816" y="196850"/>
                    <a:pt x="16040457" y="195580"/>
                  </a:cubicBezTo>
                  <a:lnTo>
                    <a:pt x="16294825" y="152400"/>
                  </a:lnTo>
                  <a:cubicBezTo>
                    <a:pt x="16294825" y="151130"/>
                    <a:pt x="16303030" y="149860"/>
                    <a:pt x="16311236" y="149860"/>
                  </a:cubicBezTo>
                  <a:lnTo>
                    <a:pt x="16294825" y="152400"/>
                  </a:lnTo>
                  <a:cubicBezTo>
                    <a:pt x="16286619" y="158750"/>
                    <a:pt x="16376879" y="171450"/>
                    <a:pt x="16303030" y="180340"/>
                  </a:cubicBezTo>
                  <a:cubicBezTo>
                    <a:pt x="16499958" y="177800"/>
                    <a:pt x="16606629" y="149860"/>
                    <a:pt x="16729710" y="135890"/>
                  </a:cubicBezTo>
                  <a:cubicBezTo>
                    <a:pt x="16787146" y="139700"/>
                    <a:pt x="16975870" y="130810"/>
                    <a:pt x="17041512" y="129540"/>
                  </a:cubicBezTo>
                  <a:cubicBezTo>
                    <a:pt x="17074334" y="142240"/>
                    <a:pt x="16984074" y="128270"/>
                    <a:pt x="16967664" y="138430"/>
                  </a:cubicBezTo>
                  <a:lnTo>
                    <a:pt x="17066128" y="152400"/>
                  </a:lnTo>
                  <a:cubicBezTo>
                    <a:pt x="16934844" y="154940"/>
                    <a:pt x="17082539" y="173990"/>
                    <a:pt x="17008691" y="182880"/>
                  </a:cubicBezTo>
                  <a:cubicBezTo>
                    <a:pt x="17115361" y="175260"/>
                    <a:pt x="17361521" y="184150"/>
                    <a:pt x="17517421" y="187960"/>
                  </a:cubicBezTo>
                  <a:cubicBezTo>
                    <a:pt x="17410753" y="161290"/>
                    <a:pt x="17730762" y="175260"/>
                    <a:pt x="17722556" y="151130"/>
                  </a:cubicBezTo>
                  <a:cubicBezTo>
                    <a:pt x="17903075" y="147320"/>
                    <a:pt x="17812816" y="170180"/>
                    <a:pt x="17886664" y="175260"/>
                  </a:cubicBezTo>
                  <a:cubicBezTo>
                    <a:pt x="18075387" y="166370"/>
                    <a:pt x="18255905" y="172720"/>
                    <a:pt x="18428217" y="170180"/>
                  </a:cubicBezTo>
                  <a:cubicBezTo>
                    <a:pt x="18428217" y="170180"/>
                    <a:pt x="18428217" y="172720"/>
                    <a:pt x="18420011" y="175260"/>
                  </a:cubicBezTo>
                  <a:cubicBezTo>
                    <a:pt x="18575915" y="167640"/>
                    <a:pt x="18838485" y="175260"/>
                    <a:pt x="18994387" y="153670"/>
                  </a:cubicBezTo>
                  <a:cubicBezTo>
                    <a:pt x="18986183" y="158750"/>
                    <a:pt x="19002593" y="162560"/>
                    <a:pt x="18961566" y="166370"/>
                  </a:cubicBezTo>
                  <a:cubicBezTo>
                    <a:pt x="19133879" y="175260"/>
                    <a:pt x="18994387" y="135890"/>
                    <a:pt x="19191318" y="149860"/>
                  </a:cubicBezTo>
                  <a:lnTo>
                    <a:pt x="19142085" y="161290"/>
                  </a:lnTo>
                  <a:cubicBezTo>
                    <a:pt x="19265164" y="149860"/>
                    <a:pt x="19380039" y="171450"/>
                    <a:pt x="19519532" y="153670"/>
                  </a:cubicBezTo>
                  <a:cubicBezTo>
                    <a:pt x="19527734" y="160020"/>
                    <a:pt x="19494913" y="162560"/>
                    <a:pt x="19470299" y="165100"/>
                  </a:cubicBezTo>
                  <a:cubicBezTo>
                    <a:pt x="19601586" y="160020"/>
                    <a:pt x="19741075" y="162560"/>
                    <a:pt x="19847746" y="146050"/>
                  </a:cubicBezTo>
                  <a:cubicBezTo>
                    <a:pt x="19864156" y="153670"/>
                    <a:pt x="19847746" y="160020"/>
                    <a:pt x="19798513" y="165100"/>
                  </a:cubicBezTo>
                  <a:cubicBezTo>
                    <a:pt x="19921594" y="173990"/>
                    <a:pt x="19938002" y="143510"/>
                    <a:pt x="20052879" y="152400"/>
                  </a:cubicBezTo>
                  <a:cubicBezTo>
                    <a:pt x="20085700" y="153670"/>
                    <a:pt x="20151343" y="163830"/>
                    <a:pt x="20126727" y="163830"/>
                  </a:cubicBezTo>
                  <a:cubicBezTo>
                    <a:pt x="20184164" y="153670"/>
                    <a:pt x="20356476" y="153670"/>
                    <a:pt x="20422120" y="149860"/>
                  </a:cubicBezTo>
                  <a:cubicBezTo>
                    <a:pt x="20438530" y="157480"/>
                    <a:pt x="20487762" y="160020"/>
                    <a:pt x="20553405" y="167640"/>
                  </a:cubicBezTo>
                  <a:cubicBezTo>
                    <a:pt x="21111371" y="167640"/>
                    <a:pt x="21685745" y="170180"/>
                    <a:pt x="22243708" y="157480"/>
                  </a:cubicBezTo>
                  <a:cubicBezTo>
                    <a:pt x="22262074" y="156210"/>
                    <a:pt x="22274774" y="153670"/>
                    <a:pt x="22286205" y="151130"/>
                  </a:cubicBezTo>
                  <a:cubicBezTo>
                    <a:pt x="22302714" y="175260"/>
                    <a:pt x="22263344" y="166370"/>
                    <a:pt x="22273505" y="181610"/>
                  </a:cubicBezTo>
                  <a:cubicBezTo>
                    <a:pt x="22272235" y="161290"/>
                    <a:pt x="22290014" y="175260"/>
                    <a:pt x="22319224" y="168910"/>
                  </a:cubicBezTo>
                  <a:lnTo>
                    <a:pt x="22320494" y="171450"/>
                  </a:lnTo>
                  <a:cubicBezTo>
                    <a:pt x="22333194" y="167640"/>
                    <a:pt x="22340814" y="180340"/>
                    <a:pt x="22353514" y="173990"/>
                  </a:cubicBezTo>
                  <a:lnTo>
                    <a:pt x="22353514" y="168910"/>
                  </a:lnTo>
                  <a:cubicBezTo>
                    <a:pt x="22367485" y="156210"/>
                    <a:pt x="22385264" y="195580"/>
                    <a:pt x="22392885" y="168910"/>
                  </a:cubicBezTo>
                  <a:lnTo>
                    <a:pt x="22404314" y="182880"/>
                  </a:lnTo>
                  <a:cubicBezTo>
                    <a:pt x="22418285" y="160020"/>
                    <a:pt x="22427174" y="190500"/>
                    <a:pt x="22444955" y="170180"/>
                  </a:cubicBezTo>
                  <a:lnTo>
                    <a:pt x="22442414" y="173990"/>
                  </a:lnTo>
                  <a:cubicBezTo>
                    <a:pt x="22466544" y="184150"/>
                    <a:pt x="22491944" y="148590"/>
                    <a:pt x="22500835" y="167640"/>
                  </a:cubicBezTo>
                  <a:cubicBezTo>
                    <a:pt x="22521155" y="163830"/>
                    <a:pt x="22544014" y="160020"/>
                    <a:pt x="22547824" y="140970"/>
                  </a:cubicBezTo>
                  <a:cubicBezTo>
                    <a:pt x="22552905" y="147320"/>
                    <a:pt x="22549094" y="158750"/>
                    <a:pt x="22546555" y="165100"/>
                  </a:cubicBezTo>
                  <a:cubicBezTo>
                    <a:pt x="22622755" y="156210"/>
                    <a:pt x="22706574" y="160020"/>
                    <a:pt x="22773885" y="135890"/>
                  </a:cubicBezTo>
                  <a:cubicBezTo>
                    <a:pt x="22777694" y="139700"/>
                    <a:pt x="22772614" y="142240"/>
                    <a:pt x="22771344" y="147320"/>
                  </a:cubicBezTo>
                  <a:cubicBezTo>
                    <a:pt x="22813255" y="125730"/>
                    <a:pt x="22857705" y="170180"/>
                    <a:pt x="22888185" y="129540"/>
                  </a:cubicBezTo>
                  <a:lnTo>
                    <a:pt x="22899614" y="113030"/>
                  </a:lnTo>
                  <a:cubicBezTo>
                    <a:pt x="22909774" y="119380"/>
                    <a:pt x="22908505" y="132080"/>
                    <a:pt x="22916124" y="137160"/>
                  </a:cubicBezTo>
                  <a:cubicBezTo>
                    <a:pt x="22923744" y="125730"/>
                    <a:pt x="22954224" y="134620"/>
                    <a:pt x="22959305" y="119380"/>
                  </a:cubicBezTo>
                  <a:cubicBezTo>
                    <a:pt x="22964385" y="125730"/>
                    <a:pt x="22958035" y="128270"/>
                    <a:pt x="22958035" y="133350"/>
                  </a:cubicBezTo>
                  <a:cubicBezTo>
                    <a:pt x="22977085" y="137160"/>
                    <a:pt x="22999944" y="111760"/>
                    <a:pt x="23017724" y="116840"/>
                  </a:cubicBezTo>
                  <a:lnTo>
                    <a:pt x="23011374" y="124460"/>
                  </a:lnTo>
                  <a:cubicBezTo>
                    <a:pt x="23107894" y="153670"/>
                    <a:pt x="23231085" y="176530"/>
                    <a:pt x="23311094" y="138430"/>
                  </a:cubicBezTo>
                  <a:cubicBezTo>
                    <a:pt x="23332685" y="132080"/>
                    <a:pt x="23321255" y="160020"/>
                    <a:pt x="23330144" y="158750"/>
                  </a:cubicBezTo>
                  <a:cubicBezTo>
                    <a:pt x="23411424" y="128270"/>
                    <a:pt x="23509214" y="176530"/>
                    <a:pt x="23584144" y="128270"/>
                  </a:cubicBezTo>
                  <a:cubicBezTo>
                    <a:pt x="23642564" y="115570"/>
                    <a:pt x="23660344" y="62230"/>
                    <a:pt x="23660344" y="62230"/>
                  </a:cubicBezTo>
                  <a:cubicBezTo>
                    <a:pt x="23521914" y="83820"/>
                    <a:pt x="23397455" y="60960"/>
                    <a:pt x="23257755" y="33020"/>
                  </a:cubicBezTo>
                  <a:close/>
                </a:path>
              </a:pathLst>
            </a:custGeom>
            <a:solidFill>
              <a:srgbClr val="F0EFEC"/>
            </a:solidFill>
          </p:spPr>
          <p:txBody>
            <a:bodyPr/>
            <a:lstStyle/>
            <a:p>
              <a:endParaRPr lang="en-US"/>
            </a:p>
          </p:txBody>
        </p:sp>
      </p:grpSp>
      <p:grpSp>
        <p:nvGrpSpPr>
          <p:cNvPr id="5" name="Group 5"/>
          <p:cNvGrpSpPr/>
          <p:nvPr/>
        </p:nvGrpSpPr>
        <p:grpSpPr>
          <a:xfrm rot="-5400000">
            <a:off x="4382740" y="5191267"/>
            <a:ext cx="8703887" cy="115654"/>
            <a:chOff x="0" y="0"/>
            <a:chExt cx="26761746" cy="355600"/>
          </a:xfrm>
        </p:grpSpPr>
        <p:sp>
          <p:nvSpPr>
            <p:cNvPr id="6" name="Freeform 6"/>
            <p:cNvSpPr/>
            <p:nvPr/>
          </p:nvSpPr>
          <p:spPr>
            <a:xfrm>
              <a:off x="92710" y="21590"/>
              <a:ext cx="26629665" cy="293370"/>
            </a:xfrm>
            <a:custGeom>
              <a:avLst/>
              <a:gdLst/>
              <a:ahLst/>
              <a:cxnLst/>
              <a:rect l="l" t="t" r="r" b="b"/>
              <a:pathLst>
                <a:path w="26629665" h="293370">
                  <a:moveTo>
                    <a:pt x="26227076" y="33020"/>
                  </a:moveTo>
                  <a:cubicBezTo>
                    <a:pt x="26180086" y="36830"/>
                    <a:pt x="26119126" y="45720"/>
                    <a:pt x="26075947" y="36830"/>
                  </a:cubicBezTo>
                  <a:cubicBezTo>
                    <a:pt x="25894336" y="41910"/>
                    <a:pt x="25712726" y="0"/>
                    <a:pt x="25527306" y="17780"/>
                  </a:cubicBezTo>
                  <a:cubicBezTo>
                    <a:pt x="25537467" y="24130"/>
                    <a:pt x="25527306" y="34290"/>
                    <a:pt x="25517145" y="38100"/>
                  </a:cubicBezTo>
                  <a:lnTo>
                    <a:pt x="25514606" y="31750"/>
                  </a:lnTo>
                  <a:lnTo>
                    <a:pt x="25500636" y="44450"/>
                  </a:lnTo>
                  <a:cubicBezTo>
                    <a:pt x="25486667" y="45720"/>
                    <a:pt x="25493017" y="29210"/>
                    <a:pt x="25504445" y="26670"/>
                  </a:cubicBezTo>
                  <a:cubicBezTo>
                    <a:pt x="25430786" y="26670"/>
                    <a:pt x="25364745" y="33020"/>
                    <a:pt x="25292356" y="29210"/>
                  </a:cubicBezTo>
                  <a:cubicBezTo>
                    <a:pt x="25287276" y="49530"/>
                    <a:pt x="25255526" y="30480"/>
                    <a:pt x="25252986" y="50800"/>
                  </a:cubicBezTo>
                  <a:cubicBezTo>
                    <a:pt x="25249176" y="46990"/>
                    <a:pt x="25252986" y="45720"/>
                    <a:pt x="25254256" y="41910"/>
                  </a:cubicBezTo>
                  <a:cubicBezTo>
                    <a:pt x="25240286" y="44450"/>
                    <a:pt x="25230126" y="46990"/>
                    <a:pt x="25221236" y="48260"/>
                  </a:cubicBezTo>
                  <a:cubicBezTo>
                    <a:pt x="25061676" y="50800"/>
                    <a:pt x="24977202" y="45720"/>
                    <a:pt x="24733165" y="27940"/>
                  </a:cubicBezTo>
                  <a:cubicBezTo>
                    <a:pt x="23297106" y="11430"/>
                    <a:pt x="21917365" y="25400"/>
                    <a:pt x="20509465" y="19050"/>
                  </a:cubicBezTo>
                  <a:cubicBezTo>
                    <a:pt x="19082791" y="22860"/>
                    <a:pt x="17674891" y="40640"/>
                    <a:pt x="16210673" y="45720"/>
                  </a:cubicBezTo>
                  <a:cubicBezTo>
                    <a:pt x="15985409" y="77470"/>
                    <a:pt x="15675673" y="62230"/>
                    <a:pt x="15412863" y="90170"/>
                  </a:cubicBezTo>
                  <a:lnTo>
                    <a:pt x="15431637" y="80010"/>
                  </a:lnTo>
                  <a:cubicBezTo>
                    <a:pt x="15206373" y="93980"/>
                    <a:pt x="15150056" y="77470"/>
                    <a:pt x="14859091" y="66040"/>
                  </a:cubicBezTo>
                  <a:cubicBezTo>
                    <a:pt x="14859091" y="77470"/>
                    <a:pt x="14746460" y="68580"/>
                    <a:pt x="14793389" y="87630"/>
                  </a:cubicBezTo>
                  <a:cubicBezTo>
                    <a:pt x="14690143" y="102870"/>
                    <a:pt x="14615053" y="60960"/>
                    <a:pt x="14474263" y="69850"/>
                  </a:cubicBezTo>
                  <a:cubicBezTo>
                    <a:pt x="14464879" y="63500"/>
                    <a:pt x="14474263" y="81280"/>
                    <a:pt x="14446106" y="74930"/>
                  </a:cubicBezTo>
                  <a:cubicBezTo>
                    <a:pt x="14080053" y="97790"/>
                    <a:pt x="14521193" y="64770"/>
                    <a:pt x="14042509" y="46990"/>
                  </a:cubicBezTo>
                  <a:cubicBezTo>
                    <a:pt x="13385489" y="53340"/>
                    <a:pt x="12719082" y="72390"/>
                    <a:pt x="12090219" y="60960"/>
                  </a:cubicBezTo>
                  <a:cubicBezTo>
                    <a:pt x="12127764" y="59690"/>
                    <a:pt x="12146536" y="74930"/>
                    <a:pt x="12080834" y="74930"/>
                  </a:cubicBezTo>
                  <a:cubicBezTo>
                    <a:pt x="12015132" y="44450"/>
                    <a:pt x="11864955" y="82550"/>
                    <a:pt x="11752324" y="71120"/>
                  </a:cubicBezTo>
                  <a:cubicBezTo>
                    <a:pt x="11761709" y="64770"/>
                    <a:pt x="11818026" y="63500"/>
                    <a:pt x="11846184" y="59690"/>
                  </a:cubicBezTo>
                  <a:cubicBezTo>
                    <a:pt x="11564604" y="46990"/>
                    <a:pt x="11320567" y="66040"/>
                    <a:pt x="11057761" y="53340"/>
                  </a:cubicBezTo>
                  <a:cubicBezTo>
                    <a:pt x="10804337" y="66040"/>
                    <a:pt x="10494600" y="39370"/>
                    <a:pt x="10325652" y="54610"/>
                  </a:cubicBezTo>
                  <a:cubicBezTo>
                    <a:pt x="10363195" y="43180"/>
                    <a:pt x="10213018" y="45720"/>
                    <a:pt x="10156703" y="39370"/>
                  </a:cubicBezTo>
                  <a:cubicBezTo>
                    <a:pt x="9968984" y="74930"/>
                    <a:pt x="9649859" y="26670"/>
                    <a:pt x="9424595" y="50800"/>
                  </a:cubicBezTo>
                  <a:lnTo>
                    <a:pt x="9433981" y="44450"/>
                  </a:lnTo>
                  <a:cubicBezTo>
                    <a:pt x="8730031" y="46990"/>
                    <a:pt x="7969765" y="39370"/>
                    <a:pt x="7247043" y="55880"/>
                  </a:cubicBezTo>
                  <a:cubicBezTo>
                    <a:pt x="6834059" y="59690"/>
                    <a:pt x="6374144" y="27940"/>
                    <a:pt x="5923616" y="43180"/>
                  </a:cubicBezTo>
                  <a:cubicBezTo>
                    <a:pt x="5839143" y="48260"/>
                    <a:pt x="5904844" y="55880"/>
                    <a:pt x="5839143" y="58420"/>
                  </a:cubicBezTo>
                  <a:cubicBezTo>
                    <a:pt x="5726511" y="57150"/>
                    <a:pt x="5839143" y="46990"/>
                    <a:pt x="5792213" y="43180"/>
                  </a:cubicBezTo>
                  <a:cubicBezTo>
                    <a:pt x="5566949" y="57150"/>
                    <a:pt x="5275982" y="40640"/>
                    <a:pt x="4994402" y="40640"/>
                  </a:cubicBezTo>
                  <a:cubicBezTo>
                    <a:pt x="4956859" y="45720"/>
                    <a:pt x="4881770" y="48260"/>
                    <a:pt x="4909929" y="55880"/>
                  </a:cubicBezTo>
                  <a:cubicBezTo>
                    <a:pt x="4600190" y="31750"/>
                    <a:pt x="4177820" y="64770"/>
                    <a:pt x="3858695" y="45720"/>
                  </a:cubicBezTo>
                  <a:cubicBezTo>
                    <a:pt x="3971329" y="76200"/>
                    <a:pt x="3670975" y="62230"/>
                    <a:pt x="3558344" y="69850"/>
                  </a:cubicBezTo>
                  <a:cubicBezTo>
                    <a:pt x="3492642" y="68580"/>
                    <a:pt x="3492642" y="60960"/>
                    <a:pt x="3511414" y="54610"/>
                  </a:cubicBezTo>
                  <a:cubicBezTo>
                    <a:pt x="3276763" y="58420"/>
                    <a:pt x="3154745" y="59690"/>
                    <a:pt x="2863780" y="50800"/>
                  </a:cubicBezTo>
                  <a:cubicBezTo>
                    <a:pt x="2732375" y="54610"/>
                    <a:pt x="2694832" y="71120"/>
                    <a:pt x="2535270" y="66040"/>
                  </a:cubicBezTo>
                  <a:cubicBezTo>
                    <a:pt x="2441410" y="44450"/>
                    <a:pt x="2206760" y="64770"/>
                    <a:pt x="2056583" y="57150"/>
                  </a:cubicBezTo>
                  <a:cubicBezTo>
                    <a:pt x="2094128" y="74930"/>
                    <a:pt x="1897021" y="90170"/>
                    <a:pt x="1746845" y="82550"/>
                  </a:cubicBezTo>
                  <a:lnTo>
                    <a:pt x="1793775" y="57150"/>
                  </a:lnTo>
                  <a:cubicBezTo>
                    <a:pt x="1737460" y="58420"/>
                    <a:pt x="1681143"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3598" y="237490"/>
                    <a:pt x="1784388" y="238760"/>
                    <a:pt x="2000267" y="250190"/>
                  </a:cubicBezTo>
                  <a:cubicBezTo>
                    <a:pt x="1906407" y="245110"/>
                    <a:pt x="2000267" y="233680"/>
                    <a:pt x="2047197" y="232410"/>
                  </a:cubicBezTo>
                  <a:lnTo>
                    <a:pt x="2150442" y="250190"/>
                  </a:lnTo>
                  <a:cubicBezTo>
                    <a:pt x="2272460" y="260350"/>
                    <a:pt x="2441409" y="243840"/>
                    <a:pt x="2554040" y="233680"/>
                  </a:cubicBezTo>
                  <a:cubicBezTo>
                    <a:pt x="2572812" y="237490"/>
                    <a:pt x="2582199" y="242570"/>
                    <a:pt x="2582199" y="246380"/>
                  </a:cubicBezTo>
                  <a:cubicBezTo>
                    <a:pt x="2694830" y="257810"/>
                    <a:pt x="2694830" y="236220"/>
                    <a:pt x="2741760" y="232410"/>
                  </a:cubicBezTo>
                  <a:lnTo>
                    <a:pt x="2816849" y="245110"/>
                  </a:lnTo>
                  <a:lnTo>
                    <a:pt x="2835620" y="232410"/>
                  </a:lnTo>
                  <a:cubicBezTo>
                    <a:pt x="2948252" y="224790"/>
                    <a:pt x="3098429" y="228600"/>
                    <a:pt x="3079657" y="248920"/>
                  </a:cubicBezTo>
                  <a:cubicBezTo>
                    <a:pt x="3126587" y="245110"/>
                    <a:pt x="3164130" y="241300"/>
                    <a:pt x="3107814" y="234950"/>
                  </a:cubicBezTo>
                  <a:cubicBezTo>
                    <a:pt x="3220447" y="246380"/>
                    <a:pt x="3520799" y="246380"/>
                    <a:pt x="3717904" y="240030"/>
                  </a:cubicBezTo>
                  <a:cubicBezTo>
                    <a:pt x="3624044" y="234950"/>
                    <a:pt x="3633430" y="228600"/>
                    <a:pt x="3624044" y="215900"/>
                  </a:cubicBezTo>
                  <a:cubicBezTo>
                    <a:pt x="3727291" y="194310"/>
                    <a:pt x="3736677" y="219710"/>
                    <a:pt x="3821151" y="207010"/>
                  </a:cubicBezTo>
                  <a:cubicBezTo>
                    <a:pt x="3821151" y="214630"/>
                    <a:pt x="3915010" y="223520"/>
                    <a:pt x="3821151" y="228600"/>
                  </a:cubicBezTo>
                  <a:cubicBezTo>
                    <a:pt x="4083959" y="256540"/>
                    <a:pt x="4459399" y="233680"/>
                    <a:pt x="4797294" y="240030"/>
                  </a:cubicBezTo>
                  <a:cubicBezTo>
                    <a:pt x="4862997" y="236220"/>
                    <a:pt x="4844224" y="233680"/>
                    <a:pt x="4872383" y="227330"/>
                  </a:cubicBezTo>
                  <a:cubicBezTo>
                    <a:pt x="5088261" y="248920"/>
                    <a:pt x="5341683" y="226060"/>
                    <a:pt x="5566948" y="236220"/>
                  </a:cubicBezTo>
                  <a:cubicBezTo>
                    <a:pt x="5520018" y="227330"/>
                    <a:pt x="5585719" y="201930"/>
                    <a:pt x="5717123" y="200660"/>
                  </a:cubicBezTo>
                  <a:cubicBezTo>
                    <a:pt x="5857913" y="182880"/>
                    <a:pt x="5773439" y="226060"/>
                    <a:pt x="5895457" y="236220"/>
                  </a:cubicBezTo>
                  <a:cubicBezTo>
                    <a:pt x="5961159" y="227330"/>
                    <a:pt x="6073791" y="226060"/>
                    <a:pt x="6120721" y="227330"/>
                  </a:cubicBezTo>
                  <a:lnTo>
                    <a:pt x="6120721" y="229870"/>
                  </a:lnTo>
                  <a:cubicBezTo>
                    <a:pt x="6195809" y="219710"/>
                    <a:pt x="6317828" y="214630"/>
                    <a:pt x="6411688" y="223520"/>
                  </a:cubicBezTo>
                  <a:lnTo>
                    <a:pt x="6392915" y="224790"/>
                  </a:lnTo>
                  <a:cubicBezTo>
                    <a:pt x="6468003" y="226060"/>
                    <a:pt x="6552477" y="237490"/>
                    <a:pt x="6627564" y="236220"/>
                  </a:cubicBezTo>
                  <a:cubicBezTo>
                    <a:pt x="6665109" y="219710"/>
                    <a:pt x="6852830" y="229870"/>
                    <a:pt x="6899759" y="214630"/>
                  </a:cubicBezTo>
                  <a:cubicBezTo>
                    <a:pt x="6909145" y="215900"/>
                    <a:pt x="6899759" y="217170"/>
                    <a:pt x="6918531" y="220980"/>
                  </a:cubicBezTo>
                  <a:lnTo>
                    <a:pt x="6927918" y="207010"/>
                  </a:lnTo>
                  <a:lnTo>
                    <a:pt x="7078093" y="214630"/>
                  </a:lnTo>
                  <a:cubicBezTo>
                    <a:pt x="7040550" y="219710"/>
                    <a:pt x="7040550" y="226060"/>
                    <a:pt x="6993619" y="229870"/>
                  </a:cubicBezTo>
                  <a:cubicBezTo>
                    <a:pt x="7162568" y="240030"/>
                    <a:pt x="7049935" y="217170"/>
                    <a:pt x="7134409" y="209550"/>
                  </a:cubicBezTo>
                  <a:cubicBezTo>
                    <a:pt x="7247041" y="199390"/>
                    <a:pt x="7247041" y="213360"/>
                    <a:pt x="7293972" y="219710"/>
                  </a:cubicBezTo>
                  <a:cubicBezTo>
                    <a:pt x="7247041" y="227330"/>
                    <a:pt x="7209498" y="215900"/>
                    <a:pt x="7181340" y="218440"/>
                  </a:cubicBezTo>
                  <a:cubicBezTo>
                    <a:pt x="7115638" y="229870"/>
                    <a:pt x="7247041" y="223520"/>
                    <a:pt x="7256428" y="231140"/>
                  </a:cubicBezTo>
                  <a:cubicBezTo>
                    <a:pt x="7284585" y="231140"/>
                    <a:pt x="7293972" y="214630"/>
                    <a:pt x="7378445" y="217170"/>
                  </a:cubicBezTo>
                  <a:cubicBezTo>
                    <a:pt x="7453533" y="218440"/>
                    <a:pt x="7622481" y="214630"/>
                    <a:pt x="7603709" y="229870"/>
                  </a:cubicBezTo>
                  <a:cubicBezTo>
                    <a:pt x="7669412" y="222250"/>
                    <a:pt x="7735113" y="223520"/>
                    <a:pt x="7782043" y="215900"/>
                  </a:cubicBezTo>
                  <a:cubicBezTo>
                    <a:pt x="7725728" y="213360"/>
                    <a:pt x="7613095" y="209550"/>
                    <a:pt x="7603709" y="199390"/>
                  </a:cubicBezTo>
                  <a:cubicBezTo>
                    <a:pt x="7660025" y="196850"/>
                    <a:pt x="7763272" y="193040"/>
                    <a:pt x="7782043" y="199390"/>
                  </a:cubicBezTo>
                  <a:lnTo>
                    <a:pt x="7735113" y="203200"/>
                  </a:lnTo>
                  <a:cubicBezTo>
                    <a:pt x="7782043" y="199390"/>
                    <a:pt x="7932220" y="204470"/>
                    <a:pt x="7857132" y="189230"/>
                  </a:cubicBezTo>
                  <a:lnTo>
                    <a:pt x="7969763" y="209550"/>
                  </a:lnTo>
                  <a:cubicBezTo>
                    <a:pt x="8007308" y="198120"/>
                    <a:pt x="8119940" y="198120"/>
                    <a:pt x="8213800" y="195580"/>
                  </a:cubicBezTo>
                  <a:cubicBezTo>
                    <a:pt x="8213800" y="210820"/>
                    <a:pt x="8148098" y="228600"/>
                    <a:pt x="8317045" y="232410"/>
                  </a:cubicBezTo>
                  <a:lnTo>
                    <a:pt x="8467222" y="215900"/>
                  </a:lnTo>
                  <a:cubicBezTo>
                    <a:pt x="8542310" y="214630"/>
                    <a:pt x="8561082" y="218440"/>
                    <a:pt x="8551695" y="227330"/>
                  </a:cubicBezTo>
                  <a:cubicBezTo>
                    <a:pt x="8814504" y="236220"/>
                    <a:pt x="8823890" y="184150"/>
                    <a:pt x="9030382" y="198120"/>
                  </a:cubicBezTo>
                  <a:cubicBezTo>
                    <a:pt x="8945908" y="217170"/>
                    <a:pt x="9011610" y="218440"/>
                    <a:pt x="9105470" y="223520"/>
                  </a:cubicBezTo>
                  <a:cubicBezTo>
                    <a:pt x="9105470" y="220980"/>
                    <a:pt x="9114855" y="214630"/>
                    <a:pt x="9152400" y="213360"/>
                  </a:cubicBezTo>
                  <a:cubicBezTo>
                    <a:pt x="9124242" y="204470"/>
                    <a:pt x="9096083" y="226060"/>
                    <a:pt x="9020995" y="213360"/>
                  </a:cubicBezTo>
                  <a:cubicBezTo>
                    <a:pt x="9002223" y="201930"/>
                    <a:pt x="9105470" y="205740"/>
                    <a:pt x="9152400" y="201930"/>
                  </a:cubicBezTo>
                  <a:cubicBezTo>
                    <a:pt x="9340120" y="242570"/>
                    <a:pt x="9771875" y="212090"/>
                    <a:pt x="10072228" y="231140"/>
                  </a:cubicBezTo>
                  <a:cubicBezTo>
                    <a:pt x="10053455" y="208280"/>
                    <a:pt x="10203632" y="224790"/>
                    <a:pt x="10269333" y="215900"/>
                  </a:cubicBezTo>
                  <a:cubicBezTo>
                    <a:pt x="10250562" y="240030"/>
                    <a:pt x="10438282" y="212090"/>
                    <a:pt x="10522755" y="226060"/>
                  </a:cubicBezTo>
                  <a:lnTo>
                    <a:pt x="10485212" y="207010"/>
                  </a:lnTo>
                  <a:cubicBezTo>
                    <a:pt x="10672932" y="220980"/>
                    <a:pt x="10785564" y="171450"/>
                    <a:pt x="10898196" y="199390"/>
                  </a:cubicBezTo>
                  <a:cubicBezTo>
                    <a:pt x="11001442" y="207010"/>
                    <a:pt x="10860652" y="215900"/>
                    <a:pt x="10823109" y="219710"/>
                  </a:cubicBezTo>
                  <a:cubicBezTo>
                    <a:pt x="10963899" y="245110"/>
                    <a:pt x="11207934" y="199390"/>
                    <a:pt x="11320565" y="227330"/>
                  </a:cubicBezTo>
                  <a:cubicBezTo>
                    <a:pt x="11329952" y="218440"/>
                    <a:pt x="11292409" y="203200"/>
                    <a:pt x="11414426" y="194310"/>
                  </a:cubicBezTo>
                  <a:cubicBezTo>
                    <a:pt x="11517673" y="204470"/>
                    <a:pt x="11714779" y="217170"/>
                    <a:pt x="11696006" y="220980"/>
                  </a:cubicBezTo>
                  <a:cubicBezTo>
                    <a:pt x="11780481" y="215900"/>
                    <a:pt x="11799252" y="209550"/>
                    <a:pt x="11893113" y="217170"/>
                  </a:cubicBezTo>
                  <a:cubicBezTo>
                    <a:pt x="11883726" y="223520"/>
                    <a:pt x="11846182" y="223520"/>
                    <a:pt x="11818024" y="227330"/>
                  </a:cubicBezTo>
                  <a:cubicBezTo>
                    <a:pt x="11958814" y="233680"/>
                    <a:pt x="12080832" y="223520"/>
                    <a:pt x="12202851" y="214630"/>
                  </a:cubicBezTo>
                  <a:cubicBezTo>
                    <a:pt x="12277939" y="232410"/>
                    <a:pt x="12531361" y="223520"/>
                    <a:pt x="12700309" y="233680"/>
                  </a:cubicBezTo>
                  <a:cubicBezTo>
                    <a:pt x="12794169" y="212090"/>
                    <a:pt x="12963116" y="242570"/>
                    <a:pt x="12981889" y="214630"/>
                  </a:cubicBezTo>
                  <a:cubicBezTo>
                    <a:pt x="12981889" y="217170"/>
                    <a:pt x="13000661" y="220980"/>
                    <a:pt x="13010047" y="223520"/>
                  </a:cubicBezTo>
                  <a:cubicBezTo>
                    <a:pt x="13075750" y="215900"/>
                    <a:pt x="13122680" y="196850"/>
                    <a:pt x="13197766" y="195580"/>
                  </a:cubicBezTo>
                  <a:lnTo>
                    <a:pt x="13169609" y="214630"/>
                  </a:lnTo>
                  <a:cubicBezTo>
                    <a:pt x="13150837" y="236220"/>
                    <a:pt x="13357329" y="222250"/>
                    <a:pt x="13404260" y="228600"/>
                  </a:cubicBezTo>
                  <a:cubicBezTo>
                    <a:pt x="13357329" y="215900"/>
                    <a:pt x="13498119" y="229870"/>
                    <a:pt x="13507506" y="217170"/>
                  </a:cubicBezTo>
                  <a:lnTo>
                    <a:pt x="13601366" y="210820"/>
                  </a:lnTo>
                  <a:cubicBezTo>
                    <a:pt x="13751540" y="205740"/>
                    <a:pt x="13620137" y="201930"/>
                    <a:pt x="13798470" y="199390"/>
                  </a:cubicBezTo>
                  <a:cubicBezTo>
                    <a:pt x="13901716" y="198120"/>
                    <a:pt x="13836017" y="220980"/>
                    <a:pt x="13798470" y="218440"/>
                  </a:cubicBezTo>
                  <a:cubicBezTo>
                    <a:pt x="13882945" y="228600"/>
                    <a:pt x="13976806" y="222250"/>
                    <a:pt x="14061280" y="218440"/>
                  </a:cubicBezTo>
                  <a:cubicBezTo>
                    <a:pt x="14023737" y="218440"/>
                    <a:pt x="14014350" y="217170"/>
                    <a:pt x="14051893" y="213360"/>
                  </a:cubicBezTo>
                  <a:cubicBezTo>
                    <a:pt x="14051893" y="215900"/>
                    <a:pt x="14061280" y="217170"/>
                    <a:pt x="14070666" y="218440"/>
                  </a:cubicBezTo>
                  <a:cubicBezTo>
                    <a:pt x="14108209" y="217170"/>
                    <a:pt x="14136367" y="215900"/>
                    <a:pt x="14173911" y="215900"/>
                  </a:cubicBezTo>
                  <a:lnTo>
                    <a:pt x="14173911" y="217170"/>
                  </a:lnTo>
                  <a:cubicBezTo>
                    <a:pt x="14220840" y="215900"/>
                    <a:pt x="14267770" y="214630"/>
                    <a:pt x="14305317" y="213360"/>
                  </a:cubicBezTo>
                  <a:cubicBezTo>
                    <a:pt x="14333473" y="212090"/>
                    <a:pt x="14352246" y="210820"/>
                    <a:pt x="14371016" y="210820"/>
                  </a:cubicBezTo>
                  <a:cubicBezTo>
                    <a:pt x="14427334" y="209550"/>
                    <a:pt x="14446106" y="209550"/>
                    <a:pt x="14389791" y="213360"/>
                  </a:cubicBezTo>
                  <a:cubicBezTo>
                    <a:pt x="14380403" y="212090"/>
                    <a:pt x="14380403" y="210820"/>
                    <a:pt x="14371016" y="210820"/>
                  </a:cubicBezTo>
                  <a:cubicBezTo>
                    <a:pt x="14352246" y="210820"/>
                    <a:pt x="14333473" y="212090"/>
                    <a:pt x="14305317" y="213360"/>
                  </a:cubicBezTo>
                  <a:cubicBezTo>
                    <a:pt x="14267770" y="215900"/>
                    <a:pt x="14230227" y="220980"/>
                    <a:pt x="14202070" y="222250"/>
                  </a:cubicBezTo>
                  <a:cubicBezTo>
                    <a:pt x="14230227" y="222250"/>
                    <a:pt x="14258386" y="223520"/>
                    <a:pt x="14277157" y="226060"/>
                  </a:cubicBezTo>
                  <a:lnTo>
                    <a:pt x="14248999" y="240030"/>
                  </a:lnTo>
                  <a:cubicBezTo>
                    <a:pt x="14314701" y="241300"/>
                    <a:pt x="14483650" y="224790"/>
                    <a:pt x="14483650" y="218440"/>
                  </a:cubicBezTo>
                  <a:cubicBezTo>
                    <a:pt x="14727686" y="231140"/>
                    <a:pt x="15140670" y="220980"/>
                    <a:pt x="15309617" y="212090"/>
                  </a:cubicBezTo>
                  <a:cubicBezTo>
                    <a:pt x="15319004" y="210820"/>
                    <a:pt x="15337776" y="209550"/>
                    <a:pt x="15356547" y="209550"/>
                  </a:cubicBezTo>
                  <a:cubicBezTo>
                    <a:pt x="15347160" y="210820"/>
                    <a:pt x="15328391" y="210820"/>
                    <a:pt x="15309617" y="212090"/>
                  </a:cubicBezTo>
                  <a:cubicBezTo>
                    <a:pt x="15281460" y="215900"/>
                    <a:pt x="15272073" y="219710"/>
                    <a:pt x="15309617" y="214630"/>
                  </a:cubicBezTo>
                  <a:cubicBezTo>
                    <a:pt x="15394090" y="212090"/>
                    <a:pt x="15487950" y="199390"/>
                    <a:pt x="15497337" y="208280"/>
                  </a:cubicBezTo>
                  <a:cubicBezTo>
                    <a:pt x="15581811" y="201930"/>
                    <a:pt x="15572427" y="218440"/>
                    <a:pt x="15703830" y="219710"/>
                  </a:cubicBezTo>
                  <a:cubicBezTo>
                    <a:pt x="15703830" y="222250"/>
                    <a:pt x="15713217" y="212090"/>
                    <a:pt x="15703830" y="208280"/>
                  </a:cubicBezTo>
                  <a:cubicBezTo>
                    <a:pt x="15694444" y="208280"/>
                    <a:pt x="15694444" y="207010"/>
                    <a:pt x="15685057" y="207010"/>
                  </a:cubicBezTo>
                  <a:cubicBezTo>
                    <a:pt x="15694444" y="207010"/>
                    <a:pt x="15703830" y="207010"/>
                    <a:pt x="15703830" y="208280"/>
                  </a:cubicBezTo>
                  <a:cubicBezTo>
                    <a:pt x="15919706" y="227330"/>
                    <a:pt x="16182517" y="194310"/>
                    <a:pt x="16435937" y="207010"/>
                  </a:cubicBezTo>
                  <a:lnTo>
                    <a:pt x="16445324" y="207010"/>
                  </a:lnTo>
                  <a:lnTo>
                    <a:pt x="16435937" y="207010"/>
                  </a:lnTo>
                  <a:cubicBezTo>
                    <a:pt x="16417168" y="208280"/>
                    <a:pt x="16389006" y="215900"/>
                    <a:pt x="16360850" y="220980"/>
                  </a:cubicBezTo>
                  <a:cubicBezTo>
                    <a:pt x="16557957" y="213360"/>
                    <a:pt x="16745676" y="208280"/>
                    <a:pt x="16924011" y="190500"/>
                  </a:cubicBezTo>
                  <a:cubicBezTo>
                    <a:pt x="16905237" y="196850"/>
                    <a:pt x="16914624" y="203200"/>
                    <a:pt x="16867694" y="207010"/>
                  </a:cubicBezTo>
                  <a:cubicBezTo>
                    <a:pt x="17008483" y="207010"/>
                    <a:pt x="17168047" y="203200"/>
                    <a:pt x="17233747" y="189230"/>
                  </a:cubicBezTo>
                  <a:cubicBezTo>
                    <a:pt x="17139888" y="182880"/>
                    <a:pt x="17224360" y="196850"/>
                    <a:pt x="17168047" y="196850"/>
                  </a:cubicBezTo>
                  <a:cubicBezTo>
                    <a:pt x="17064801" y="184150"/>
                    <a:pt x="17243134" y="170180"/>
                    <a:pt x="17336994" y="173990"/>
                  </a:cubicBezTo>
                  <a:lnTo>
                    <a:pt x="17336994" y="176530"/>
                  </a:lnTo>
                  <a:cubicBezTo>
                    <a:pt x="17477783" y="176530"/>
                    <a:pt x="17477783" y="167640"/>
                    <a:pt x="17618573" y="167640"/>
                  </a:cubicBezTo>
                  <a:cubicBezTo>
                    <a:pt x="17703047" y="175260"/>
                    <a:pt x="17543486" y="171450"/>
                    <a:pt x="17581030" y="180340"/>
                  </a:cubicBezTo>
                  <a:cubicBezTo>
                    <a:pt x="17609188" y="203200"/>
                    <a:pt x="17890768" y="195580"/>
                    <a:pt x="17918927" y="198120"/>
                  </a:cubicBezTo>
                  <a:cubicBezTo>
                    <a:pt x="17956470" y="193040"/>
                    <a:pt x="18003401" y="189230"/>
                    <a:pt x="17994014" y="182880"/>
                  </a:cubicBezTo>
                  <a:cubicBezTo>
                    <a:pt x="18097260" y="176530"/>
                    <a:pt x="18040944" y="196850"/>
                    <a:pt x="18116031" y="195580"/>
                  </a:cubicBezTo>
                  <a:lnTo>
                    <a:pt x="18406998" y="152400"/>
                  </a:lnTo>
                  <a:cubicBezTo>
                    <a:pt x="18406998" y="151130"/>
                    <a:pt x="18416383" y="149860"/>
                    <a:pt x="18425771" y="149860"/>
                  </a:cubicBezTo>
                  <a:lnTo>
                    <a:pt x="18406998" y="152400"/>
                  </a:lnTo>
                  <a:cubicBezTo>
                    <a:pt x="18397611" y="158750"/>
                    <a:pt x="18500857" y="171450"/>
                    <a:pt x="18416383" y="180340"/>
                  </a:cubicBezTo>
                  <a:cubicBezTo>
                    <a:pt x="18641647" y="177800"/>
                    <a:pt x="18763668" y="149860"/>
                    <a:pt x="18904458" y="135890"/>
                  </a:cubicBezTo>
                  <a:cubicBezTo>
                    <a:pt x="18970157" y="139700"/>
                    <a:pt x="19186037" y="130810"/>
                    <a:pt x="19261124" y="129540"/>
                  </a:cubicBezTo>
                  <a:cubicBezTo>
                    <a:pt x="19298668" y="142240"/>
                    <a:pt x="19195421" y="128270"/>
                    <a:pt x="19176650" y="138430"/>
                  </a:cubicBezTo>
                  <a:lnTo>
                    <a:pt x="19289281" y="152400"/>
                  </a:lnTo>
                  <a:cubicBezTo>
                    <a:pt x="19139107" y="154940"/>
                    <a:pt x="19308055" y="173990"/>
                    <a:pt x="19223581" y="182880"/>
                  </a:cubicBezTo>
                  <a:cubicBezTo>
                    <a:pt x="19345598" y="175260"/>
                    <a:pt x="19627178" y="184150"/>
                    <a:pt x="19805511" y="187960"/>
                  </a:cubicBezTo>
                  <a:cubicBezTo>
                    <a:pt x="19683494" y="161290"/>
                    <a:pt x="20049547" y="175260"/>
                    <a:pt x="20040162" y="151130"/>
                  </a:cubicBezTo>
                  <a:cubicBezTo>
                    <a:pt x="20246655" y="147320"/>
                    <a:pt x="20143408" y="170180"/>
                    <a:pt x="20227882" y="175260"/>
                  </a:cubicBezTo>
                  <a:cubicBezTo>
                    <a:pt x="20443761" y="166370"/>
                    <a:pt x="20650252" y="172720"/>
                    <a:pt x="20847358" y="170180"/>
                  </a:cubicBezTo>
                  <a:cubicBezTo>
                    <a:pt x="20847358" y="170180"/>
                    <a:pt x="20847358" y="172720"/>
                    <a:pt x="20837972" y="175260"/>
                  </a:cubicBezTo>
                  <a:cubicBezTo>
                    <a:pt x="21016309" y="167640"/>
                    <a:pt x="21316658" y="175260"/>
                    <a:pt x="21494992" y="153670"/>
                  </a:cubicBezTo>
                  <a:cubicBezTo>
                    <a:pt x="21485609" y="158750"/>
                    <a:pt x="21504378" y="162560"/>
                    <a:pt x="21457449" y="166370"/>
                  </a:cubicBezTo>
                  <a:cubicBezTo>
                    <a:pt x="21654555" y="175260"/>
                    <a:pt x="21494992" y="135890"/>
                    <a:pt x="21720258" y="149860"/>
                  </a:cubicBezTo>
                  <a:lnTo>
                    <a:pt x="21663942" y="161290"/>
                  </a:lnTo>
                  <a:cubicBezTo>
                    <a:pt x="21804732" y="149860"/>
                    <a:pt x="21936135" y="171450"/>
                    <a:pt x="22095698" y="153670"/>
                  </a:cubicBezTo>
                  <a:cubicBezTo>
                    <a:pt x="22105082" y="160020"/>
                    <a:pt x="22067539" y="162560"/>
                    <a:pt x="22039381" y="165100"/>
                  </a:cubicBezTo>
                  <a:cubicBezTo>
                    <a:pt x="22189558" y="160020"/>
                    <a:pt x="22349119" y="162560"/>
                    <a:pt x="22471139" y="146050"/>
                  </a:cubicBezTo>
                  <a:cubicBezTo>
                    <a:pt x="22489908" y="153670"/>
                    <a:pt x="22471139" y="160020"/>
                    <a:pt x="22414822" y="165100"/>
                  </a:cubicBezTo>
                  <a:cubicBezTo>
                    <a:pt x="22555611" y="173990"/>
                    <a:pt x="22574382" y="143510"/>
                    <a:pt x="22705788" y="152400"/>
                  </a:cubicBezTo>
                  <a:cubicBezTo>
                    <a:pt x="22743332" y="153670"/>
                    <a:pt x="22818419" y="163830"/>
                    <a:pt x="22790262" y="163830"/>
                  </a:cubicBezTo>
                  <a:cubicBezTo>
                    <a:pt x="22855962" y="153670"/>
                    <a:pt x="23053069" y="153670"/>
                    <a:pt x="23128158" y="149860"/>
                  </a:cubicBezTo>
                  <a:cubicBezTo>
                    <a:pt x="23146929" y="157480"/>
                    <a:pt x="23203245" y="160020"/>
                    <a:pt x="23278332" y="167640"/>
                  </a:cubicBezTo>
                  <a:cubicBezTo>
                    <a:pt x="23916583" y="167640"/>
                    <a:pt x="24573603" y="170180"/>
                    <a:pt x="25211849" y="157480"/>
                  </a:cubicBezTo>
                  <a:cubicBezTo>
                    <a:pt x="25231395" y="156210"/>
                    <a:pt x="25244095" y="153670"/>
                    <a:pt x="25255526" y="151130"/>
                  </a:cubicBezTo>
                  <a:cubicBezTo>
                    <a:pt x="25272036" y="175260"/>
                    <a:pt x="25232665" y="166370"/>
                    <a:pt x="25242826" y="181610"/>
                  </a:cubicBezTo>
                  <a:cubicBezTo>
                    <a:pt x="25241556" y="161290"/>
                    <a:pt x="25259336" y="175260"/>
                    <a:pt x="25288545" y="168910"/>
                  </a:cubicBezTo>
                  <a:lnTo>
                    <a:pt x="25289815" y="171450"/>
                  </a:lnTo>
                  <a:cubicBezTo>
                    <a:pt x="25302515" y="167640"/>
                    <a:pt x="25310136" y="180340"/>
                    <a:pt x="25322836" y="173990"/>
                  </a:cubicBezTo>
                  <a:lnTo>
                    <a:pt x="25322836" y="168910"/>
                  </a:lnTo>
                  <a:cubicBezTo>
                    <a:pt x="25336806" y="156210"/>
                    <a:pt x="25354586" y="195580"/>
                    <a:pt x="25362206" y="168910"/>
                  </a:cubicBezTo>
                  <a:lnTo>
                    <a:pt x="25373636" y="182880"/>
                  </a:lnTo>
                  <a:cubicBezTo>
                    <a:pt x="25387606" y="160020"/>
                    <a:pt x="25396495" y="190500"/>
                    <a:pt x="25414276" y="170180"/>
                  </a:cubicBezTo>
                  <a:lnTo>
                    <a:pt x="25411736" y="173990"/>
                  </a:lnTo>
                  <a:cubicBezTo>
                    <a:pt x="25435865" y="184150"/>
                    <a:pt x="25461265" y="148590"/>
                    <a:pt x="25470156" y="167640"/>
                  </a:cubicBezTo>
                  <a:cubicBezTo>
                    <a:pt x="25490476" y="163830"/>
                    <a:pt x="25513336" y="160020"/>
                    <a:pt x="25517145" y="140970"/>
                  </a:cubicBezTo>
                  <a:cubicBezTo>
                    <a:pt x="25522226" y="147320"/>
                    <a:pt x="25518415" y="158750"/>
                    <a:pt x="25515876" y="165100"/>
                  </a:cubicBezTo>
                  <a:cubicBezTo>
                    <a:pt x="25592076" y="156210"/>
                    <a:pt x="25675895" y="160020"/>
                    <a:pt x="25743206" y="135890"/>
                  </a:cubicBezTo>
                  <a:cubicBezTo>
                    <a:pt x="25747015" y="139700"/>
                    <a:pt x="25741936" y="142240"/>
                    <a:pt x="25740665" y="147320"/>
                  </a:cubicBezTo>
                  <a:cubicBezTo>
                    <a:pt x="25782576" y="125730"/>
                    <a:pt x="25827026" y="170180"/>
                    <a:pt x="25857506" y="129540"/>
                  </a:cubicBezTo>
                  <a:lnTo>
                    <a:pt x="25868936" y="113030"/>
                  </a:lnTo>
                  <a:cubicBezTo>
                    <a:pt x="25879095" y="119380"/>
                    <a:pt x="25877826" y="132080"/>
                    <a:pt x="25885445" y="137160"/>
                  </a:cubicBezTo>
                  <a:cubicBezTo>
                    <a:pt x="25893065" y="125730"/>
                    <a:pt x="25923547" y="134620"/>
                    <a:pt x="25928626" y="119380"/>
                  </a:cubicBezTo>
                  <a:cubicBezTo>
                    <a:pt x="25933704" y="125730"/>
                    <a:pt x="25927354" y="128270"/>
                    <a:pt x="25927354" y="133350"/>
                  </a:cubicBezTo>
                  <a:cubicBezTo>
                    <a:pt x="25946404" y="137160"/>
                    <a:pt x="25969265" y="111760"/>
                    <a:pt x="25987047" y="116840"/>
                  </a:cubicBezTo>
                  <a:lnTo>
                    <a:pt x="25980697" y="124460"/>
                  </a:lnTo>
                  <a:cubicBezTo>
                    <a:pt x="26077215" y="153670"/>
                    <a:pt x="26200404" y="176530"/>
                    <a:pt x="26280415" y="138430"/>
                  </a:cubicBezTo>
                  <a:cubicBezTo>
                    <a:pt x="26302004" y="132080"/>
                    <a:pt x="26290576" y="160020"/>
                    <a:pt x="26299465" y="158750"/>
                  </a:cubicBezTo>
                  <a:cubicBezTo>
                    <a:pt x="26380747" y="128270"/>
                    <a:pt x="26478536" y="176530"/>
                    <a:pt x="26553465" y="128270"/>
                  </a:cubicBezTo>
                  <a:cubicBezTo>
                    <a:pt x="26611886" y="115570"/>
                    <a:pt x="26629665" y="62230"/>
                    <a:pt x="26629665" y="62230"/>
                  </a:cubicBezTo>
                  <a:cubicBezTo>
                    <a:pt x="26491236" y="83820"/>
                    <a:pt x="26366776" y="60960"/>
                    <a:pt x="26227076" y="33020"/>
                  </a:cubicBezTo>
                  <a:close/>
                </a:path>
              </a:pathLst>
            </a:custGeom>
            <a:solidFill>
              <a:srgbClr val="F0EFEC"/>
            </a:solidFill>
          </p:spPr>
          <p:txBody>
            <a:bodyPr/>
            <a:lstStyle/>
            <a:p>
              <a:endParaRPr lang="en-US"/>
            </a:p>
          </p:txBody>
        </p:sp>
      </p:grpSp>
      <p:sp>
        <p:nvSpPr>
          <p:cNvPr id="7" name="AutoShape 7"/>
          <p:cNvSpPr/>
          <p:nvPr/>
        </p:nvSpPr>
        <p:spPr>
          <a:xfrm>
            <a:off x="-173239" y="9335713"/>
            <a:ext cx="18634477" cy="1179887"/>
          </a:xfrm>
          <a:prstGeom prst="rect">
            <a:avLst/>
          </a:prstGeom>
          <a:solidFill>
            <a:srgbClr val="F0EFEC"/>
          </a:solidFill>
        </p:spPr>
        <p:txBody>
          <a:bodyPr/>
          <a:lstStyle/>
          <a:p>
            <a:endParaRPr lang="en-US"/>
          </a:p>
        </p:txBody>
      </p:sp>
      <p:grpSp>
        <p:nvGrpSpPr>
          <p:cNvPr id="8" name="Group 8"/>
          <p:cNvGrpSpPr/>
          <p:nvPr/>
        </p:nvGrpSpPr>
        <p:grpSpPr>
          <a:xfrm>
            <a:off x="10317328" y="640800"/>
            <a:ext cx="7369757" cy="5330918"/>
            <a:chOff x="0" y="-66675"/>
            <a:chExt cx="9826343" cy="7107891"/>
          </a:xfrm>
        </p:grpSpPr>
        <p:sp>
          <p:nvSpPr>
            <p:cNvPr id="9" name="TextBox 9"/>
            <p:cNvSpPr txBox="1"/>
            <p:nvPr/>
          </p:nvSpPr>
          <p:spPr>
            <a:xfrm>
              <a:off x="0" y="885685"/>
              <a:ext cx="9826343" cy="6155531"/>
            </a:xfrm>
            <a:prstGeom prst="rect">
              <a:avLst/>
            </a:prstGeom>
          </p:spPr>
          <p:txBody>
            <a:bodyPr lIns="0" tIns="0" rIns="0" bIns="0" rtlCol="0" anchor="t">
              <a:spAutoFit/>
            </a:bodyPr>
            <a:lstStyle/>
            <a:p>
              <a:pPr>
                <a:lnSpc>
                  <a:spcPts val="3600"/>
                </a:lnSpc>
              </a:pPr>
              <a:r>
                <a:rPr lang="en-US" sz="2400" dirty="0">
                  <a:solidFill>
                    <a:srgbClr val="F0EFEC"/>
                  </a:solidFill>
                  <a:latin typeface="Vollkorn"/>
                </a:rPr>
                <a:t>What is </a:t>
              </a:r>
              <a:r>
                <a:rPr lang="en-US" sz="2400" b="1" dirty="0">
                  <a:solidFill>
                    <a:srgbClr val="F0EFEC"/>
                  </a:solidFill>
                  <a:latin typeface="Vollkorn"/>
                </a:rPr>
                <a:t>sponsorship</a:t>
              </a:r>
              <a:r>
                <a:rPr lang="en-US" sz="2400" dirty="0">
                  <a:solidFill>
                    <a:srgbClr val="F0EFEC"/>
                  </a:solidFill>
                  <a:latin typeface="Vollkorn"/>
                </a:rPr>
                <a:t>?  How do you think businesses and brands decide which sports and entertainment properties to sponsor?</a:t>
              </a:r>
            </a:p>
            <a:p>
              <a:pPr>
                <a:lnSpc>
                  <a:spcPts val="3600"/>
                </a:lnSpc>
              </a:pPr>
              <a:endParaRPr lang="en-US" sz="2400" dirty="0">
                <a:solidFill>
                  <a:srgbClr val="F0EFEC"/>
                </a:solidFill>
                <a:latin typeface="Vollkorn"/>
              </a:endParaRPr>
            </a:p>
            <a:p>
              <a:pPr>
                <a:lnSpc>
                  <a:spcPts val="3600"/>
                </a:lnSpc>
              </a:pPr>
              <a:r>
                <a:rPr lang="en-US" sz="2400" dirty="0">
                  <a:solidFill>
                    <a:srgbClr val="F0EFEC"/>
                  </a:solidFill>
                  <a:latin typeface="Vollkorn"/>
                </a:rPr>
                <a:t>Do you think </a:t>
              </a:r>
              <a:r>
                <a:rPr lang="en-US" sz="2400" dirty="0">
                  <a:solidFill>
                    <a:srgbClr val="F0EFEC"/>
                  </a:solidFill>
                  <a:latin typeface="Vollkorn Italics"/>
                </a:rPr>
                <a:t>any</a:t>
              </a:r>
              <a:r>
                <a:rPr lang="en-US" sz="2400" dirty="0">
                  <a:solidFill>
                    <a:srgbClr val="F0EFEC"/>
                  </a:solidFill>
                  <a:latin typeface="Vollkorn"/>
                </a:rPr>
                <a:t> brand would benefit from a partnership with Churchill Downs and the Kentucky Derby?  Why or why not?  If not, which brands might benefit most and why?​</a:t>
              </a:r>
            </a:p>
            <a:p>
              <a:pPr>
                <a:lnSpc>
                  <a:spcPts val="3600"/>
                </a:lnSpc>
              </a:pPr>
              <a:r>
                <a:rPr lang="en-US" sz="2400" dirty="0">
                  <a:solidFill>
                    <a:srgbClr val="F0EFEC"/>
                  </a:solidFill>
                  <a:latin typeface="Vollkorn"/>
                </a:rPr>
                <a:t>​</a:t>
              </a:r>
            </a:p>
            <a:p>
              <a:pPr>
                <a:lnSpc>
                  <a:spcPts val="3600"/>
                </a:lnSpc>
              </a:pPr>
              <a:endParaRPr lang="en-US" sz="2400" dirty="0">
                <a:solidFill>
                  <a:srgbClr val="F0EFEC"/>
                </a:solidFill>
                <a:latin typeface="Vollkorn"/>
              </a:endParaRPr>
            </a:p>
          </p:txBody>
        </p:sp>
        <p:sp>
          <p:nvSpPr>
            <p:cNvPr id="10" name="TextBox 10"/>
            <p:cNvSpPr txBox="1"/>
            <p:nvPr/>
          </p:nvSpPr>
          <p:spPr>
            <a:xfrm>
              <a:off x="0" y="-66675"/>
              <a:ext cx="9826343" cy="751628"/>
            </a:xfrm>
            <a:prstGeom prst="rect">
              <a:avLst/>
            </a:prstGeom>
          </p:spPr>
          <p:txBody>
            <a:bodyPr lIns="0" tIns="0" rIns="0" bIns="0" rtlCol="0" anchor="t">
              <a:spAutoFit/>
            </a:bodyPr>
            <a:lstStyle/>
            <a:p>
              <a:pPr>
                <a:lnSpc>
                  <a:spcPts val="4759"/>
                </a:lnSpc>
              </a:pPr>
              <a:r>
                <a:rPr lang="en-US" sz="3400" spc="136">
                  <a:solidFill>
                    <a:srgbClr val="F0EFEC"/>
                  </a:solidFill>
                  <a:latin typeface="Vollkorn Bold Italics"/>
                </a:rPr>
                <a:t>Sponsorship</a:t>
              </a:r>
            </a:p>
          </p:txBody>
        </p:sp>
      </p:grpSp>
      <p:sp>
        <p:nvSpPr>
          <p:cNvPr id="11" name="Freeform 11"/>
          <p:cNvSpPr/>
          <p:nvPr/>
        </p:nvSpPr>
        <p:spPr>
          <a:xfrm>
            <a:off x="9297336" y="690806"/>
            <a:ext cx="353242" cy="355640"/>
          </a:xfrm>
          <a:custGeom>
            <a:avLst/>
            <a:gdLst/>
            <a:ahLst/>
            <a:cxnLst/>
            <a:rect l="l" t="t" r="r" b="b"/>
            <a:pathLst>
              <a:path w="353242" h="355640">
                <a:moveTo>
                  <a:pt x="0" y="0"/>
                </a:moveTo>
                <a:lnTo>
                  <a:pt x="353242" y="0"/>
                </a:lnTo>
                <a:lnTo>
                  <a:pt x="353242" y="355640"/>
                </a:lnTo>
                <a:lnTo>
                  <a:pt x="0" y="355640"/>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sp>
        <p:nvSpPr>
          <p:cNvPr id="12" name="Freeform 12"/>
          <p:cNvSpPr/>
          <p:nvPr/>
        </p:nvSpPr>
        <p:spPr>
          <a:xfrm>
            <a:off x="1088665" y="9571288"/>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4"/>
            <a:stretch>
              <a:fillRect/>
            </a:stretch>
          </a:blipFill>
        </p:spPr>
        <p:txBody>
          <a:bodyPr/>
          <a:lstStyle/>
          <a:p>
            <a:endParaRPr lang="en-US"/>
          </a:p>
        </p:txBody>
      </p:sp>
      <p:grpSp>
        <p:nvGrpSpPr>
          <p:cNvPr id="13" name="Group 13"/>
          <p:cNvGrpSpPr/>
          <p:nvPr/>
        </p:nvGrpSpPr>
        <p:grpSpPr>
          <a:xfrm>
            <a:off x="-173239" y="9343333"/>
            <a:ext cx="18634477" cy="1172267"/>
            <a:chOff x="0" y="0"/>
            <a:chExt cx="24845970" cy="1563022"/>
          </a:xfrm>
        </p:grpSpPr>
        <p:sp>
          <p:nvSpPr>
            <p:cNvPr id="14" name="AutoShape 14"/>
            <p:cNvSpPr/>
            <p:nvPr/>
          </p:nvSpPr>
          <p:spPr>
            <a:xfrm>
              <a:off x="0" y="0"/>
              <a:ext cx="24845970" cy="1563022"/>
            </a:xfrm>
            <a:prstGeom prst="rect">
              <a:avLst/>
            </a:prstGeom>
            <a:solidFill>
              <a:srgbClr val="F0EFEC"/>
            </a:solidFill>
          </p:spPr>
          <p:txBody>
            <a:bodyPr/>
            <a:lstStyle/>
            <a:p>
              <a:endParaRPr lang="en-US"/>
            </a:p>
          </p:txBody>
        </p:sp>
        <p:sp>
          <p:nvSpPr>
            <p:cNvPr id="15" name="TextBox 15"/>
            <p:cNvSpPr txBox="1"/>
            <p:nvPr/>
          </p:nvSpPr>
          <p:spPr>
            <a:xfrm>
              <a:off x="13431174" y="383158"/>
              <a:ext cx="10462586" cy="525145"/>
            </a:xfrm>
            <a:prstGeom prst="rect">
              <a:avLst/>
            </a:prstGeom>
          </p:spPr>
          <p:txBody>
            <a:bodyPr lIns="0" tIns="0" rIns="0" bIns="0" rtlCol="0" anchor="t">
              <a:spAutoFit/>
            </a:bodyPr>
            <a:lstStyle/>
            <a:p>
              <a:pPr algn="r">
                <a:lnSpc>
                  <a:spcPts val="3359"/>
                </a:lnSpc>
              </a:pPr>
              <a:r>
                <a:rPr lang="en-US" sz="2400" spc="240">
                  <a:solidFill>
                    <a:srgbClr val="866042"/>
                  </a:solidFill>
                  <a:latin typeface="Vollkorn"/>
                </a:rPr>
                <a:t>The Business of Sports &amp; Entertainment</a:t>
              </a:r>
            </a:p>
          </p:txBody>
        </p:sp>
      </p:grpSp>
      <p:sp>
        <p:nvSpPr>
          <p:cNvPr id="16" name="Freeform 16"/>
          <p:cNvSpPr/>
          <p:nvPr/>
        </p:nvSpPr>
        <p:spPr>
          <a:xfrm>
            <a:off x="1088665" y="9571288"/>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4"/>
            <a:stretch>
              <a:fillRect/>
            </a:stretch>
          </a:blipFill>
        </p:spPr>
        <p:txBody>
          <a:bodyPr/>
          <a:lstStyle/>
          <a:p>
            <a:endParaRPr lang="en-US"/>
          </a:p>
        </p:txBody>
      </p:sp>
      <p:sp>
        <p:nvSpPr>
          <p:cNvPr id="17" name="TextBox 17"/>
          <p:cNvSpPr txBox="1"/>
          <p:nvPr/>
        </p:nvSpPr>
        <p:spPr>
          <a:xfrm>
            <a:off x="1877230" y="1360490"/>
            <a:ext cx="5443075" cy="4483100"/>
          </a:xfrm>
          <a:prstGeom prst="rect">
            <a:avLst/>
          </a:prstGeom>
        </p:spPr>
        <p:txBody>
          <a:bodyPr lIns="0" tIns="0" rIns="0" bIns="0" rtlCol="0" anchor="t">
            <a:spAutoFit/>
          </a:bodyPr>
          <a:lstStyle/>
          <a:p>
            <a:pPr algn="l">
              <a:lnSpc>
                <a:spcPts val="8800"/>
              </a:lnSpc>
            </a:pPr>
            <a:r>
              <a:rPr lang="en-US" sz="8000" spc="160">
                <a:solidFill>
                  <a:srgbClr val="866042"/>
                </a:solidFill>
                <a:latin typeface="Vollkorn Bold"/>
              </a:rPr>
              <a:t>Kentucky Derby Discussion Questions</a:t>
            </a:r>
          </a:p>
        </p:txBody>
      </p:sp>
      <p:grpSp>
        <p:nvGrpSpPr>
          <p:cNvPr id="18" name="Group 18"/>
          <p:cNvGrpSpPr/>
          <p:nvPr/>
        </p:nvGrpSpPr>
        <p:grpSpPr>
          <a:xfrm>
            <a:off x="10317328" y="5377920"/>
            <a:ext cx="7369757" cy="3849194"/>
            <a:chOff x="0" y="-66675"/>
            <a:chExt cx="9826343" cy="5132259"/>
          </a:xfrm>
        </p:grpSpPr>
        <p:sp>
          <p:nvSpPr>
            <p:cNvPr id="19" name="TextBox 19"/>
            <p:cNvSpPr txBox="1"/>
            <p:nvPr/>
          </p:nvSpPr>
          <p:spPr>
            <a:xfrm>
              <a:off x="0" y="895211"/>
              <a:ext cx="9826343" cy="4170373"/>
            </a:xfrm>
            <a:prstGeom prst="rect">
              <a:avLst/>
            </a:prstGeom>
          </p:spPr>
          <p:txBody>
            <a:bodyPr lIns="0" tIns="0" rIns="0" bIns="0" rtlCol="0" anchor="t">
              <a:spAutoFit/>
            </a:bodyPr>
            <a:lstStyle/>
            <a:p>
              <a:pPr>
                <a:lnSpc>
                  <a:spcPts val="3450"/>
                </a:lnSpc>
              </a:pPr>
              <a:r>
                <a:rPr lang="en-US" sz="2300" spc="92" dirty="0">
                  <a:solidFill>
                    <a:srgbClr val="F0EFEC"/>
                  </a:solidFill>
                  <a:latin typeface="Vollkorn"/>
                </a:rPr>
                <a:t>What is a </a:t>
              </a:r>
              <a:r>
                <a:rPr lang="en-US" sz="2300" b="1" spc="92" dirty="0">
                  <a:solidFill>
                    <a:srgbClr val="F0EFEC"/>
                  </a:solidFill>
                  <a:latin typeface="Vollkorn"/>
                </a:rPr>
                <a:t>target market</a:t>
              </a:r>
              <a:r>
                <a:rPr lang="en-US" sz="2300" spc="92" dirty="0">
                  <a:solidFill>
                    <a:srgbClr val="F0EFEC"/>
                  </a:solidFill>
                  <a:latin typeface="Vollkorn"/>
                </a:rPr>
                <a:t>? Why do you think it is important for businesses and brands to identify and understand their target market?  What type of consumer might attend or watch the Kentucky Derby, and how might that impact sponsorship-related decisions? </a:t>
              </a:r>
            </a:p>
            <a:p>
              <a:pPr>
                <a:lnSpc>
                  <a:spcPts val="3600"/>
                </a:lnSpc>
              </a:pPr>
              <a:endParaRPr lang="en-US" sz="2300" spc="92" dirty="0">
                <a:solidFill>
                  <a:srgbClr val="F0EFEC"/>
                </a:solidFill>
                <a:latin typeface="Vollkorn"/>
              </a:endParaRPr>
            </a:p>
          </p:txBody>
        </p:sp>
        <p:sp>
          <p:nvSpPr>
            <p:cNvPr id="20" name="TextBox 20"/>
            <p:cNvSpPr txBox="1"/>
            <p:nvPr/>
          </p:nvSpPr>
          <p:spPr>
            <a:xfrm>
              <a:off x="0" y="-66675"/>
              <a:ext cx="9826343" cy="751628"/>
            </a:xfrm>
            <a:prstGeom prst="rect">
              <a:avLst/>
            </a:prstGeom>
          </p:spPr>
          <p:txBody>
            <a:bodyPr lIns="0" tIns="0" rIns="0" bIns="0" rtlCol="0" anchor="t">
              <a:spAutoFit/>
            </a:bodyPr>
            <a:lstStyle/>
            <a:p>
              <a:pPr>
                <a:lnSpc>
                  <a:spcPts val="4759"/>
                </a:lnSpc>
              </a:pPr>
              <a:r>
                <a:rPr lang="en-US" sz="3400" spc="136">
                  <a:solidFill>
                    <a:srgbClr val="F0EFEC"/>
                  </a:solidFill>
                  <a:latin typeface="Vollkorn Bold Italics"/>
                </a:rPr>
                <a:t>Target Market</a:t>
              </a:r>
            </a:p>
          </p:txBody>
        </p:sp>
      </p:grpSp>
      <p:sp>
        <p:nvSpPr>
          <p:cNvPr id="21" name="Freeform 21"/>
          <p:cNvSpPr/>
          <p:nvPr/>
        </p:nvSpPr>
        <p:spPr>
          <a:xfrm>
            <a:off x="9297336" y="5427926"/>
            <a:ext cx="353242" cy="355640"/>
          </a:xfrm>
          <a:custGeom>
            <a:avLst/>
            <a:gdLst/>
            <a:ahLst/>
            <a:cxnLst/>
            <a:rect l="l" t="t" r="r" b="b"/>
            <a:pathLst>
              <a:path w="353242" h="355640">
                <a:moveTo>
                  <a:pt x="0" y="0"/>
                </a:moveTo>
                <a:lnTo>
                  <a:pt x="353242" y="0"/>
                </a:lnTo>
                <a:lnTo>
                  <a:pt x="353242" y="355640"/>
                </a:lnTo>
                <a:lnTo>
                  <a:pt x="0" y="355640"/>
                </a:lnTo>
                <a:lnTo>
                  <a:pt x="0" y="0"/>
                </a:lnTo>
                <a:close/>
              </a:path>
            </a:pathLst>
          </a:custGeom>
          <a:blipFill>
            <a:blip r:embed="rId2">
              <a:extLst>
                <a:ext uri="{96DAC541-7B7A-43D3-8B79-37D633B846F1}">
                  <asvg:svgBlip xmlns:asvg="http://schemas.microsoft.com/office/drawing/2016/SVG/main" r:embed="rId3"/>
                </a:ext>
              </a:extLst>
            </a:blip>
            <a:stretch>
              <a:fillRect t="-60" b="-60"/>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grpSp>
        <p:nvGrpSpPr>
          <p:cNvPr id="2" name="Group 2"/>
          <p:cNvGrpSpPr/>
          <p:nvPr/>
        </p:nvGrpSpPr>
        <p:grpSpPr>
          <a:xfrm>
            <a:off x="-173239" y="9343333"/>
            <a:ext cx="18634477" cy="1172267"/>
            <a:chOff x="0" y="0"/>
            <a:chExt cx="24845970" cy="1563022"/>
          </a:xfrm>
        </p:grpSpPr>
        <p:sp>
          <p:nvSpPr>
            <p:cNvPr id="3" name="AutoShape 3"/>
            <p:cNvSpPr/>
            <p:nvPr/>
          </p:nvSpPr>
          <p:spPr>
            <a:xfrm>
              <a:off x="0" y="0"/>
              <a:ext cx="24845970" cy="1563022"/>
            </a:xfrm>
            <a:prstGeom prst="rect">
              <a:avLst/>
            </a:prstGeom>
            <a:solidFill>
              <a:srgbClr val="F0EFEC"/>
            </a:solidFill>
          </p:spPr>
          <p:txBody>
            <a:bodyPr/>
            <a:lstStyle/>
            <a:p>
              <a:endParaRPr lang="en-US"/>
            </a:p>
          </p:txBody>
        </p:sp>
        <p:sp>
          <p:nvSpPr>
            <p:cNvPr id="4" name="TextBox 4"/>
            <p:cNvSpPr txBox="1"/>
            <p:nvPr/>
          </p:nvSpPr>
          <p:spPr>
            <a:xfrm>
              <a:off x="13431174" y="383158"/>
              <a:ext cx="10462586" cy="525145"/>
            </a:xfrm>
            <a:prstGeom prst="rect">
              <a:avLst/>
            </a:prstGeom>
          </p:spPr>
          <p:txBody>
            <a:bodyPr lIns="0" tIns="0" rIns="0" bIns="0" rtlCol="0" anchor="t">
              <a:spAutoFit/>
            </a:bodyPr>
            <a:lstStyle/>
            <a:p>
              <a:pPr algn="r">
                <a:lnSpc>
                  <a:spcPts val="3359"/>
                </a:lnSpc>
              </a:pPr>
              <a:r>
                <a:rPr lang="en-US" sz="2400" spc="240">
                  <a:solidFill>
                    <a:srgbClr val="866042"/>
                  </a:solidFill>
                  <a:latin typeface="Vollkorn"/>
                </a:rPr>
                <a:t>The Business of Sports &amp; Entertainment</a:t>
              </a:r>
            </a:p>
          </p:txBody>
        </p:sp>
      </p:grpSp>
      <p:grpSp>
        <p:nvGrpSpPr>
          <p:cNvPr id="5" name="Group 5"/>
          <p:cNvGrpSpPr/>
          <p:nvPr/>
        </p:nvGrpSpPr>
        <p:grpSpPr>
          <a:xfrm>
            <a:off x="3898445" y="213241"/>
            <a:ext cx="10491110" cy="2104290"/>
            <a:chOff x="0" y="0"/>
            <a:chExt cx="13988147" cy="2805720"/>
          </a:xfrm>
        </p:grpSpPr>
        <p:sp>
          <p:nvSpPr>
            <p:cNvPr id="6" name="TextBox 6"/>
            <p:cNvSpPr txBox="1"/>
            <p:nvPr/>
          </p:nvSpPr>
          <p:spPr>
            <a:xfrm>
              <a:off x="0" y="76200"/>
              <a:ext cx="13988147" cy="1286601"/>
            </a:xfrm>
            <a:prstGeom prst="rect">
              <a:avLst/>
            </a:prstGeom>
          </p:spPr>
          <p:txBody>
            <a:bodyPr lIns="0" tIns="0" rIns="0" bIns="0" rtlCol="0" anchor="t">
              <a:spAutoFit/>
            </a:bodyPr>
            <a:lstStyle/>
            <a:p>
              <a:pPr algn="ctr">
                <a:lnSpc>
                  <a:spcPts val="7396"/>
                </a:lnSpc>
              </a:pPr>
              <a:r>
                <a:rPr lang="en-US" sz="6724" spc="134">
                  <a:solidFill>
                    <a:srgbClr val="F0EFEC"/>
                  </a:solidFill>
                  <a:latin typeface="Vollkorn Bold"/>
                </a:rPr>
                <a:t>Sources</a:t>
              </a:r>
            </a:p>
          </p:txBody>
        </p:sp>
        <p:grpSp>
          <p:nvGrpSpPr>
            <p:cNvPr id="7" name="Group 7"/>
            <p:cNvGrpSpPr/>
            <p:nvPr/>
          </p:nvGrpSpPr>
          <p:grpSpPr>
            <a:xfrm>
              <a:off x="1637671" y="2217575"/>
              <a:ext cx="4524898" cy="129614"/>
              <a:chOff x="0" y="0"/>
              <a:chExt cx="12414243" cy="355600"/>
            </a:xfrm>
          </p:grpSpPr>
          <p:sp>
            <p:nvSpPr>
              <p:cNvPr id="8" name="Freeform 8"/>
              <p:cNvSpPr/>
              <p:nvPr/>
            </p:nvSpPr>
            <p:spPr>
              <a:xfrm>
                <a:off x="92710" y="21590"/>
                <a:ext cx="12282162" cy="293370"/>
              </a:xfrm>
              <a:custGeom>
                <a:avLst/>
                <a:gdLst/>
                <a:ahLst/>
                <a:cxnLst/>
                <a:rect l="l" t="t" r="r" b="b"/>
                <a:pathLst>
                  <a:path w="12282162" h="293370">
                    <a:moveTo>
                      <a:pt x="11879573" y="33020"/>
                    </a:moveTo>
                    <a:cubicBezTo>
                      <a:pt x="11832583" y="36830"/>
                      <a:pt x="11771623" y="45720"/>
                      <a:pt x="11728443" y="36830"/>
                    </a:cubicBezTo>
                    <a:cubicBezTo>
                      <a:pt x="11546833" y="41910"/>
                      <a:pt x="11365223" y="0"/>
                      <a:pt x="11179803" y="17780"/>
                    </a:cubicBezTo>
                    <a:cubicBezTo>
                      <a:pt x="11189963" y="24130"/>
                      <a:pt x="11179803" y="34290"/>
                      <a:pt x="11169643" y="38100"/>
                    </a:cubicBezTo>
                    <a:lnTo>
                      <a:pt x="11167103" y="31750"/>
                    </a:lnTo>
                    <a:lnTo>
                      <a:pt x="11153133" y="44450"/>
                    </a:lnTo>
                    <a:cubicBezTo>
                      <a:pt x="11139163" y="45720"/>
                      <a:pt x="11145513" y="29210"/>
                      <a:pt x="11156943" y="26670"/>
                    </a:cubicBezTo>
                    <a:cubicBezTo>
                      <a:pt x="11083283" y="26670"/>
                      <a:pt x="11017243" y="33020"/>
                      <a:pt x="10944853" y="29210"/>
                    </a:cubicBezTo>
                    <a:cubicBezTo>
                      <a:pt x="10939773" y="49530"/>
                      <a:pt x="10908023" y="30480"/>
                      <a:pt x="10905483" y="50800"/>
                    </a:cubicBezTo>
                    <a:cubicBezTo>
                      <a:pt x="10901673" y="46990"/>
                      <a:pt x="10905483" y="45720"/>
                      <a:pt x="10906753" y="41910"/>
                    </a:cubicBezTo>
                    <a:cubicBezTo>
                      <a:pt x="10892783" y="44450"/>
                      <a:pt x="10882623" y="46990"/>
                      <a:pt x="10873733" y="48260"/>
                    </a:cubicBezTo>
                    <a:cubicBezTo>
                      <a:pt x="10811152" y="50800"/>
                      <a:pt x="10778022" y="45720"/>
                      <a:pt x="10682310" y="27940"/>
                    </a:cubicBezTo>
                    <a:cubicBezTo>
                      <a:pt x="10119081" y="11430"/>
                      <a:pt x="9577941" y="25400"/>
                      <a:pt x="9025756" y="19050"/>
                    </a:cubicBezTo>
                    <a:cubicBezTo>
                      <a:pt x="8466209" y="22860"/>
                      <a:pt x="7914025" y="40640"/>
                      <a:pt x="7339753" y="45720"/>
                    </a:cubicBezTo>
                    <a:cubicBezTo>
                      <a:pt x="7251403" y="77470"/>
                      <a:pt x="7129923" y="62230"/>
                      <a:pt x="7026848" y="90170"/>
                    </a:cubicBezTo>
                    <a:lnTo>
                      <a:pt x="7034211" y="80010"/>
                    </a:lnTo>
                    <a:cubicBezTo>
                      <a:pt x="6945861" y="93980"/>
                      <a:pt x="6923774" y="77470"/>
                      <a:pt x="6809656" y="66040"/>
                    </a:cubicBezTo>
                    <a:cubicBezTo>
                      <a:pt x="6809656" y="77470"/>
                      <a:pt x="6765481" y="68580"/>
                      <a:pt x="6783887" y="87630"/>
                    </a:cubicBezTo>
                    <a:cubicBezTo>
                      <a:pt x="6743394" y="102870"/>
                      <a:pt x="6713944" y="60960"/>
                      <a:pt x="6658724" y="69850"/>
                    </a:cubicBezTo>
                    <a:cubicBezTo>
                      <a:pt x="6655045" y="63500"/>
                      <a:pt x="6658724" y="81280"/>
                      <a:pt x="6647682" y="74930"/>
                    </a:cubicBezTo>
                    <a:cubicBezTo>
                      <a:pt x="6504114" y="97790"/>
                      <a:pt x="6677131" y="64770"/>
                      <a:pt x="6489389" y="46990"/>
                    </a:cubicBezTo>
                    <a:cubicBezTo>
                      <a:pt x="6231703" y="53340"/>
                      <a:pt x="5970335" y="72390"/>
                      <a:pt x="5723693" y="60960"/>
                    </a:cubicBezTo>
                    <a:cubicBezTo>
                      <a:pt x="5738418" y="59690"/>
                      <a:pt x="5745780" y="74930"/>
                      <a:pt x="5720012" y="74930"/>
                    </a:cubicBezTo>
                    <a:cubicBezTo>
                      <a:pt x="5694243" y="44450"/>
                      <a:pt x="5635343" y="82550"/>
                      <a:pt x="5591169" y="71120"/>
                    </a:cubicBezTo>
                    <a:cubicBezTo>
                      <a:pt x="5594849" y="64770"/>
                      <a:pt x="5616937" y="63500"/>
                      <a:pt x="5627981" y="59690"/>
                    </a:cubicBezTo>
                    <a:cubicBezTo>
                      <a:pt x="5517544" y="46990"/>
                      <a:pt x="5421832" y="66040"/>
                      <a:pt x="5318758" y="53340"/>
                    </a:cubicBezTo>
                    <a:cubicBezTo>
                      <a:pt x="5219364" y="66040"/>
                      <a:pt x="5097884" y="39370"/>
                      <a:pt x="5031622" y="54610"/>
                    </a:cubicBezTo>
                    <a:cubicBezTo>
                      <a:pt x="5046346" y="43180"/>
                      <a:pt x="4987447" y="45720"/>
                      <a:pt x="4965360" y="39370"/>
                    </a:cubicBezTo>
                    <a:cubicBezTo>
                      <a:pt x="4891735" y="74930"/>
                      <a:pt x="4766573" y="26670"/>
                      <a:pt x="4678224" y="50800"/>
                    </a:cubicBezTo>
                    <a:lnTo>
                      <a:pt x="4681905" y="44450"/>
                    </a:lnTo>
                    <a:cubicBezTo>
                      <a:pt x="4405813" y="46990"/>
                      <a:pt x="4107633" y="39370"/>
                      <a:pt x="3824178" y="55880"/>
                    </a:cubicBezTo>
                    <a:cubicBezTo>
                      <a:pt x="3662205" y="59690"/>
                      <a:pt x="3481824" y="27940"/>
                      <a:pt x="3305125" y="43180"/>
                    </a:cubicBezTo>
                    <a:cubicBezTo>
                      <a:pt x="3271994" y="48260"/>
                      <a:pt x="3297763" y="55880"/>
                      <a:pt x="3271994" y="58420"/>
                    </a:cubicBezTo>
                    <a:cubicBezTo>
                      <a:pt x="3227819" y="57150"/>
                      <a:pt x="3271994" y="46990"/>
                      <a:pt x="3253588" y="43180"/>
                    </a:cubicBezTo>
                    <a:cubicBezTo>
                      <a:pt x="3165238" y="57150"/>
                      <a:pt x="3051120" y="40640"/>
                      <a:pt x="2940683" y="40640"/>
                    </a:cubicBezTo>
                    <a:cubicBezTo>
                      <a:pt x="2925959" y="45720"/>
                      <a:pt x="2896509" y="48260"/>
                      <a:pt x="2907552" y="55880"/>
                    </a:cubicBezTo>
                    <a:cubicBezTo>
                      <a:pt x="2786072" y="31750"/>
                      <a:pt x="2620416" y="64770"/>
                      <a:pt x="2495254" y="45720"/>
                    </a:cubicBezTo>
                    <a:cubicBezTo>
                      <a:pt x="2539430" y="76200"/>
                      <a:pt x="2421630" y="62230"/>
                      <a:pt x="2377455" y="69850"/>
                    </a:cubicBezTo>
                    <a:cubicBezTo>
                      <a:pt x="2351687" y="68580"/>
                      <a:pt x="2351687" y="60960"/>
                      <a:pt x="2359049" y="54610"/>
                    </a:cubicBezTo>
                    <a:cubicBezTo>
                      <a:pt x="2267018" y="58420"/>
                      <a:pt x="2219162" y="59690"/>
                      <a:pt x="2105044" y="50800"/>
                    </a:cubicBezTo>
                    <a:cubicBezTo>
                      <a:pt x="2053507" y="54610"/>
                      <a:pt x="2038782" y="71120"/>
                      <a:pt x="1976201" y="66040"/>
                    </a:cubicBezTo>
                    <a:cubicBezTo>
                      <a:pt x="1939389" y="44450"/>
                      <a:pt x="1847358" y="64770"/>
                      <a:pt x="1788458" y="57150"/>
                    </a:cubicBezTo>
                    <a:cubicBezTo>
                      <a:pt x="1803184" y="74930"/>
                      <a:pt x="1725877" y="90170"/>
                      <a:pt x="1666978" y="82550"/>
                    </a:cubicBezTo>
                    <a:lnTo>
                      <a:pt x="1685384" y="57150"/>
                    </a:lnTo>
                    <a:cubicBezTo>
                      <a:pt x="1663297" y="58420"/>
                      <a:pt x="1641209"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26484" y="237490"/>
                      <a:pt x="1681702" y="238760"/>
                      <a:pt x="1766371" y="250190"/>
                    </a:cubicBezTo>
                    <a:cubicBezTo>
                      <a:pt x="1729558" y="245110"/>
                      <a:pt x="1766371" y="233680"/>
                      <a:pt x="1784777" y="232410"/>
                    </a:cubicBezTo>
                    <a:lnTo>
                      <a:pt x="1825270" y="250190"/>
                    </a:lnTo>
                    <a:cubicBezTo>
                      <a:pt x="1873126" y="260350"/>
                      <a:pt x="1939388" y="243840"/>
                      <a:pt x="1983563" y="233680"/>
                    </a:cubicBezTo>
                    <a:cubicBezTo>
                      <a:pt x="1990925" y="237490"/>
                      <a:pt x="1994607" y="242570"/>
                      <a:pt x="1994607" y="246380"/>
                    </a:cubicBezTo>
                    <a:cubicBezTo>
                      <a:pt x="2038781" y="257810"/>
                      <a:pt x="2038781" y="236220"/>
                      <a:pt x="2057188" y="232410"/>
                    </a:cubicBezTo>
                    <a:lnTo>
                      <a:pt x="2086638" y="245110"/>
                    </a:lnTo>
                    <a:lnTo>
                      <a:pt x="2094000" y="232410"/>
                    </a:lnTo>
                    <a:cubicBezTo>
                      <a:pt x="2138175" y="224790"/>
                      <a:pt x="2197074" y="228600"/>
                      <a:pt x="2189712" y="248920"/>
                    </a:cubicBezTo>
                    <a:cubicBezTo>
                      <a:pt x="2208118" y="245110"/>
                      <a:pt x="2222843" y="241300"/>
                      <a:pt x="2200755" y="234950"/>
                    </a:cubicBezTo>
                    <a:cubicBezTo>
                      <a:pt x="2244930" y="246380"/>
                      <a:pt x="2362730" y="246380"/>
                      <a:pt x="2440035" y="240030"/>
                    </a:cubicBezTo>
                    <a:cubicBezTo>
                      <a:pt x="2403223" y="234950"/>
                      <a:pt x="2406904" y="228600"/>
                      <a:pt x="2403223" y="215900"/>
                    </a:cubicBezTo>
                    <a:cubicBezTo>
                      <a:pt x="2443717" y="194310"/>
                      <a:pt x="2447398" y="219710"/>
                      <a:pt x="2480529" y="207010"/>
                    </a:cubicBezTo>
                    <a:cubicBezTo>
                      <a:pt x="2480529" y="214630"/>
                      <a:pt x="2517341" y="223520"/>
                      <a:pt x="2480529" y="228600"/>
                    </a:cubicBezTo>
                    <a:cubicBezTo>
                      <a:pt x="2583604" y="256540"/>
                      <a:pt x="2730853" y="233680"/>
                      <a:pt x="2863377" y="240030"/>
                    </a:cubicBezTo>
                    <a:cubicBezTo>
                      <a:pt x="2889146" y="236220"/>
                      <a:pt x="2881783" y="233680"/>
                      <a:pt x="2892827" y="227330"/>
                    </a:cubicBezTo>
                    <a:cubicBezTo>
                      <a:pt x="2977495" y="248920"/>
                      <a:pt x="3076888" y="226060"/>
                      <a:pt x="3165238" y="236220"/>
                    </a:cubicBezTo>
                    <a:cubicBezTo>
                      <a:pt x="3146832" y="227330"/>
                      <a:pt x="3172600" y="201930"/>
                      <a:pt x="3224137" y="200660"/>
                    </a:cubicBezTo>
                    <a:cubicBezTo>
                      <a:pt x="3279356" y="182880"/>
                      <a:pt x="3246225" y="226060"/>
                      <a:pt x="3294081" y="236220"/>
                    </a:cubicBezTo>
                    <a:cubicBezTo>
                      <a:pt x="3319850" y="227330"/>
                      <a:pt x="3364024" y="226060"/>
                      <a:pt x="3382430" y="227330"/>
                    </a:cubicBezTo>
                    <a:lnTo>
                      <a:pt x="3382430" y="229870"/>
                    </a:lnTo>
                    <a:cubicBezTo>
                      <a:pt x="3411880" y="219710"/>
                      <a:pt x="3459736" y="214630"/>
                      <a:pt x="3496549" y="223520"/>
                    </a:cubicBezTo>
                    <a:lnTo>
                      <a:pt x="3489186" y="224790"/>
                    </a:lnTo>
                    <a:cubicBezTo>
                      <a:pt x="3518636" y="226060"/>
                      <a:pt x="3551767" y="237490"/>
                      <a:pt x="3581217" y="236220"/>
                    </a:cubicBezTo>
                    <a:cubicBezTo>
                      <a:pt x="3595942" y="219710"/>
                      <a:pt x="3669566" y="229870"/>
                      <a:pt x="3687972" y="214630"/>
                    </a:cubicBezTo>
                    <a:cubicBezTo>
                      <a:pt x="3691653" y="215900"/>
                      <a:pt x="3687972" y="217170"/>
                      <a:pt x="3695335" y="220980"/>
                    </a:cubicBezTo>
                    <a:lnTo>
                      <a:pt x="3699016" y="207010"/>
                    </a:lnTo>
                    <a:lnTo>
                      <a:pt x="3757915" y="214630"/>
                    </a:lnTo>
                    <a:cubicBezTo>
                      <a:pt x="3743191" y="219710"/>
                      <a:pt x="3743191" y="226060"/>
                      <a:pt x="3724785" y="229870"/>
                    </a:cubicBezTo>
                    <a:cubicBezTo>
                      <a:pt x="3791047" y="240030"/>
                      <a:pt x="3746872" y="217170"/>
                      <a:pt x="3780003" y="209550"/>
                    </a:cubicBezTo>
                    <a:cubicBezTo>
                      <a:pt x="3824178" y="199390"/>
                      <a:pt x="3824178" y="213360"/>
                      <a:pt x="3842584" y="219710"/>
                    </a:cubicBezTo>
                    <a:cubicBezTo>
                      <a:pt x="3824178" y="227330"/>
                      <a:pt x="3809453" y="215900"/>
                      <a:pt x="3798409" y="218440"/>
                    </a:cubicBezTo>
                    <a:cubicBezTo>
                      <a:pt x="3772641" y="229870"/>
                      <a:pt x="3824178" y="223520"/>
                      <a:pt x="3827859" y="231140"/>
                    </a:cubicBezTo>
                    <a:cubicBezTo>
                      <a:pt x="3838903" y="231140"/>
                      <a:pt x="3842584" y="214630"/>
                      <a:pt x="3875715" y="217170"/>
                    </a:cubicBezTo>
                    <a:cubicBezTo>
                      <a:pt x="3905165" y="218440"/>
                      <a:pt x="3971427" y="214630"/>
                      <a:pt x="3964065" y="229870"/>
                    </a:cubicBezTo>
                    <a:cubicBezTo>
                      <a:pt x="3989833" y="222250"/>
                      <a:pt x="4015602" y="223520"/>
                      <a:pt x="4034008" y="215900"/>
                    </a:cubicBezTo>
                    <a:cubicBezTo>
                      <a:pt x="4011921" y="213360"/>
                      <a:pt x="3967746" y="209550"/>
                      <a:pt x="3964065" y="199390"/>
                    </a:cubicBezTo>
                    <a:cubicBezTo>
                      <a:pt x="3986152" y="196850"/>
                      <a:pt x="4026646" y="193040"/>
                      <a:pt x="4034008" y="199390"/>
                    </a:cubicBezTo>
                    <a:lnTo>
                      <a:pt x="4015602" y="203200"/>
                    </a:lnTo>
                    <a:cubicBezTo>
                      <a:pt x="4034008" y="199390"/>
                      <a:pt x="4092908" y="204470"/>
                      <a:pt x="4063458" y="189230"/>
                    </a:cubicBezTo>
                    <a:lnTo>
                      <a:pt x="4107632" y="209550"/>
                    </a:lnTo>
                    <a:cubicBezTo>
                      <a:pt x="4122358" y="198120"/>
                      <a:pt x="4166532" y="198120"/>
                      <a:pt x="4203345" y="195580"/>
                    </a:cubicBezTo>
                    <a:cubicBezTo>
                      <a:pt x="4203345" y="210820"/>
                      <a:pt x="4177576" y="228600"/>
                      <a:pt x="4243838" y="232410"/>
                    </a:cubicBezTo>
                    <a:lnTo>
                      <a:pt x="4302738" y="215900"/>
                    </a:lnTo>
                    <a:cubicBezTo>
                      <a:pt x="4332188" y="214630"/>
                      <a:pt x="4339550" y="218440"/>
                      <a:pt x="4335869" y="227330"/>
                    </a:cubicBezTo>
                    <a:cubicBezTo>
                      <a:pt x="4438943" y="236220"/>
                      <a:pt x="4442624" y="184150"/>
                      <a:pt x="4523611" y="198120"/>
                    </a:cubicBezTo>
                    <a:cubicBezTo>
                      <a:pt x="4490481" y="217170"/>
                      <a:pt x="4516249" y="218440"/>
                      <a:pt x="4553061" y="223520"/>
                    </a:cubicBezTo>
                    <a:cubicBezTo>
                      <a:pt x="4553061" y="220980"/>
                      <a:pt x="4556742" y="214630"/>
                      <a:pt x="4571468" y="213360"/>
                    </a:cubicBezTo>
                    <a:cubicBezTo>
                      <a:pt x="4560424" y="204470"/>
                      <a:pt x="4549380" y="226060"/>
                      <a:pt x="4519930" y="213360"/>
                    </a:cubicBezTo>
                    <a:cubicBezTo>
                      <a:pt x="4512568" y="201930"/>
                      <a:pt x="4553061" y="205740"/>
                      <a:pt x="4571468" y="201930"/>
                    </a:cubicBezTo>
                    <a:cubicBezTo>
                      <a:pt x="4645092" y="242570"/>
                      <a:pt x="4814428" y="212090"/>
                      <a:pt x="4932228" y="231140"/>
                    </a:cubicBezTo>
                    <a:cubicBezTo>
                      <a:pt x="4924866" y="208280"/>
                      <a:pt x="4983765" y="224790"/>
                      <a:pt x="5009534" y="215900"/>
                    </a:cubicBezTo>
                    <a:cubicBezTo>
                      <a:pt x="5002171" y="240030"/>
                      <a:pt x="5075796" y="212090"/>
                      <a:pt x="5108927" y="226060"/>
                    </a:cubicBezTo>
                    <a:lnTo>
                      <a:pt x="5094202" y="207010"/>
                    </a:lnTo>
                    <a:cubicBezTo>
                      <a:pt x="5167827" y="220980"/>
                      <a:pt x="5212001" y="171450"/>
                      <a:pt x="5256176" y="199390"/>
                    </a:cubicBezTo>
                    <a:cubicBezTo>
                      <a:pt x="5296670" y="207010"/>
                      <a:pt x="5241451" y="215900"/>
                      <a:pt x="5226727" y="219710"/>
                    </a:cubicBezTo>
                    <a:cubicBezTo>
                      <a:pt x="5281945" y="245110"/>
                      <a:pt x="5377657" y="199390"/>
                      <a:pt x="5421831" y="227330"/>
                    </a:cubicBezTo>
                    <a:cubicBezTo>
                      <a:pt x="5425513" y="218440"/>
                      <a:pt x="5410788" y="203200"/>
                      <a:pt x="5458644" y="194310"/>
                    </a:cubicBezTo>
                    <a:cubicBezTo>
                      <a:pt x="5499137" y="204470"/>
                      <a:pt x="5576444" y="217170"/>
                      <a:pt x="5569080" y="220980"/>
                    </a:cubicBezTo>
                    <a:cubicBezTo>
                      <a:pt x="5602212" y="215900"/>
                      <a:pt x="5609574" y="209550"/>
                      <a:pt x="5646387" y="217170"/>
                    </a:cubicBezTo>
                    <a:cubicBezTo>
                      <a:pt x="5642705" y="223520"/>
                      <a:pt x="5627980" y="223520"/>
                      <a:pt x="5616937" y="227330"/>
                    </a:cubicBezTo>
                    <a:cubicBezTo>
                      <a:pt x="5672155" y="233680"/>
                      <a:pt x="5720011" y="223520"/>
                      <a:pt x="5767867" y="214630"/>
                    </a:cubicBezTo>
                    <a:cubicBezTo>
                      <a:pt x="5797317" y="232410"/>
                      <a:pt x="5896710" y="223520"/>
                      <a:pt x="5962973" y="233680"/>
                    </a:cubicBezTo>
                    <a:cubicBezTo>
                      <a:pt x="5999785" y="212090"/>
                      <a:pt x="6066047" y="242570"/>
                      <a:pt x="6073409" y="214630"/>
                    </a:cubicBezTo>
                    <a:cubicBezTo>
                      <a:pt x="6073409" y="217170"/>
                      <a:pt x="6080772" y="220980"/>
                      <a:pt x="6084453" y="223520"/>
                    </a:cubicBezTo>
                    <a:cubicBezTo>
                      <a:pt x="6110222" y="215900"/>
                      <a:pt x="6128628" y="196850"/>
                      <a:pt x="6158077" y="195580"/>
                    </a:cubicBezTo>
                    <a:lnTo>
                      <a:pt x="6147034" y="214630"/>
                    </a:lnTo>
                    <a:cubicBezTo>
                      <a:pt x="6139671" y="236220"/>
                      <a:pt x="6220659" y="222250"/>
                      <a:pt x="6239065" y="228600"/>
                    </a:cubicBezTo>
                    <a:cubicBezTo>
                      <a:pt x="6220659" y="215900"/>
                      <a:pt x="6275877" y="229870"/>
                      <a:pt x="6279558" y="217170"/>
                    </a:cubicBezTo>
                    <a:lnTo>
                      <a:pt x="6316371" y="210820"/>
                    </a:lnTo>
                    <a:cubicBezTo>
                      <a:pt x="6375270" y="205740"/>
                      <a:pt x="6323733" y="201930"/>
                      <a:pt x="6393676" y="199390"/>
                    </a:cubicBezTo>
                    <a:cubicBezTo>
                      <a:pt x="6434170" y="198120"/>
                      <a:pt x="6408402" y="220980"/>
                      <a:pt x="6393676" y="218440"/>
                    </a:cubicBezTo>
                    <a:cubicBezTo>
                      <a:pt x="6426808" y="228600"/>
                      <a:pt x="6463620" y="222250"/>
                      <a:pt x="6496751" y="218440"/>
                    </a:cubicBezTo>
                    <a:cubicBezTo>
                      <a:pt x="6482026" y="218440"/>
                      <a:pt x="6478345" y="217170"/>
                      <a:pt x="6493069" y="213360"/>
                    </a:cubicBezTo>
                    <a:cubicBezTo>
                      <a:pt x="6493069" y="215900"/>
                      <a:pt x="6496751" y="217170"/>
                      <a:pt x="6500433" y="218440"/>
                    </a:cubicBezTo>
                    <a:cubicBezTo>
                      <a:pt x="6515157" y="217170"/>
                      <a:pt x="6526200" y="215900"/>
                      <a:pt x="6540925" y="215900"/>
                    </a:cubicBezTo>
                    <a:lnTo>
                      <a:pt x="6540925" y="217170"/>
                    </a:lnTo>
                    <a:cubicBezTo>
                      <a:pt x="6559331" y="215900"/>
                      <a:pt x="6577737" y="214630"/>
                      <a:pt x="6592463" y="213360"/>
                    </a:cubicBezTo>
                    <a:cubicBezTo>
                      <a:pt x="6603506" y="212090"/>
                      <a:pt x="6610869" y="210820"/>
                      <a:pt x="6618231" y="210820"/>
                    </a:cubicBezTo>
                    <a:cubicBezTo>
                      <a:pt x="6640319" y="209550"/>
                      <a:pt x="6647682" y="209550"/>
                      <a:pt x="6625594" y="213360"/>
                    </a:cubicBezTo>
                    <a:cubicBezTo>
                      <a:pt x="6621913" y="212090"/>
                      <a:pt x="6621913" y="210820"/>
                      <a:pt x="6618231" y="210820"/>
                    </a:cubicBezTo>
                    <a:cubicBezTo>
                      <a:pt x="6610869" y="210820"/>
                      <a:pt x="6603506" y="212090"/>
                      <a:pt x="6592463" y="213360"/>
                    </a:cubicBezTo>
                    <a:cubicBezTo>
                      <a:pt x="6577737" y="215900"/>
                      <a:pt x="6563012" y="220980"/>
                      <a:pt x="6551970" y="222250"/>
                    </a:cubicBezTo>
                    <a:cubicBezTo>
                      <a:pt x="6563012" y="222250"/>
                      <a:pt x="6574057" y="223520"/>
                      <a:pt x="6581419" y="226060"/>
                    </a:cubicBezTo>
                    <a:lnTo>
                      <a:pt x="6570376" y="240030"/>
                    </a:lnTo>
                    <a:cubicBezTo>
                      <a:pt x="6596144" y="241300"/>
                      <a:pt x="6662406" y="224790"/>
                      <a:pt x="6662406" y="218440"/>
                    </a:cubicBezTo>
                    <a:cubicBezTo>
                      <a:pt x="6758118" y="231140"/>
                      <a:pt x="6920092" y="220980"/>
                      <a:pt x="6986354" y="212090"/>
                    </a:cubicBezTo>
                    <a:cubicBezTo>
                      <a:pt x="6990035" y="210820"/>
                      <a:pt x="6997398" y="209550"/>
                      <a:pt x="7004760" y="209550"/>
                    </a:cubicBezTo>
                    <a:cubicBezTo>
                      <a:pt x="7001079" y="210820"/>
                      <a:pt x="6993717" y="210820"/>
                      <a:pt x="6986354" y="212090"/>
                    </a:cubicBezTo>
                    <a:cubicBezTo>
                      <a:pt x="6975311" y="215900"/>
                      <a:pt x="6971629" y="219710"/>
                      <a:pt x="6986354" y="214630"/>
                    </a:cubicBezTo>
                    <a:cubicBezTo>
                      <a:pt x="7019485" y="212090"/>
                      <a:pt x="7056297" y="199390"/>
                      <a:pt x="7059979" y="208280"/>
                    </a:cubicBezTo>
                    <a:cubicBezTo>
                      <a:pt x="7093110" y="201930"/>
                      <a:pt x="7089429" y="218440"/>
                      <a:pt x="7140966" y="219710"/>
                    </a:cubicBezTo>
                    <a:cubicBezTo>
                      <a:pt x="7140966" y="222250"/>
                      <a:pt x="7144647" y="212090"/>
                      <a:pt x="7140966" y="208280"/>
                    </a:cubicBezTo>
                    <a:cubicBezTo>
                      <a:pt x="7137284" y="208280"/>
                      <a:pt x="7137284" y="207010"/>
                      <a:pt x="7133603" y="207010"/>
                    </a:cubicBezTo>
                    <a:cubicBezTo>
                      <a:pt x="7137284" y="207010"/>
                      <a:pt x="7140966" y="207010"/>
                      <a:pt x="7140966" y="208280"/>
                    </a:cubicBezTo>
                    <a:cubicBezTo>
                      <a:pt x="7225634" y="227330"/>
                      <a:pt x="7328709" y="194310"/>
                      <a:pt x="7428101" y="207010"/>
                    </a:cubicBezTo>
                    <a:lnTo>
                      <a:pt x="7431783" y="207010"/>
                    </a:lnTo>
                    <a:lnTo>
                      <a:pt x="7428101" y="207010"/>
                    </a:lnTo>
                    <a:cubicBezTo>
                      <a:pt x="7420740" y="208280"/>
                      <a:pt x="7409696" y="215900"/>
                      <a:pt x="7398652" y="220980"/>
                    </a:cubicBezTo>
                    <a:cubicBezTo>
                      <a:pt x="7475958" y="213360"/>
                      <a:pt x="7549583" y="208280"/>
                      <a:pt x="7619526" y="190500"/>
                    </a:cubicBezTo>
                    <a:cubicBezTo>
                      <a:pt x="7612163" y="196850"/>
                      <a:pt x="7615844" y="203200"/>
                      <a:pt x="7597438" y="207010"/>
                    </a:cubicBezTo>
                    <a:cubicBezTo>
                      <a:pt x="7652657" y="207010"/>
                      <a:pt x="7715238" y="203200"/>
                      <a:pt x="7741006" y="189230"/>
                    </a:cubicBezTo>
                    <a:cubicBezTo>
                      <a:pt x="7704194" y="182880"/>
                      <a:pt x="7737324" y="196850"/>
                      <a:pt x="7715238" y="196850"/>
                    </a:cubicBezTo>
                    <a:cubicBezTo>
                      <a:pt x="7674745" y="184150"/>
                      <a:pt x="7744688" y="170180"/>
                      <a:pt x="7781500" y="173990"/>
                    </a:cubicBezTo>
                    <a:lnTo>
                      <a:pt x="7781500" y="176530"/>
                    </a:lnTo>
                    <a:cubicBezTo>
                      <a:pt x="7836718" y="176530"/>
                      <a:pt x="7836718" y="167640"/>
                      <a:pt x="7891937" y="167640"/>
                    </a:cubicBezTo>
                    <a:cubicBezTo>
                      <a:pt x="7925067" y="175260"/>
                      <a:pt x="7862487" y="171450"/>
                      <a:pt x="7877212" y="180340"/>
                    </a:cubicBezTo>
                    <a:cubicBezTo>
                      <a:pt x="7888256" y="203200"/>
                      <a:pt x="7998692" y="195580"/>
                      <a:pt x="8009737" y="198120"/>
                    </a:cubicBezTo>
                    <a:cubicBezTo>
                      <a:pt x="8024461" y="193040"/>
                      <a:pt x="8042867" y="189230"/>
                      <a:pt x="8039186" y="182880"/>
                    </a:cubicBezTo>
                    <a:cubicBezTo>
                      <a:pt x="8079680" y="176530"/>
                      <a:pt x="8057592" y="196850"/>
                      <a:pt x="8087041" y="195580"/>
                    </a:cubicBezTo>
                    <a:lnTo>
                      <a:pt x="8201160" y="152400"/>
                    </a:lnTo>
                    <a:cubicBezTo>
                      <a:pt x="8201160" y="151130"/>
                      <a:pt x="8204842" y="149860"/>
                      <a:pt x="8208523" y="149860"/>
                    </a:cubicBezTo>
                    <a:lnTo>
                      <a:pt x="8201160" y="152400"/>
                    </a:lnTo>
                    <a:cubicBezTo>
                      <a:pt x="8197479" y="158750"/>
                      <a:pt x="8237972" y="171450"/>
                      <a:pt x="8204842" y="180340"/>
                    </a:cubicBezTo>
                    <a:cubicBezTo>
                      <a:pt x="8293191" y="177800"/>
                      <a:pt x="8341047" y="149860"/>
                      <a:pt x="8396266" y="135890"/>
                    </a:cubicBezTo>
                    <a:cubicBezTo>
                      <a:pt x="8422034" y="139700"/>
                      <a:pt x="8506702" y="130810"/>
                      <a:pt x="8536152" y="129540"/>
                    </a:cubicBezTo>
                    <a:cubicBezTo>
                      <a:pt x="8550876" y="142240"/>
                      <a:pt x="8510383" y="128270"/>
                      <a:pt x="8503021" y="138430"/>
                    </a:cubicBezTo>
                    <a:lnTo>
                      <a:pt x="8547195" y="152400"/>
                    </a:lnTo>
                    <a:cubicBezTo>
                      <a:pt x="8488296" y="154940"/>
                      <a:pt x="8554558" y="173990"/>
                      <a:pt x="8521427" y="182880"/>
                    </a:cubicBezTo>
                    <a:cubicBezTo>
                      <a:pt x="8569283" y="175260"/>
                      <a:pt x="8679720" y="184150"/>
                      <a:pt x="8749663" y="187960"/>
                    </a:cubicBezTo>
                    <a:cubicBezTo>
                      <a:pt x="8701807" y="161290"/>
                      <a:pt x="8845375" y="175260"/>
                      <a:pt x="8841693" y="151130"/>
                    </a:cubicBezTo>
                    <a:cubicBezTo>
                      <a:pt x="8922681" y="147320"/>
                      <a:pt x="8882187" y="170180"/>
                      <a:pt x="8915318" y="175260"/>
                    </a:cubicBezTo>
                    <a:cubicBezTo>
                      <a:pt x="8999987" y="166370"/>
                      <a:pt x="9080973" y="172720"/>
                      <a:pt x="9158280" y="170180"/>
                    </a:cubicBezTo>
                    <a:cubicBezTo>
                      <a:pt x="9158280" y="170180"/>
                      <a:pt x="9158280" y="172720"/>
                      <a:pt x="9154598" y="175260"/>
                    </a:cubicBezTo>
                    <a:cubicBezTo>
                      <a:pt x="9224542" y="167640"/>
                      <a:pt x="9342341" y="175260"/>
                      <a:pt x="9412284" y="153670"/>
                    </a:cubicBezTo>
                    <a:cubicBezTo>
                      <a:pt x="9408604" y="158750"/>
                      <a:pt x="9415965" y="162560"/>
                      <a:pt x="9397560" y="166370"/>
                    </a:cubicBezTo>
                    <a:cubicBezTo>
                      <a:pt x="9474866" y="175260"/>
                      <a:pt x="9412284" y="135890"/>
                      <a:pt x="9500635" y="149860"/>
                    </a:cubicBezTo>
                    <a:lnTo>
                      <a:pt x="9478547" y="161290"/>
                    </a:lnTo>
                    <a:cubicBezTo>
                      <a:pt x="9533765" y="149860"/>
                      <a:pt x="9585302" y="171450"/>
                      <a:pt x="9647884" y="153670"/>
                    </a:cubicBezTo>
                    <a:cubicBezTo>
                      <a:pt x="9651564" y="160020"/>
                      <a:pt x="9636840" y="162560"/>
                      <a:pt x="9625796" y="165100"/>
                    </a:cubicBezTo>
                    <a:cubicBezTo>
                      <a:pt x="9684696" y="160020"/>
                      <a:pt x="9747276" y="162560"/>
                      <a:pt x="9795133" y="146050"/>
                    </a:cubicBezTo>
                    <a:cubicBezTo>
                      <a:pt x="9802495" y="153670"/>
                      <a:pt x="9795133" y="160020"/>
                      <a:pt x="9773045" y="165100"/>
                    </a:cubicBezTo>
                    <a:cubicBezTo>
                      <a:pt x="9828264" y="173990"/>
                      <a:pt x="9835626" y="143510"/>
                      <a:pt x="9887164" y="152400"/>
                    </a:cubicBezTo>
                    <a:cubicBezTo>
                      <a:pt x="9901888" y="153670"/>
                      <a:pt x="9931338" y="163830"/>
                      <a:pt x="9920294" y="163830"/>
                    </a:cubicBezTo>
                    <a:cubicBezTo>
                      <a:pt x="9946063" y="153670"/>
                      <a:pt x="10023369" y="153670"/>
                      <a:pt x="10052819" y="149860"/>
                    </a:cubicBezTo>
                    <a:cubicBezTo>
                      <a:pt x="10060181" y="157480"/>
                      <a:pt x="10082268" y="160020"/>
                      <a:pt x="10111718" y="167640"/>
                    </a:cubicBezTo>
                    <a:cubicBezTo>
                      <a:pt x="10362042" y="167640"/>
                      <a:pt x="10619728" y="170180"/>
                      <a:pt x="10870051" y="157480"/>
                    </a:cubicBezTo>
                    <a:cubicBezTo>
                      <a:pt x="10883893" y="156210"/>
                      <a:pt x="10896593" y="153670"/>
                      <a:pt x="10908023" y="151130"/>
                    </a:cubicBezTo>
                    <a:cubicBezTo>
                      <a:pt x="10924533" y="175260"/>
                      <a:pt x="10885163" y="166370"/>
                      <a:pt x="10895323" y="181610"/>
                    </a:cubicBezTo>
                    <a:cubicBezTo>
                      <a:pt x="10894053" y="161290"/>
                      <a:pt x="10911833" y="175260"/>
                      <a:pt x="10941043" y="168910"/>
                    </a:cubicBezTo>
                    <a:lnTo>
                      <a:pt x="10942313" y="171450"/>
                    </a:lnTo>
                    <a:cubicBezTo>
                      <a:pt x="10955013" y="167640"/>
                      <a:pt x="10962633" y="180340"/>
                      <a:pt x="10975333" y="173990"/>
                    </a:cubicBezTo>
                    <a:lnTo>
                      <a:pt x="10975333" y="168910"/>
                    </a:lnTo>
                    <a:cubicBezTo>
                      <a:pt x="10989303" y="156210"/>
                      <a:pt x="11007083" y="195580"/>
                      <a:pt x="11014703" y="168910"/>
                    </a:cubicBezTo>
                    <a:lnTo>
                      <a:pt x="11026133" y="182880"/>
                    </a:lnTo>
                    <a:cubicBezTo>
                      <a:pt x="11040103" y="160020"/>
                      <a:pt x="11048993" y="190500"/>
                      <a:pt x="11066773" y="170180"/>
                    </a:cubicBezTo>
                    <a:lnTo>
                      <a:pt x="11064233" y="173990"/>
                    </a:lnTo>
                    <a:cubicBezTo>
                      <a:pt x="11088363" y="184150"/>
                      <a:pt x="11113763" y="148590"/>
                      <a:pt x="11122653" y="167640"/>
                    </a:cubicBezTo>
                    <a:cubicBezTo>
                      <a:pt x="11142973" y="163830"/>
                      <a:pt x="11165833" y="160020"/>
                      <a:pt x="11169643" y="140970"/>
                    </a:cubicBezTo>
                    <a:cubicBezTo>
                      <a:pt x="11174723" y="147320"/>
                      <a:pt x="11170913" y="158750"/>
                      <a:pt x="11168373" y="165100"/>
                    </a:cubicBezTo>
                    <a:cubicBezTo>
                      <a:pt x="11244573" y="156210"/>
                      <a:pt x="11328393" y="160020"/>
                      <a:pt x="11395703" y="135890"/>
                    </a:cubicBezTo>
                    <a:cubicBezTo>
                      <a:pt x="11399513" y="139700"/>
                      <a:pt x="11394433" y="142240"/>
                      <a:pt x="11393163" y="147320"/>
                    </a:cubicBezTo>
                    <a:cubicBezTo>
                      <a:pt x="11435073" y="125730"/>
                      <a:pt x="11479523" y="170180"/>
                      <a:pt x="11510003" y="129540"/>
                    </a:cubicBezTo>
                    <a:lnTo>
                      <a:pt x="11521433" y="113030"/>
                    </a:lnTo>
                    <a:cubicBezTo>
                      <a:pt x="11531593" y="119380"/>
                      <a:pt x="11530323" y="132080"/>
                      <a:pt x="11537943" y="137160"/>
                    </a:cubicBezTo>
                    <a:cubicBezTo>
                      <a:pt x="11545563" y="125730"/>
                      <a:pt x="11576043" y="134620"/>
                      <a:pt x="11581123" y="119380"/>
                    </a:cubicBezTo>
                    <a:cubicBezTo>
                      <a:pt x="11586203" y="125730"/>
                      <a:pt x="11579853" y="128270"/>
                      <a:pt x="11579853" y="133350"/>
                    </a:cubicBezTo>
                    <a:cubicBezTo>
                      <a:pt x="11598903" y="137160"/>
                      <a:pt x="11621763" y="111760"/>
                      <a:pt x="11639543" y="116840"/>
                    </a:cubicBezTo>
                    <a:lnTo>
                      <a:pt x="11633193" y="124460"/>
                    </a:lnTo>
                    <a:cubicBezTo>
                      <a:pt x="11729713" y="153670"/>
                      <a:pt x="11852903" y="176530"/>
                      <a:pt x="11932913" y="138430"/>
                    </a:cubicBezTo>
                    <a:cubicBezTo>
                      <a:pt x="11954503" y="132080"/>
                      <a:pt x="11943073" y="160020"/>
                      <a:pt x="11951963" y="158750"/>
                    </a:cubicBezTo>
                    <a:cubicBezTo>
                      <a:pt x="12033243" y="128270"/>
                      <a:pt x="12131033" y="176530"/>
                      <a:pt x="12205963" y="128270"/>
                    </a:cubicBezTo>
                    <a:cubicBezTo>
                      <a:pt x="12264383" y="115570"/>
                      <a:pt x="12282163" y="62230"/>
                      <a:pt x="12282163" y="62230"/>
                    </a:cubicBezTo>
                    <a:cubicBezTo>
                      <a:pt x="12143733" y="83820"/>
                      <a:pt x="12019273" y="60960"/>
                      <a:pt x="11879573" y="33020"/>
                    </a:cubicBezTo>
                    <a:close/>
                  </a:path>
                </a:pathLst>
              </a:custGeom>
              <a:solidFill>
                <a:srgbClr val="F0EFEC"/>
              </a:solidFill>
            </p:spPr>
            <p:txBody>
              <a:bodyPr/>
              <a:lstStyle/>
              <a:p>
                <a:endParaRPr lang="en-US"/>
              </a:p>
            </p:txBody>
          </p:sp>
        </p:grpSp>
        <p:grpSp>
          <p:nvGrpSpPr>
            <p:cNvPr id="9" name="Group 9"/>
            <p:cNvGrpSpPr/>
            <p:nvPr/>
          </p:nvGrpSpPr>
          <p:grpSpPr>
            <a:xfrm>
              <a:off x="7825577" y="2217575"/>
              <a:ext cx="4524898" cy="129614"/>
              <a:chOff x="0" y="0"/>
              <a:chExt cx="12414243" cy="355600"/>
            </a:xfrm>
          </p:grpSpPr>
          <p:sp>
            <p:nvSpPr>
              <p:cNvPr id="10" name="Freeform 10"/>
              <p:cNvSpPr/>
              <p:nvPr/>
            </p:nvSpPr>
            <p:spPr>
              <a:xfrm>
                <a:off x="92710" y="21590"/>
                <a:ext cx="12282162" cy="293370"/>
              </a:xfrm>
              <a:custGeom>
                <a:avLst/>
                <a:gdLst/>
                <a:ahLst/>
                <a:cxnLst/>
                <a:rect l="l" t="t" r="r" b="b"/>
                <a:pathLst>
                  <a:path w="12282162" h="293370">
                    <a:moveTo>
                      <a:pt x="11879573" y="33020"/>
                    </a:moveTo>
                    <a:cubicBezTo>
                      <a:pt x="11832583" y="36830"/>
                      <a:pt x="11771623" y="45720"/>
                      <a:pt x="11728443" y="36830"/>
                    </a:cubicBezTo>
                    <a:cubicBezTo>
                      <a:pt x="11546833" y="41910"/>
                      <a:pt x="11365223" y="0"/>
                      <a:pt x="11179803" y="17780"/>
                    </a:cubicBezTo>
                    <a:cubicBezTo>
                      <a:pt x="11189963" y="24130"/>
                      <a:pt x="11179803" y="34290"/>
                      <a:pt x="11169643" y="38100"/>
                    </a:cubicBezTo>
                    <a:lnTo>
                      <a:pt x="11167103" y="31750"/>
                    </a:lnTo>
                    <a:lnTo>
                      <a:pt x="11153133" y="44450"/>
                    </a:lnTo>
                    <a:cubicBezTo>
                      <a:pt x="11139163" y="45720"/>
                      <a:pt x="11145513" y="29210"/>
                      <a:pt x="11156943" y="26670"/>
                    </a:cubicBezTo>
                    <a:cubicBezTo>
                      <a:pt x="11083283" y="26670"/>
                      <a:pt x="11017243" y="33020"/>
                      <a:pt x="10944853" y="29210"/>
                    </a:cubicBezTo>
                    <a:cubicBezTo>
                      <a:pt x="10939773" y="49530"/>
                      <a:pt x="10908023" y="30480"/>
                      <a:pt x="10905483" y="50800"/>
                    </a:cubicBezTo>
                    <a:cubicBezTo>
                      <a:pt x="10901673" y="46990"/>
                      <a:pt x="10905483" y="45720"/>
                      <a:pt x="10906753" y="41910"/>
                    </a:cubicBezTo>
                    <a:cubicBezTo>
                      <a:pt x="10892783" y="44450"/>
                      <a:pt x="10882623" y="46990"/>
                      <a:pt x="10873733" y="48260"/>
                    </a:cubicBezTo>
                    <a:cubicBezTo>
                      <a:pt x="10811152" y="50800"/>
                      <a:pt x="10778022" y="45720"/>
                      <a:pt x="10682310" y="27940"/>
                    </a:cubicBezTo>
                    <a:cubicBezTo>
                      <a:pt x="10119081" y="11430"/>
                      <a:pt x="9577941" y="25400"/>
                      <a:pt x="9025756" y="19050"/>
                    </a:cubicBezTo>
                    <a:cubicBezTo>
                      <a:pt x="8466209" y="22860"/>
                      <a:pt x="7914025" y="40640"/>
                      <a:pt x="7339753" y="45720"/>
                    </a:cubicBezTo>
                    <a:cubicBezTo>
                      <a:pt x="7251403" y="77470"/>
                      <a:pt x="7129923" y="62230"/>
                      <a:pt x="7026848" y="90170"/>
                    </a:cubicBezTo>
                    <a:lnTo>
                      <a:pt x="7034211" y="80010"/>
                    </a:lnTo>
                    <a:cubicBezTo>
                      <a:pt x="6945861" y="93980"/>
                      <a:pt x="6923774" y="77470"/>
                      <a:pt x="6809656" y="66040"/>
                    </a:cubicBezTo>
                    <a:cubicBezTo>
                      <a:pt x="6809656" y="77470"/>
                      <a:pt x="6765481" y="68580"/>
                      <a:pt x="6783887" y="87630"/>
                    </a:cubicBezTo>
                    <a:cubicBezTo>
                      <a:pt x="6743394" y="102870"/>
                      <a:pt x="6713944" y="60960"/>
                      <a:pt x="6658724" y="69850"/>
                    </a:cubicBezTo>
                    <a:cubicBezTo>
                      <a:pt x="6655045" y="63500"/>
                      <a:pt x="6658724" y="81280"/>
                      <a:pt x="6647682" y="74930"/>
                    </a:cubicBezTo>
                    <a:cubicBezTo>
                      <a:pt x="6504114" y="97790"/>
                      <a:pt x="6677131" y="64770"/>
                      <a:pt x="6489389" y="46990"/>
                    </a:cubicBezTo>
                    <a:cubicBezTo>
                      <a:pt x="6231703" y="53340"/>
                      <a:pt x="5970335" y="72390"/>
                      <a:pt x="5723693" y="60960"/>
                    </a:cubicBezTo>
                    <a:cubicBezTo>
                      <a:pt x="5738418" y="59690"/>
                      <a:pt x="5745780" y="74930"/>
                      <a:pt x="5720012" y="74930"/>
                    </a:cubicBezTo>
                    <a:cubicBezTo>
                      <a:pt x="5694243" y="44450"/>
                      <a:pt x="5635343" y="82550"/>
                      <a:pt x="5591169" y="71120"/>
                    </a:cubicBezTo>
                    <a:cubicBezTo>
                      <a:pt x="5594849" y="64770"/>
                      <a:pt x="5616937" y="63500"/>
                      <a:pt x="5627981" y="59690"/>
                    </a:cubicBezTo>
                    <a:cubicBezTo>
                      <a:pt x="5517544" y="46990"/>
                      <a:pt x="5421832" y="66040"/>
                      <a:pt x="5318758" y="53340"/>
                    </a:cubicBezTo>
                    <a:cubicBezTo>
                      <a:pt x="5219364" y="66040"/>
                      <a:pt x="5097884" y="39370"/>
                      <a:pt x="5031622" y="54610"/>
                    </a:cubicBezTo>
                    <a:cubicBezTo>
                      <a:pt x="5046346" y="43180"/>
                      <a:pt x="4987447" y="45720"/>
                      <a:pt x="4965360" y="39370"/>
                    </a:cubicBezTo>
                    <a:cubicBezTo>
                      <a:pt x="4891735" y="74930"/>
                      <a:pt x="4766573" y="26670"/>
                      <a:pt x="4678224" y="50800"/>
                    </a:cubicBezTo>
                    <a:lnTo>
                      <a:pt x="4681905" y="44450"/>
                    </a:lnTo>
                    <a:cubicBezTo>
                      <a:pt x="4405813" y="46990"/>
                      <a:pt x="4107633" y="39370"/>
                      <a:pt x="3824178" y="55880"/>
                    </a:cubicBezTo>
                    <a:cubicBezTo>
                      <a:pt x="3662205" y="59690"/>
                      <a:pt x="3481824" y="27940"/>
                      <a:pt x="3305125" y="43180"/>
                    </a:cubicBezTo>
                    <a:cubicBezTo>
                      <a:pt x="3271994" y="48260"/>
                      <a:pt x="3297763" y="55880"/>
                      <a:pt x="3271994" y="58420"/>
                    </a:cubicBezTo>
                    <a:cubicBezTo>
                      <a:pt x="3227819" y="57150"/>
                      <a:pt x="3271994" y="46990"/>
                      <a:pt x="3253588" y="43180"/>
                    </a:cubicBezTo>
                    <a:cubicBezTo>
                      <a:pt x="3165238" y="57150"/>
                      <a:pt x="3051120" y="40640"/>
                      <a:pt x="2940683" y="40640"/>
                    </a:cubicBezTo>
                    <a:cubicBezTo>
                      <a:pt x="2925959" y="45720"/>
                      <a:pt x="2896509" y="48260"/>
                      <a:pt x="2907552" y="55880"/>
                    </a:cubicBezTo>
                    <a:cubicBezTo>
                      <a:pt x="2786072" y="31750"/>
                      <a:pt x="2620416" y="64770"/>
                      <a:pt x="2495254" y="45720"/>
                    </a:cubicBezTo>
                    <a:cubicBezTo>
                      <a:pt x="2539430" y="76200"/>
                      <a:pt x="2421630" y="62230"/>
                      <a:pt x="2377455" y="69850"/>
                    </a:cubicBezTo>
                    <a:cubicBezTo>
                      <a:pt x="2351687" y="68580"/>
                      <a:pt x="2351687" y="60960"/>
                      <a:pt x="2359049" y="54610"/>
                    </a:cubicBezTo>
                    <a:cubicBezTo>
                      <a:pt x="2267018" y="58420"/>
                      <a:pt x="2219162" y="59690"/>
                      <a:pt x="2105044" y="50800"/>
                    </a:cubicBezTo>
                    <a:cubicBezTo>
                      <a:pt x="2053507" y="54610"/>
                      <a:pt x="2038782" y="71120"/>
                      <a:pt x="1976201" y="66040"/>
                    </a:cubicBezTo>
                    <a:cubicBezTo>
                      <a:pt x="1939389" y="44450"/>
                      <a:pt x="1847358" y="64770"/>
                      <a:pt x="1788458" y="57150"/>
                    </a:cubicBezTo>
                    <a:cubicBezTo>
                      <a:pt x="1803184" y="74930"/>
                      <a:pt x="1725877" y="90170"/>
                      <a:pt x="1666978" y="82550"/>
                    </a:cubicBezTo>
                    <a:lnTo>
                      <a:pt x="1685384" y="57150"/>
                    </a:lnTo>
                    <a:cubicBezTo>
                      <a:pt x="1663297" y="58420"/>
                      <a:pt x="1641209"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26484" y="237490"/>
                      <a:pt x="1681702" y="238760"/>
                      <a:pt x="1766371" y="250190"/>
                    </a:cubicBezTo>
                    <a:cubicBezTo>
                      <a:pt x="1729558" y="245110"/>
                      <a:pt x="1766371" y="233680"/>
                      <a:pt x="1784777" y="232410"/>
                    </a:cubicBezTo>
                    <a:lnTo>
                      <a:pt x="1825270" y="250190"/>
                    </a:lnTo>
                    <a:cubicBezTo>
                      <a:pt x="1873126" y="260350"/>
                      <a:pt x="1939388" y="243840"/>
                      <a:pt x="1983563" y="233680"/>
                    </a:cubicBezTo>
                    <a:cubicBezTo>
                      <a:pt x="1990925" y="237490"/>
                      <a:pt x="1994607" y="242570"/>
                      <a:pt x="1994607" y="246380"/>
                    </a:cubicBezTo>
                    <a:cubicBezTo>
                      <a:pt x="2038781" y="257810"/>
                      <a:pt x="2038781" y="236220"/>
                      <a:pt x="2057188" y="232410"/>
                    </a:cubicBezTo>
                    <a:lnTo>
                      <a:pt x="2086638" y="245110"/>
                    </a:lnTo>
                    <a:lnTo>
                      <a:pt x="2094000" y="232410"/>
                    </a:lnTo>
                    <a:cubicBezTo>
                      <a:pt x="2138175" y="224790"/>
                      <a:pt x="2197074" y="228600"/>
                      <a:pt x="2189712" y="248920"/>
                    </a:cubicBezTo>
                    <a:cubicBezTo>
                      <a:pt x="2208118" y="245110"/>
                      <a:pt x="2222843" y="241300"/>
                      <a:pt x="2200755" y="234950"/>
                    </a:cubicBezTo>
                    <a:cubicBezTo>
                      <a:pt x="2244930" y="246380"/>
                      <a:pt x="2362730" y="246380"/>
                      <a:pt x="2440035" y="240030"/>
                    </a:cubicBezTo>
                    <a:cubicBezTo>
                      <a:pt x="2403223" y="234950"/>
                      <a:pt x="2406904" y="228600"/>
                      <a:pt x="2403223" y="215900"/>
                    </a:cubicBezTo>
                    <a:cubicBezTo>
                      <a:pt x="2443717" y="194310"/>
                      <a:pt x="2447398" y="219710"/>
                      <a:pt x="2480529" y="207010"/>
                    </a:cubicBezTo>
                    <a:cubicBezTo>
                      <a:pt x="2480529" y="214630"/>
                      <a:pt x="2517341" y="223520"/>
                      <a:pt x="2480529" y="228600"/>
                    </a:cubicBezTo>
                    <a:cubicBezTo>
                      <a:pt x="2583604" y="256540"/>
                      <a:pt x="2730853" y="233680"/>
                      <a:pt x="2863377" y="240030"/>
                    </a:cubicBezTo>
                    <a:cubicBezTo>
                      <a:pt x="2889146" y="236220"/>
                      <a:pt x="2881783" y="233680"/>
                      <a:pt x="2892827" y="227330"/>
                    </a:cubicBezTo>
                    <a:cubicBezTo>
                      <a:pt x="2977495" y="248920"/>
                      <a:pt x="3076888" y="226060"/>
                      <a:pt x="3165238" y="236220"/>
                    </a:cubicBezTo>
                    <a:cubicBezTo>
                      <a:pt x="3146832" y="227330"/>
                      <a:pt x="3172600" y="201930"/>
                      <a:pt x="3224137" y="200660"/>
                    </a:cubicBezTo>
                    <a:cubicBezTo>
                      <a:pt x="3279356" y="182880"/>
                      <a:pt x="3246225" y="226060"/>
                      <a:pt x="3294081" y="236220"/>
                    </a:cubicBezTo>
                    <a:cubicBezTo>
                      <a:pt x="3319850" y="227330"/>
                      <a:pt x="3364024" y="226060"/>
                      <a:pt x="3382430" y="227330"/>
                    </a:cubicBezTo>
                    <a:lnTo>
                      <a:pt x="3382430" y="229870"/>
                    </a:lnTo>
                    <a:cubicBezTo>
                      <a:pt x="3411880" y="219710"/>
                      <a:pt x="3459736" y="214630"/>
                      <a:pt x="3496549" y="223520"/>
                    </a:cubicBezTo>
                    <a:lnTo>
                      <a:pt x="3489186" y="224790"/>
                    </a:lnTo>
                    <a:cubicBezTo>
                      <a:pt x="3518636" y="226060"/>
                      <a:pt x="3551767" y="237490"/>
                      <a:pt x="3581217" y="236220"/>
                    </a:cubicBezTo>
                    <a:cubicBezTo>
                      <a:pt x="3595942" y="219710"/>
                      <a:pt x="3669566" y="229870"/>
                      <a:pt x="3687972" y="214630"/>
                    </a:cubicBezTo>
                    <a:cubicBezTo>
                      <a:pt x="3691653" y="215900"/>
                      <a:pt x="3687972" y="217170"/>
                      <a:pt x="3695335" y="220980"/>
                    </a:cubicBezTo>
                    <a:lnTo>
                      <a:pt x="3699016" y="207010"/>
                    </a:lnTo>
                    <a:lnTo>
                      <a:pt x="3757915" y="214630"/>
                    </a:lnTo>
                    <a:cubicBezTo>
                      <a:pt x="3743191" y="219710"/>
                      <a:pt x="3743191" y="226060"/>
                      <a:pt x="3724785" y="229870"/>
                    </a:cubicBezTo>
                    <a:cubicBezTo>
                      <a:pt x="3791047" y="240030"/>
                      <a:pt x="3746872" y="217170"/>
                      <a:pt x="3780003" y="209550"/>
                    </a:cubicBezTo>
                    <a:cubicBezTo>
                      <a:pt x="3824178" y="199390"/>
                      <a:pt x="3824178" y="213360"/>
                      <a:pt x="3842584" y="219710"/>
                    </a:cubicBezTo>
                    <a:cubicBezTo>
                      <a:pt x="3824178" y="227330"/>
                      <a:pt x="3809453" y="215900"/>
                      <a:pt x="3798409" y="218440"/>
                    </a:cubicBezTo>
                    <a:cubicBezTo>
                      <a:pt x="3772641" y="229870"/>
                      <a:pt x="3824178" y="223520"/>
                      <a:pt x="3827859" y="231140"/>
                    </a:cubicBezTo>
                    <a:cubicBezTo>
                      <a:pt x="3838903" y="231140"/>
                      <a:pt x="3842584" y="214630"/>
                      <a:pt x="3875715" y="217170"/>
                    </a:cubicBezTo>
                    <a:cubicBezTo>
                      <a:pt x="3905165" y="218440"/>
                      <a:pt x="3971427" y="214630"/>
                      <a:pt x="3964065" y="229870"/>
                    </a:cubicBezTo>
                    <a:cubicBezTo>
                      <a:pt x="3989833" y="222250"/>
                      <a:pt x="4015602" y="223520"/>
                      <a:pt x="4034008" y="215900"/>
                    </a:cubicBezTo>
                    <a:cubicBezTo>
                      <a:pt x="4011921" y="213360"/>
                      <a:pt x="3967746" y="209550"/>
                      <a:pt x="3964065" y="199390"/>
                    </a:cubicBezTo>
                    <a:cubicBezTo>
                      <a:pt x="3986152" y="196850"/>
                      <a:pt x="4026646" y="193040"/>
                      <a:pt x="4034008" y="199390"/>
                    </a:cubicBezTo>
                    <a:lnTo>
                      <a:pt x="4015602" y="203200"/>
                    </a:lnTo>
                    <a:cubicBezTo>
                      <a:pt x="4034008" y="199390"/>
                      <a:pt x="4092908" y="204470"/>
                      <a:pt x="4063458" y="189230"/>
                    </a:cubicBezTo>
                    <a:lnTo>
                      <a:pt x="4107632" y="209550"/>
                    </a:lnTo>
                    <a:cubicBezTo>
                      <a:pt x="4122358" y="198120"/>
                      <a:pt x="4166532" y="198120"/>
                      <a:pt x="4203345" y="195580"/>
                    </a:cubicBezTo>
                    <a:cubicBezTo>
                      <a:pt x="4203345" y="210820"/>
                      <a:pt x="4177576" y="228600"/>
                      <a:pt x="4243838" y="232410"/>
                    </a:cubicBezTo>
                    <a:lnTo>
                      <a:pt x="4302738" y="215900"/>
                    </a:lnTo>
                    <a:cubicBezTo>
                      <a:pt x="4332188" y="214630"/>
                      <a:pt x="4339550" y="218440"/>
                      <a:pt x="4335869" y="227330"/>
                    </a:cubicBezTo>
                    <a:cubicBezTo>
                      <a:pt x="4438943" y="236220"/>
                      <a:pt x="4442624" y="184150"/>
                      <a:pt x="4523611" y="198120"/>
                    </a:cubicBezTo>
                    <a:cubicBezTo>
                      <a:pt x="4490481" y="217170"/>
                      <a:pt x="4516249" y="218440"/>
                      <a:pt x="4553061" y="223520"/>
                    </a:cubicBezTo>
                    <a:cubicBezTo>
                      <a:pt x="4553061" y="220980"/>
                      <a:pt x="4556742" y="214630"/>
                      <a:pt x="4571468" y="213360"/>
                    </a:cubicBezTo>
                    <a:cubicBezTo>
                      <a:pt x="4560424" y="204470"/>
                      <a:pt x="4549380" y="226060"/>
                      <a:pt x="4519930" y="213360"/>
                    </a:cubicBezTo>
                    <a:cubicBezTo>
                      <a:pt x="4512568" y="201930"/>
                      <a:pt x="4553061" y="205740"/>
                      <a:pt x="4571468" y="201930"/>
                    </a:cubicBezTo>
                    <a:cubicBezTo>
                      <a:pt x="4645092" y="242570"/>
                      <a:pt x="4814428" y="212090"/>
                      <a:pt x="4932228" y="231140"/>
                    </a:cubicBezTo>
                    <a:cubicBezTo>
                      <a:pt x="4924866" y="208280"/>
                      <a:pt x="4983765" y="224790"/>
                      <a:pt x="5009534" y="215900"/>
                    </a:cubicBezTo>
                    <a:cubicBezTo>
                      <a:pt x="5002171" y="240030"/>
                      <a:pt x="5075796" y="212090"/>
                      <a:pt x="5108927" y="226060"/>
                    </a:cubicBezTo>
                    <a:lnTo>
                      <a:pt x="5094202" y="207010"/>
                    </a:lnTo>
                    <a:cubicBezTo>
                      <a:pt x="5167827" y="220980"/>
                      <a:pt x="5212001" y="171450"/>
                      <a:pt x="5256176" y="199390"/>
                    </a:cubicBezTo>
                    <a:cubicBezTo>
                      <a:pt x="5296670" y="207010"/>
                      <a:pt x="5241451" y="215900"/>
                      <a:pt x="5226727" y="219710"/>
                    </a:cubicBezTo>
                    <a:cubicBezTo>
                      <a:pt x="5281945" y="245110"/>
                      <a:pt x="5377657" y="199390"/>
                      <a:pt x="5421831" y="227330"/>
                    </a:cubicBezTo>
                    <a:cubicBezTo>
                      <a:pt x="5425513" y="218440"/>
                      <a:pt x="5410788" y="203200"/>
                      <a:pt x="5458644" y="194310"/>
                    </a:cubicBezTo>
                    <a:cubicBezTo>
                      <a:pt x="5499137" y="204470"/>
                      <a:pt x="5576444" y="217170"/>
                      <a:pt x="5569080" y="220980"/>
                    </a:cubicBezTo>
                    <a:cubicBezTo>
                      <a:pt x="5602212" y="215900"/>
                      <a:pt x="5609574" y="209550"/>
                      <a:pt x="5646387" y="217170"/>
                    </a:cubicBezTo>
                    <a:cubicBezTo>
                      <a:pt x="5642705" y="223520"/>
                      <a:pt x="5627980" y="223520"/>
                      <a:pt x="5616937" y="227330"/>
                    </a:cubicBezTo>
                    <a:cubicBezTo>
                      <a:pt x="5672155" y="233680"/>
                      <a:pt x="5720011" y="223520"/>
                      <a:pt x="5767867" y="214630"/>
                    </a:cubicBezTo>
                    <a:cubicBezTo>
                      <a:pt x="5797317" y="232410"/>
                      <a:pt x="5896710" y="223520"/>
                      <a:pt x="5962973" y="233680"/>
                    </a:cubicBezTo>
                    <a:cubicBezTo>
                      <a:pt x="5999785" y="212090"/>
                      <a:pt x="6066047" y="242570"/>
                      <a:pt x="6073409" y="214630"/>
                    </a:cubicBezTo>
                    <a:cubicBezTo>
                      <a:pt x="6073409" y="217170"/>
                      <a:pt x="6080772" y="220980"/>
                      <a:pt x="6084453" y="223520"/>
                    </a:cubicBezTo>
                    <a:cubicBezTo>
                      <a:pt x="6110222" y="215900"/>
                      <a:pt x="6128628" y="196850"/>
                      <a:pt x="6158077" y="195580"/>
                    </a:cubicBezTo>
                    <a:lnTo>
                      <a:pt x="6147034" y="214630"/>
                    </a:lnTo>
                    <a:cubicBezTo>
                      <a:pt x="6139671" y="236220"/>
                      <a:pt x="6220659" y="222250"/>
                      <a:pt x="6239065" y="228600"/>
                    </a:cubicBezTo>
                    <a:cubicBezTo>
                      <a:pt x="6220659" y="215900"/>
                      <a:pt x="6275877" y="229870"/>
                      <a:pt x="6279558" y="217170"/>
                    </a:cubicBezTo>
                    <a:lnTo>
                      <a:pt x="6316371" y="210820"/>
                    </a:lnTo>
                    <a:cubicBezTo>
                      <a:pt x="6375270" y="205740"/>
                      <a:pt x="6323733" y="201930"/>
                      <a:pt x="6393676" y="199390"/>
                    </a:cubicBezTo>
                    <a:cubicBezTo>
                      <a:pt x="6434170" y="198120"/>
                      <a:pt x="6408402" y="220980"/>
                      <a:pt x="6393676" y="218440"/>
                    </a:cubicBezTo>
                    <a:cubicBezTo>
                      <a:pt x="6426808" y="228600"/>
                      <a:pt x="6463620" y="222250"/>
                      <a:pt x="6496751" y="218440"/>
                    </a:cubicBezTo>
                    <a:cubicBezTo>
                      <a:pt x="6482026" y="218440"/>
                      <a:pt x="6478345" y="217170"/>
                      <a:pt x="6493069" y="213360"/>
                    </a:cubicBezTo>
                    <a:cubicBezTo>
                      <a:pt x="6493069" y="215900"/>
                      <a:pt x="6496751" y="217170"/>
                      <a:pt x="6500433" y="218440"/>
                    </a:cubicBezTo>
                    <a:cubicBezTo>
                      <a:pt x="6515157" y="217170"/>
                      <a:pt x="6526200" y="215900"/>
                      <a:pt x="6540925" y="215900"/>
                    </a:cubicBezTo>
                    <a:lnTo>
                      <a:pt x="6540925" y="217170"/>
                    </a:lnTo>
                    <a:cubicBezTo>
                      <a:pt x="6559331" y="215900"/>
                      <a:pt x="6577737" y="214630"/>
                      <a:pt x="6592463" y="213360"/>
                    </a:cubicBezTo>
                    <a:cubicBezTo>
                      <a:pt x="6603506" y="212090"/>
                      <a:pt x="6610869" y="210820"/>
                      <a:pt x="6618231" y="210820"/>
                    </a:cubicBezTo>
                    <a:cubicBezTo>
                      <a:pt x="6640319" y="209550"/>
                      <a:pt x="6647682" y="209550"/>
                      <a:pt x="6625594" y="213360"/>
                    </a:cubicBezTo>
                    <a:cubicBezTo>
                      <a:pt x="6621913" y="212090"/>
                      <a:pt x="6621913" y="210820"/>
                      <a:pt x="6618231" y="210820"/>
                    </a:cubicBezTo>
                    <a:cubicBezTo>
                      <a:pt x="6610869" y="210820"/>
                      <a:pt x="6603506" y="212090"/>
                      <a:pt x="6592463" y="213360"/>
                    </a:cubicBezTo>
                    <a:cubicBezTo>
                      <a:pt x="6577737" y="215900"/>
                      <a:pt x="6563012" y="220980"/>
                      <a:pt x="6551970" y="222250"/>
                    </a:cubicBezTo>
                    <a:cubicBezTo>
                      <a:pt x="6563012" y="222250"/>
                      <a:pt x="6574057" y="223520"/>
                      <a:pt x="6581419" y="226060"/>
                    </a:cubicBezTo>
                    <a:lnTo>
                      <a:pt x="6570376" y="240030"/>
                    </a:lnTo>
                    <a:cubicBezTo>
                      <a:pt x="6596144" y="241300"/>
                      <a:pt x="6662406" y="224790"/>
                      <a:pt x="6662406" y="218440"/>
                    </a:cubicBezTo>
                    <a:cubicBezTo>
                      <a:pt x="6758118" y="231140"/>
                      <a:pt x="6920092" y="220980"/>
                      <a:pt x="6986354" y="212090"/>
                    </a:cubicBezTo>
                    <a:cubicBezTo>
                      <a:pt x="6990035" y="210820"/>
                      <a:pt x="6997398" y="209550"/>
                      <a:pt x="7004760" y="209550"/>
                    </a:cubicBezTo>
                    <a:cubicBezTo>
                      <a:pt x="7001079" y="210820"/>
                      <a:pt x="6993717" y="210820"/>
                      <a:pt x="6986354" y="212090"/>
                    </a:cubicBezTo>
                    <a:cubicBezTo>
                      <a:pt x="6975311" y="215900"/>
                      <a:pt x="6971629" y="219710"/>
                      <a:pt x="6986354" y="214630"/>
                    </a:cubicBezTo>
                    <a:cubicBezTo>
                      <a:pt x="7019485" y="212090"/>
                      <a:pt x="7056297" y="199390"/>
                      <a:pt x="7059979" y="208280"/>
                    </a:cubicBezTo>
                    <a:cubicBezTo>
                      <a:pt x="7093110" y="201930"/>
                      <a:pt x="7089429" y="218440"/>
                      <a:pt x="7140966" y="219710"/>
                    </a:cubicBezTo>
                    <a:cubicBezTo>
                      <a:pt x="7140966" y="222250"/>
                      <a:pt x="7144647" y="212090"/>
                      <a:pt x="7140966" y="208280"/>
                    </a:cubicBezTo>
                    <a:cubicBezTo>
                      <a:pt x="7137284" y="208280"/>
                      <a:pt x="7137284" y="207010"/>
                      <a:pt x="7133603" y="207010"/>
                    </a:cubicBezTo>
                    <a:cubicBezTo>
                      <a:pt x="7137284" y="207010"/>
                      <a:pt x="7140966" y="207010"/>
                      <a:pt x="7140966" y="208280"/>
                    </a:cubicBezTo>
                    <a:cubicBezTo>
                      <a:pt x="7225634" y="227330"/>
                      <a:pt x="7328709" y="194310"/>
                      <a:pt x="7428101" y="207010"/>
                    </a:cubicBezTo>
                    <a:lnTo>
                      <a:pt x="7431783" y="207010"/>
                    </a:lnTo>
                    <a:lnTo>
                      <a:pt x="7428101" y="207010"/>
                    </a:lnTo>
                    <a:cubicBezTo>
                      <a:pt x="7420740" y="208280"/>
                      <a:pt x="7409696" y="215900"/>
                      <a:pt x="7398652" y="220980"/>
                    </a:cubicBezTo>
                    <a:cubicBezTo>
                      <a:pt x="7475958" y="213360"/>
                      <a:pt x="7549583" y="208280"/>
                      <a:pt x="7619526" y="190500"/>
                    </a:cubicBezTo>
                    <a:cubicBezTo>
                      <a:pt x="7612163" y="196850"/>
                      <a:pt x="7615844" y="203200"/>
                      <a:pt x="7597438" y="207010"/>
                    </a:cubicBezTo>
                    <a:cubicBezTo>
                      <a:pt x="7652657" y="207010"/>
                      <a:pt x="7715238" y="203200"/>
                      <a:pt x="7741006" y="189230"/>
                    </a:cubicBezTo>
                    <a:cubicBezTo>
                      <a:pt x="7704194" y="182880"/>
                      <a:pt x="7737324" y="196850"/>
                      <a:pt x="7715238" y="196850"/>
                    </a:cubicBezTo>
                    <a:cubicBezTo>
                      <a:pt x="7674745" y="184150"/>
                      <a:pt x="7744688" y="170180"/>
                      <a:pt x="7781500" y="173990"/>
                    </a:cubicBezTo>
                    <a:lnTo>
                      <a:pt x="7781500" y="176530"/>
                    </a:lnTo>
                    <a:cubicBezTo>
                      <a:pt x="7836718" y="176530"/>
                      <a:pt x="7836718" y="167640"/>
                      <a:pt x="7891937" y="167640"/>
                    </a:cubicBezTo>
                    <a:cubicBezTo>
                      <a:pt x="7925067" y="175260"/>
                      <a:pt x="7862487" y="171450"/>
                      <a:pt x="7877212" y="180340"/>
                    </a:cubicBezTo>
                    <a:cubicBezTo>
                      <a:pt x="7888256" y="203200"/>
                      <a:pt x="7998692" y="195580"/>
                      <a:pt x="8009737" y="198120"/>
                    </a:cubicBezTo>
                    <a:cubicBezTo>
                      <a:pt x="8024461" y="193040"/>
                      <a:pt x="8042867" y="189230"/>
                      <a:pt x="8039186" y="182880"/>
                    </a:cubicBezTo>
                    <a:cubicBezTo>
                      <a:pt x="8079680" y="176530"/>
                      <a:pt x="8057592" y="196850"/>
                      <a:pt x="8087041" y="195580"/>
                    </a:cubicBezTo>
                    <a:lnTo>
                      <a:pt x="8201160" y="152400"/>
                    </a:lnTo>
                    <a:cubicBezTo>
                      <a:pt x="8201160" y="151130"/>
                      <a:pt x="8204842" y="149860"/>
                      <a:pt x="8208523" y="149860"/>
                    </a:cubicBezTo>
                    <a:lnTo>
                      <a:pt x="8201160" y="152400"/>
                    </a:lnTo>
                    <a:cubicBezTo>
                      <a:pt x="8197479" y="158750"/>
                      <a:pt x="8237972" y="171450"/>
                      <a:pt x="8204842" y="180340"/>
                    </a:cubicBezTo>
                    <a:cubicBezTo>
                      <a:pt x="8293191" y="177800"/>
                      <a:pt x="8341047" y="149860"/>
                      <a:pt x="8396266" y="135890"/>
                    </a:cubicBezTo>
                    <a:cubicBezTo>
                      <a:pt x="8422034" y="139700"/>
                      <a:pt x="8506702" y="130810"/>
                      <a:pt x="8536152" y="129540"/>
                    </a:cubicBezTo>
                    <a:cubicBezTo>
                      <a:pt x="8550876" y="142240"/>
                      <a:pt x="8510383" y="128270"/>
                      <a:pt x="8503021" y="138430"/>
                    </a:cubicBezTo>
                    <a:lnTo>
                      <a:pt x="8547195" y="152400"/>
                    </a:lnTo>
                    <a:cubicBezTo>
                      <a:pt x="8488296" y="154940"/>
                      <a:pt x="8554558" y="173990"/>
                      <a:pt x="8521427" y="182880"/>
                    </a:cubicBezTo>
                    <a:cubicBezTo>
                      <a:pt x="8569283" y="175260"/>
                      <a:pt x="8679720" y="184150"/>
                      <a:pt x="8749663" y="187960"/>
                    </a:cubicBezTo>
                    <a:cubicBezTo>
                      <a:pt x="8701807" y="161290"/>
                      <a:pt x="8845375" y="175260"/>
                      <a:pt x="8841693" y="151130"/>
                    </a:cubicBezTo>
                    <a:cubicBezTo>
                      <a:pt x="8922681" y="147320"/>
                      <a:pt x="8882187" y="170180"/>
                      <a:pt x="8915318" y="175260"/>
                    </a:cubicBezTo>
                    <a:cubicBezTo>
                      <a:pt x="8999987" y="166370"/>
                      <a:pt x="9080973" y="172720"/>
                      <a:pt x="9158280" y="170180"/>
                    </a:cubicBezTo>
                    <a:cubicBezTo>
                      <a:pt x="9158280" y="170180"/>
                      <a:pt x="9158280" y="172720"/>
                      <a:pt x="9154598" y="175260"/>
                    </a:cubicBezTo>
                    <a:cubicBezTo>
                      <a:pt x="9224542" y="167640"/>
                      <a:pt x="9342341" y="175260"/>
                      <a:pt x="9412284" y="153670"/>
                    </a:cubicBezTo>
                    <a:cubicBezTo>
                      <a:pt x="9408604" y="158750"/>
                      <a:pt x="9415965" y="162560"/>
                      <a:pt x="9397560" y="166370"/>
                    </a:cubicBezTo>
                    <a:cubicBezTo>
                      <a:pt x="9474866" y="175260"/>
                      <a:pt x="9412284" y="135890"/>
                      <a:pt x="9500635" y="149860"/>
                    </a:cubicBezTo>
                    <a:lnTo>
                      <a:pt x="9478547" y="161290"/>
                    </a:lnTo>
                    <a:cubicBezTo>
                      <a:pt x="9533765" y="149860"/>
                      <a:pt x="9585302" y="171450"/>
                      <a:pt x="9647884" y="153670"/>
                    </a:cubicBezTo>
                    <a:cubicBezTo>
                      <a:pt x="9651564" y="160020"/>
                      <a:pt x="9636840" y="162560"/>
                      <a:pt x="9625796" y="165100"/>
                    </a:cubicBezTo>
                    <a:cubicBezTo>
                      <a:pt x="9684696" y="160020"/>
                      <a:pt x="9747276" y="162560"/>
                      <a:pt x="9795133" y="146050"/>
                    </a:cubicBezTo>
                    <a:cubicBezTo>
                      <a:pt x="9802495" y="153670"/>
                      <a:pt x="9795133" y="160020"/>
                      <a:pt x="9773045" y="165100"/>
                    </a:cubicBezTo>
                    <a:cubicBezTo>
                      <a:pt x="9828264" y="173990"/>
                      <a:pt x="9835626" y="143510"/>
                      <a:pt x="9887164" y="152400"/>
                    </a:cubicBezTo>
                    <a:cubicBezTo>
                      <a:pt x="9901888" y="153670"/>
                      <a:pt x="9931338" y="163830"/>
                      <a:pt x="9920294" y="163830"/>
                    </a:cubicBezTo>
                    <a:cubicBezTo>
                      <a:pt x="9946063" y="153670"/>
                      <a:pt x="10023369" y="153670"/>
                      <a:pt x="10052819" y="149860"/>
                    </a:cubicBezTo>
                    <a:cubicBezTo>
                      <a:pt x="10060181" y="157480"/>
                      <a:pt x="10082268" y="160020"/>
                      <a:pt x="10111718" y="167640"/>
                    </a:cubicBezTo>
                    <a:cubicBezTo>
                      <a:pt x="10362042" y="167640"/>
                      <a:pt x="10619728" y="170180"/>
                      <a:pt x="10870051" y="157480"/>
                    </a:cubicBezTo>
                    <a:cubicBezTo>
                      <a:pt x="10883893" y="156210"/>
                      <a:pt x="10896593" y="153670"/>
                      <a:pt x="10908023" y="151130"/>
                    </a:cubicBezTo>
                    <a:cubicBezTo>
                      <a:pt x="10924533" y="175260"/>
                      <a:pt x="10885163" y="166370"/>
                      <a:pt x="10895323" y="181610"/>
                    </a:cubicBezTo>
                    <a:cubicBezTo>
                      <a:pt x="10894053" y="161290"/>
                      <a:pt x="10911833" y="175260"/>
                      <a:pt x="10941043" y="168910"/>
                    </a:cubicBezTo>
                    <a:lnTo>
                      <a:pt x="10942313" y="171450"/>
                    </a:lnTo>
                    <a:cubicBezTo>
                      <a:pt x="10955013" y="167640"/>
                      <a:pt x="10962633" y="180340"/>
                      <a:pt x="10975333" y="173990"/>
                    </a:cubicBezTo>
                    <a:lnTo>
                      <a:pt x="10975333" y="168910"/>
                    </a:lnTo>
                    <a:cubicBezTo>
                      <a:pt x="10989303" y="156210"/>
                      <a:pt x="11007083" y="195580"/>
                      <a:pt x="11014703" y="168910"/>
                    </a:cubicBezTo>
                    <a:lnTo>
                      <a:pt x="11026133" y="182880"/>
                    </a:lnTo>
                    <a:cubicBezTo>
                      <a:pt x="11040103" y="160020"/>
                      <a:pt x="11048993" y="190500"/>
                      <a:pt x="11066773" y="170180"/>
                    </a:cubicBezTo>
                    <a:lnTo>
                      <a:pt x="11064233" y="173990"/>
                    </a:lnTo>
                    <a:cubicBezTo>
                      <a:pt x="11088363" y="184150"/>
                      <a:pt x="11113763" y="148590"/>
                      <a:pt x="11122653" y="167640"/>
                    </a:cubicBezTo>
                    <a:cubicBezTo>
                      <a:pt x="11142973" y="163830"/>
                      <a:pt x="11165833" y="160020"/>
                      <a:pt x="11169643" y="140970"/>
                    </a:cubicBezTo>
                    <a:cubicBezTo>
                      <a:pt x="11174723" y="147320"/>
                      <a:pt x="11170913" y="158750"/>
                      <a:pt x="11168373" y="165100"/>
                    </a:cubicBezTo>
                    <a:cubicBezTo>
                      <a:pt x="11244573" y="156210"/>
                      <a:pt x="11328393" y="160020"/>
                      <a:pt x="11395703" y="135890"/>
                    </a:cubicBezTo>
                    <a:cubicBezTo>
                      <a:pt x="11399513" y="139700"/>
                      <a:pt x="11394433" y="142240"/>
                      <a:pt x="11393163" y="147320"/>
                    </a:cubicBezTo>
                    <a:cubicBezTo>
                      <a:pt x="11435073" y="125730"/>
                      <a:pt x="11479523" y="170180"/>
                      <a:pt x="11510003" y="129540"/>
                    </a:cubicBezTo>
                    <a:lnTo>
                      <a:pt x="11521433" y="113030"/>
                    </a:lnTo>
                    <a:cubicBezTo>
                      <a:pt x="11531593" y="119380"/>
                      <a:pt x="11530323" y="132080"/>
                      <a:pt x="11537943" y="137160"/>
                    </a:cubicBezTo>
                    <a:cubicBezTo>
                      <a:pt x="11545563" y="125730"/>
                      <a:pt x="11576043" y="134620"/>
                      <a:pt x="11581123" y="119380"/>
                    </a:cubicBezTo>
                    <a:cubicBezTo>
                      <a:pt x="11586203" y="125730"/>
                      <a:pt x="11579853" y="128270"/>
                      <a:pt x="11579853" y="133350"/>
                    </a:cubicBezTo>
                    <a:cubicBezTo>
                      <a:pt x="11598903" y="137160"/>
                      <a:pt x="11621763" y="111760"/>
                      <a:pt x="11639543" y="116840"/>
                    </a:cubicBezTo>
                    <a:lnTo>
                      <a:pt x="11633193" y="124460"/>
                    </a:lnTo>
                    <a:cubicBezTo>
                      <a:pt x="11729713" y="153670"/>
                      <a:pt x="11852903" y="176530"/>
                      <a:pt x="11932913" y="138430"/>
                    </a:cubicBezTo>
                    <a:cubicBezTo>
                      <a:pt x="11954503" y="132080"/>
                      <a:pt x="11943073" y="160020"/>
                      <a:pt x="11951963" y="158750"/>
                    </a:cubicBezTo>
                    <a:cubicBezTo>
                      <a:pt x="12033243" y="128270"/>
                      <a:pt x="12131033" y="176530"/>
                      <a:pt x="12205963" y="128270"/>
                    </a:cubicBezTo>
                    <a:cubicBezTo>
                      <a:pt x="12264383" y="115570"/>
                      <a:pt x="12282163" y="62230"/>
                      <a:pt x="12282163" y="62230"/>
                    </a:cubicBezTo>
                    <a:cubicBezTo>
                      <a:pt x="12143733" y="83820"/>
                      <a:pt x="12019273" y="60960"/>
                      <a:pt x="11879573" y="33020"/>
                    </a:cubicBezTo>
                    <a:close/>
                  </a:path>
                </a:pathLst>
              </a:custGeom>
              <a:solidFill>
                <a:srgbClr val="F0EFEC"/>
              </a:solidFill>
            </p:spPr>
            <p:txBody>
              <a:bodyPr/>
              <a:lstStyle/>
              <a:p>
                <a:endParaRPr lang="en-US"/>
              </a:p>
            </p:txBody>
          </p:sp>
        </p:grpSp>
        <p:sp>
          <p:nvSpPr>
            <p:cNvPr id="11" name="Freeform 11"/>
            <p:cNvSpPr/>
            <p:nvPr/>
          </p:nvSpPr>
          <p:spPr>
            <a:xfrm>
              <a:off x="6405928" y="1629429"/>
              <a:ext cx="1176291" cy="1176291"/>
            </a:xfrm>
            <a:custGeom>
              <a:avLst/>
              <a:gdLst/>
              <a:ahLst/>
              <a:cxnLst/>
              <a:rect l="l" t="t" r="r" b="b"/>
              <a:pathLst>
                <a:path w="1176291" h="1176291">
                  <a:moveTo>
                    <a:pt x="0" y="0"/>
                  </a:moveTo>
                  <a:lnTo>
                    <a:pt x="1176291" y="0"/>
                  </a:lnTo>
                  <a:lnTo>
                    <a:pt x="1176291" y="1176291"/>
                  </a:lnTo>
                  <a:lnTo>
                    <a:pt x="0" y="11762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TextBox 12"/>
          <p:cNvSpPr txBox="1"/>
          <p:nvPr/>
        </p:nvSpPr>
        <p:spPr>
          <a:xfrm>
            <a:off x="191783" y="2486963"/>
            <a:ext cx="17882217" cy="6671679"/>
          </a:xfrm>
          <a:prstGeom prst="rect">
            <a:avLst/>
          </a:prstGeom>
        </p:spPr>
        <p:txBody>
          <a:bodyPr lIns="0" tIns="0" rIns="0" bIns="0" rtlCol="0" anchor="t">
            <a:spAutoFit/>
          </a:bodyPr>
          <a:lstStyle/>
          <a:p>
            <a:pPr marL="473777" lvl="1" indent="-236888">
              <a:lnSpc>
                <a:spcPts val="3291"/>
              </a:lnSpc>
              <a:buFont typeface="Arial"/>
              <a:buChar char="•"/>
            </a:pPr>
            <a:r>
              <a:rPr lang="en-US" sz="2194">
                <a:solidFill>
                  <a:srgbClr val="F0EFEC"/>
                </a:solidFill>
                <a:latin typeface="Vollkorn"/>
              </a:rPr>
              <a:t>www.cbsnews.com/news/150th-kentucky-derby-history-and-spectacle-at-churchill-downs</a:t>
            </a:r>
          </a:p>
          <a:p>
            <a:pPr marL="473777" lvl="1" indent="-236888">
              <a:lnSpc>
                <a:spcPts val="3291"/>
              </a:lnSpc>
              <a:buFont typeface="Arial"/>
              <a:buChar char="•"/>
            </a:pPr>
            <a:r>
              <a:rPr lang="en-US" sz="2194">
                <a:solidFill>
                  <a:srgbClr val="F0EFEC"/>
                </a:solidFill>
                <a:latin typeface="Vollkorn"/>
              </a:rPr>
              <a:t>www.kentuckyderby.com/horses/news/kentucky-derby-purse-raised-to-record-5-million</a:t>
            </a:r>
          </a:p>
          <a:p>
            <a:pPr marL="473777" lvl="1" indent="-236888">
              <a:lnSpc>
                <a:spcPts val="3291"/>
              </a:lnSpc>
              <a:buFont typeface="Arial"/>
              <a:buChar char="•"/>
            </a:pPr>
            <a:r>
              <a:rPr lang="en-US" sz="2194">
                <a:solidFill>
                  <a:srgbClr val="F0EFEC"/>
                </a:solidFill>
                <a:latin typeface="Vollkorn"/>
              </a:rPr>
              <a:t>https://www.gotolouisville.com/media/news-stories/louisvilles-2024-gameplan-emphasizes-sports-segment</a:t>
            </a:r>
          </a:p>
          <a:p>
            <a:pPr marL="473777" lvl="1" indent="-236888">
              <a:lnSpc>
                <a:spcPts val="3291"/>
              </a:lnSpc>
              <a:buFont typeface="Arial"/>
              <a:buChar char="•"/>
            </a:pPr>
            <a:r>
              <a:rPr lang="en-US" sz="2194">
                <a:solidFill>
                  <a:srgbClr val="F0EFEC"/>
                </a:solidFill>
                <a:latin typeface="Vollkorn"/>
              </a:rPr>
              <a:t>www.kentuckybred.org/kentucky-equine-industry-impact</a:t>
            </a:r>
          </a:p>
          <a:p>
            <a:pPr marL="473777" lvl="1" indent="-236888">
              <a:lnSpc>
                <a:spcPts val="3291"/>
              </a:lnSpc>
              <a:buFont typeface="Arial"/>
              <a:buChar char="•"/>
            </a:pPr>
            <a:r>
              <a:rPr lang="en-US" sz="2194">
                <a:solidFill>
                  <a:srgbClr val="F0EFEC"/>
                </a:solidFill>
                <a:latin typeface="Vollkorn"/>
              </a:rPr>
              <a:t>www.prnewswire.com/news-releases/churchill-downs-racetrack-releases-the-official-food-and-beverage-menu-for-the-milestone-150th-kentucky-derby-302088707.html</a:t>
            </a:r>
          </a:p>
          <a:p>
            <a:pPr marL="473777" lvl="1" indent="-236888">
              <a:lnSpc>
                <a:spcPts val="3291"/>
              </a:lnSpc>
              <a:buFont typeface="Arial"/>
              <a:buChar char="•"/>
            </a:pPr>
            <a:r>
              <a:rPr lang="en-US" sz="2194">
                <a:solidFill>
                  <a:srgbClr val="F0EFEC"/>
                </a:solidFill>
                <a:latin typeface="Vollkorn"/>
              </a:rPr>
              <a:t>https://www.sportsbusinessjournal.com/Daily/Issues/2023/05/04/Marketing-and-Sponsorship/kentucky-derby-sponsors.aspx</a:t>
            </a:r>
          </a:p>
          <a:p>
            <a:pPr marL="473777" lvl="1" indent="-236888">
              <a:lnSpc>
                <a:spcPts val="3291"/>
              </a:lnSpc>
              <a:buFont typeface="Arial"/>
              <a:buChar char="•"/>
            </a:pPr>
            <a:r>
              <a:rPr lang="en-US" sz="2194">
                <a:solidFill>
                  <a:srgbClr val="F0EFEC"/>
                </a:solidFill>
                <a:latin typeface="Vollkorn"/>
              </a:rPr>
              <a:t>https://www.kentuckyderby.com/advertising-sponsorship-opportunities</a:t>
            </a:r>
          </a:p>
          <a:p>
            <a:pPr marL="473777" lvl="1" indent="-236888">
              <a:lnSpc>
                <a:spcPts val="3291"/>
              </a:lnSpc>
              <a:buFont typeface="Arial"/>
              <a:buChar char="•"/>
            </a:pPr>
            <a:r>
              <a:rPr lang="en-US" sz="2194">
                <a:solidFill>
                  <a:srgbClr val="F0EFEC"/>
                </a:solidFill>
                <a:latin typeface="Vollkorn"/>
              </a:rPr>
              <a:t>www.sportsbusinessjournal.com/Articles/2024/04/29/kentucky-derby#</a:t>
            </a:r>
          </a:p>
          <a:p>
            <a:pPr marL="473777" lvl="1" indent="-236888">
              <a:lnSpc>
                <a:spcPts val="3291"/>
              </a:lnSpc>
              <a:buFont typeface="Arial"/>
              <a:buChar char="•"/>
            </a:pPr>
            <a:r>
              <a:rPr lang="en-US" sz="2194">
                <a:solidFill>
                  <a:srgbClr val="F0EFEC"/>
                </a:solidFill>
                <a:latin typeface="Vollkorn"/>
              </a:rPr>
              <a:t>www.courier-journal.com/story/sports/horses/kentucky-derby/2024/04/25/kentucky-derby-2024-betting-churchill-downs-sportsbooks/73097649007</a:t>
            </a:r>
          </a:p>
          <a:p>
            <a:pPr marL="473777" lvl="1" indent="-236888">
              <a:lnSpc>
                <a:spcPts val="3291"/>
              </a:lnSpc>
              <a:buFont typeface="Arial"/>
              <a:buChar char="•"/>
            </a:pPr>
            <a:r>
              <a:rPr lang="en-US" sz="2194">
                <a:solidFill>
                  <a:srgbClr val="F0EFEC"/>
                </a:solidFill>
                <a:latin typeface="Vollkorn"/>
              </a:rPr>
              <a:t>www.churchilldowns.com/featured-building-projects</a:t>
            </a:r>
          </a:p>
          <a:p>
            <a:pPr marL="473777" lvl="1" indent="-236888">
              <a:lnSpc>
                <a:spcPts val="3291"/>
              </a:lnSpc>
              <a:buFont typeface="Arial"/>
              <a:buChar char="•"/>
            </a:pPr>
            <a:r>
              <a:rPr lang="en-US" sz="2194">
                <a:solidFill>
                  <a:srgbClr val="F0EFEC"/>
                </a:solidFill>
                <a:latin typeface="Vollkorn"/>
              </a:rPr>
              <a:t>https://www.sportsmediawatch.com/2023/05/kentucky-derby-ratings-viewership-decline-nbc</a:t>
            </a:r>
          </a:p>
          <a:p>
            <a:pPr marL="473777" lvl="1" indent="-236888">
              <a:lnSpc>
                <a:spcPts val="3291"/>
              </a:lnSpc>
              <a:buFont typeface="Arial"/>
              <a:buChar char="•"/>
            </a:pPr>
            <a:r>
              <a:rPr lang="en-US" sz="2194">
                <a:solidFill>
                  <a:srgbClr val="F0EFEC"/>
                </a:solidFill>
                <a:latin typeface="Vollkorn"/>
              </a:rPr>
              <a:t>https://www.prnewswire.com/news-releases/churchill-downs-racetrack-announces-lineup-of-partnerships-and-experiences-for-historic-150th-running-of-the-kentucky-derby-302128640.html</a:t>
            </a:r>
          </a:p>
          <a:p>
            <a:pPr>
              <a:lnSpc>
                <a:spcPts val="3291"/>
              </a:lnSpc>
              <a:spcBef>
                <a:spcPct val="0"/>
              </a:spcBef>
            </a:pPr>
            <a:endParaRPr lang="en-US" sz="2194">
              <a:solidFill>
                <a:srgbClr val="F0EFEC"/>
              </a:solidFill>
              <a:latin typeface="Vollkorn"/>
            </a:endParaRPr>
          </a:p>
        </p:txBody>
      </p:sp>
      <p:sp>
        <p:nvSpPr>
          <p:cNvPr id="13" name="Freeform 13"/>
          <p:cNvSpPr/>
          <p:nvPr/>
        </p:nvSpPr>
        <p:spPr>
          <a:xfrm>
            <a:off x="1088665" y="9571288"/>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 r="-1724"/>
            </a:stretch>
          </a:blipFill>
        </p:spPr>
        <p:txBody>
          <a:bodyPr/>
          <a:lstStyle/>
          <a:p>
            <a:endParaRPr lang="en-US"/>
          </a:p>
        </p:txBody>
      </p:sp>
      <p:sp>
        <p:nvSpPr>
          <p:cNvPr id="3" name="AutoShape 3"/>
          <p:cNvSpPr/>
          <p:nvPr/>
        </p:nvSpPr>
        <p:spPr>
          <a:xfrm>
            <a:off x="4482237" y="-560709"/>
            <a:ext cx="9323526" cy="9090360"/>
          </a:xfrm>
          <a:prstGeom prst="rect">
            <a:avLst/>
          </a:prstGeom>
          <a:solidFill>
            <a:srgbClr val="F0EFEC"/>
          </a:solidFill>
        </p:spPr>
        <p:txBody>
          <a:bodyPr/>
          <a:lstStyle/>
          <a:p>
            <a:endParaRPr lang="en-US"/>
          </a:p>
        </p:txBody>
      </p:sp>
      <p:grpSp>
        <p:nvGrpSpPr>
          <p:cNvPr id="4" name="Group 4"/>
          <p:cNvGrpSpPr/>
          <p:nvPr/>
        </p:nvGrpSpPr>
        <p:grpSpPr>
          <a:xfrm>
            <a:off x="4482237" y="8968600"/>
            <a:ext cx="9375700" cy="115654"/>
            <a:chOff x="0" y="0"/>
            <a:chExt cx="28827361" cy="355600"/>
          </a:xfrm>
        </p:grpSpPr>
        <p:sp>
          <p:nvSpPr>
            <p:cNvPr id="5" name="Freeform 5"/>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6" name="Group 6"/>
          <p:cNvGrpSpPr/>
          <p:nvPr/>
        </p:nvGrpSpPr>
        <p:grpSpPr>
          <a:xfrm>
            <a:off x="5320270" y="248774"/>
            <a:ext cx="7647460" cy="7928886"/>
            <a:chOff x="0" y="0"/>
            <a:chExt cx="10196613" cy="10571849"/>
          </a:xfrm>
        </p:grpSpPr>
        <p:sp>
          <p:nvSpPr>
            <p:cNvPr id="7" name="TextBox 7"/>
            <p:cNvSpPr txBox="1"/>
            <p:nvPr/>
          </p:nvSpPr>
          <p:spPr>
            <a:xfrm>
              <a:off x="0" y="3009057"/>
              <a:ext cx="10196613" cy="2579158"/>
            </a:xfrm>
            <a:prstGeom prst="rect">
              <a:avLst/>
            </a:prstGeom>
          </p:spPr>
          <p:txBody>
            <a:bodyPr lIns="0" tIns="0" rIns="0" bIns="0" rtlCol="0" anchor="t">
              <a:spAutoFit/>
            </a:bodyPr>
            <a:lstStyle/>
            <a:p>
              <a:pPr algn="ctr">
                <a:lnSpc>
                  <a:spcPts val="14000"/>
                </a:lnSpc>
              </a:pPr>
              <a:r>
                <a:rPr lang="en-US" sz="14000" spc="140">
                  <a:solidFill>
                    <a:srgbClr val="866042"/>
                  </a:solidFill>
                  <a:latin typeface="Vollkorn Bold"/>
                </a:rPr>
                <a:t>2</a:t>
              </a:r>
            </a:p>
          </p:txBody>
        </p:sp>
        <p:sp>
          <p:nvSpPr>
            <p:cNvPr id="8" name="TextBox 8"/>
            <p:cNvSpPr txBox="1"/>
            <p:nvPr/>
          </p:nvSpPr>
          <p:spPr>
            <a:xfrm>
              <a:off x="0" y="5819720"/>
              <a:ext cx="10196613" cy="4752128"/>
            </a:xfrm>
            <a:prstGeom prst="rect">
              <a:avLst/>
            </a:prstGeom>
          </p:spPr>
          <p:txBody>
            <a:bodyPr lIns="0" tIns="0" rIns="0" bIns="0" rtlCol="0" anchor="t">
              <a:spAutoFit/>
            </a:bodyPr>
            <a:lstStyle/>
            <a:p>
              <a:pPr algn="ctr">
                <a:lnSpc>
                  <a:spcPts val="4759"/>
                </a:lnSpc>
              </a:pPr>
              <a:r>
                <a:rPr lang="en-US" sz="3400" spc="136">
                  <a:solidFill>
                    <a:srgbClr val="866042"/>
                  </a:solidFill>
                  <a:latin typeface="Vollkorn Italics"/>
                </a:rPr>
                <a:t>The event lasts just two minutes, which is why the Kentucky Derby is known as the “Greatest 2 Minutes in Sports.”  This moniker is often used in marketing campaigns and has become part of the event’s brand identity.</a:t>
              </a:r>
            </a:p>
          </p:txBody>
        </p:sp>
        <p:sp>
          <p:nvSpPr>
            <p:cNvPr id="9" name="TextBox 9"/>
            <p:cNvSpPr txBox="1"/>
            <p:nvPr/>
          </p:nvSpPr>
          <p:spPr>
            <a:xfrm>
              <a:off x="0" y="1792955"/>
              <a:ext cx="10196613" cy="731308"/>
            </a:xfrm>
            <a:prstGeom prst="rect">
              <a:avLst/>
            </a:prstGeom>
          </p:spPr>
          <p:txBody>
            <a:bodyPr lIns="0" tIns="0" rIns="0" bIns="0" rtlCol="0" anchor="t">
              <a:spAutoFit/>
            </a:bodyPr>
            <a:lstStyle/>
            <a:p>
              <a:pPr algn="ctr">
                <a:lnSpc>
                  <a:spcPts val="4550"/>
                </a:lnSpc>
              </a:pPr>
              <a:r>
                <a:rPr lang="en-US" sz="3500" spc="140">
                  <a:solidFill>
                    <a:srgbClr val="866042"/>
                  </a:solidFill>
                  <a:latin typeface="Vollkorn Bold"/>
                </a:rPr>
                <a:t>BRAND &amp; LEGACY</a:t>
              </a:r>
            </a:p>
          </p:txBody>
        </p:sp>
        <p:sp>
          <p:nvSpPr>
            <p:cNvPr id="10" name="Freeform 10"/>
            <p:cNvSpPr/>
            <p:nvPr/>
          </p:nvSpPr>
          <p:spPr>
            <a:xfrm>
              <a:off x="4517330" y="0"/>
              <a:ext cx="1231517" cy="1231517"/>
            </a:xfrm>
            <a:custGeom>
              <a:avLst/>
              <a:gdLst/>
              <a:ahLst/>
              <a:cxnLst/>
              <a:rect l="l" t="t" r="r" b="b"/>
              <a:pathLst>
                <a:path w="1231517" h="1231517">
                  <a:moveTo>
                    <a:pt x="0" y="0"/>
                  </a:moveTo>
                  <a:lnTo>
                    <a:pt x="1231517" y="0"/>
                  </a:lnTo>
                  <a:lnTo>
                    <a:pt x="1231517" y="1231517"/>
                  </a:lnTo>
                  <a:lnTo>
                    <a:pt x="0" y="1231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 r="-1724"/>
            </a:stretch>
          </a:blipFill>
        </p:spPr>
        <p:txBody>
          <a:bodyPr/>
          <a:lstStyle/>
          <a:p>
            <a:endParaRPr lang="en-US"/>
          </a:p>
        </p:txBody>
      </p:sp>
      <p:sp>
        <p:nvSpPr>
          <p:cNvPr id="3" name="AutoShape 3"/>
          <p:cNvSpPr/>
          <p:nvPr/>
        </p:nvSpPr>
        <p:spPr>
          <a:xfrm>
            <a:off x="4482237" y="-560709"/>
            <a:ext cx="9323526" cy="9090360"/>
          </a:xfrm>
          <a:prstGeom prst="rect">
            <a:avLst/>
          </a:prstGeom>
          <a:solidFill>
            <a:srgbClr val="F0EFEC"/>
          </a:solidFill>
        </p:spPr>
        <p:txBody>
          <a:bodyPr/>
          <a:lstStyle/>
          <a:p>
            <a:endParaRPr lang="en-US"/>
          </a:p>
        </p:txBody>
      </p:sp>
      <p:grpSp>
        <p:nvGrpSpPr>
          <p:cNvPr id="4" name="Group 4"/>
          <p:cNvGrpSpPr/>
          <p:nvPr/>
        </p:nvGrpSpPr>
        <p:grpSpPr>
          <a:xfrm>
            <a:off x="4482237" y="8968600"/>
            <a:ext cx="9375700" cy="115654"/>
            <a:chOff x="0" y="0"/>
            <a:chExt cx="28827361" cy="355600"/>
          </a:xfrm>
        </p:grpSpPr>
        <p:sp>
          <p:nvSpPr>
            <p:cNvPr id="5" name="Freeform 5"/>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6" name="Group 6"/>
          <p:cNvGrpSpPr/>
          <p:nvPr/>
        </p:nvGrpSpPr>
        <p:grpSpPr>
          <a:xfrm>
            <a:off x="5320270" y="311049"/>
            <a:ext cx="7647460" cy="7928886"/>
            <a:chOff x="0" y="0"/>
            <a:chExt cx="10196613" cy="10571849"/>
          </a:xfrm>
        </p:grpSpPr>
        <p:sp>
          <p:nvSpPr>
            <p:cNvPr id="7" name="TextBox 7"/>
            <p:cNvSpPr txBox="1"/>
            <p:nvPr/>
          </p:nvSpPr>
          <p:spPr>
            <a:xfrm>
              <a:off x="0" y="3009057"/>
              <a:ext cx="10196613" cy="2579158"/>
            </a:xfrm>
            <a:prstGeom prst="rect">
              <a:avLst/>
            </a:prstGeom>
          </p:spPr>
          <p:txBody>
            <a:bodyPr lIns="0" tIns="0" rIns="0" bIns="0" rtlCol="0" anchor="t">
              <a:spAutoFit/>
            </a:bodyPr>
            <a:lstStyle/>
            <a:p>
              <a:pPr algn="ctr">
                <a:lnSpc>
                  <a:spcPts val="14000"/>
                </a:lnSpc>
              </a:pPr>
              <a:r>
                <a:rPr lang="en-US" sz="14000" spc="140">
                  <a:solidFill>
                    <a:srgbClr val="866042"/>
                  </a:solidFill>
                  <a:latin typeface="Vollkorn Bold"/>
                </a:rPr>
                <a:t>564</a:t>
              </a:r>
            </a:p>
          </p:txBody>
        </p:sp>
        <p:sp>
          <p:nvSpPr>
            <p:cNvPr id="8" name="TextBox 8"/>
            <p:cNvSpPr txBox="1"/>
            <p:nvPr/>
          </p:nvSpPr>
          <p:spPr>
            <a:xfrm>
              <a:off x="0" y="5819720"/>
              <a:ext cx="10196613" cy="4752128"/>
            </a:xfrm>
            <a:prstGeom prst="rect">
              <a:avLst/>
            </a:prstGeom>
          </p:spPr>
          <p:txBody>
            <a:bodyPr lIns="0" tIns="0" rIns="0" bIns="0" rtlCol="0" anchor="t">
              <a:spAutoFit/>
            </a:bodyPr>
            <a:lstStyle/>
            <a:p>
              <a:pPr algn="ctr">
                <a:lnSpc>
                  <a:spcPts val="4759"/>
                </a:lnSpc>
              </a:pPr>
              <a:r>
                <a:rPr lang="en-US" sz="3400" spc="136">
                  <a:solidFill>
                    <a:srgbClr val="866042"/>
                  </a:solidFill>
                  <a:latin typeface="Vollkorn Italics"/>
                </a:rPr>
                <a:t>You will also hear the Kentucky Derby called "The Run for the Roses" because a lush blanket of 564 red roses is awarded to the Kentucky Derby winner yearly.  This, too, is part of the event's rich heritage and brand identity.​</a:t>
              </a:r>
            </a:p>
          </p:txBody>
        </p:sp>
        <p:sp>
          <p:nvSpPr>
            <p:cNvPr id="9" name="TextBox 9"/>
            <p:cNvSpPr txBox="1"/>
            <p:nvPr/>
          </p:nvSpPr>
          <p:spPr>
            <a:xfrm>
              <a:off x="0" y="1792955"/>
              <a:ext cx="10196613" cy="731308"/>
            </a:xfrm>
            <a:prstGeom prst="rect">
              <a:avLst/>
            </a:prstGeom>
          </p:spPr>
          <p:txBody>
            <a:bodyPr lIns="0" tIns="0" rIns="0" bIns="0" rtlCol="0" anchor="t">
              <a:spAutoFit/>
            </a:bodyPr>
            <a:lstStyle/>
            <a:p>
              <a:pPr algn="ctr">
                <a:lnSpc>
                  <a:spcPts val="4550"/>
                </a:lnSpc>
              </a:pPr>
              <a:r>
                <a:rPr lang="en-US" sz="3500" spc="140">
                  <a:solidFill>
                    <a:srgbClr val="866042"/>
                  </a:solidFill>
                  <a:latin typeface="Vollkorn Bold"/>
                </a:rPr>
                <a:t>BRAND &amp; LEGACY</a:t>
              </a:r>
            </a:p>
          </p:txBody>
        </p:sp>
        <p:sp>
          <p:nvSpPr>
            <p:cNvPr id="10" name="Freeform 10"/>
            <p:cNvSpPr/>
            <p:nvPr/>
          </p:nvSpPr>
          <p:spPr>
            <a:xfrm>
              <a:off x="4517330" y="0"/>
              <a:ext cx="1231517" cy="1231517"/>
            </a:xfrm>
            <a:custGeom>
              <a:avLst/>
              <a:gdLst/>
              <a:ahLst/>
              <a:cxnLst/>
              <a:rect l="l" t="t" r="r" b="b"/>
              <a:pathLst>
                <a:path w="1231517" h="1231517">
                  <a:moveTo>
                    <a:pt x="0" y="0"/>
                  </a:moveTo>
                  <a:lnTo>
                    <a:pt x="1231517" y="0"/>
                  </a:lnTo>
                  <a:lnTo>
                    <a:pt x="1231517" y="1231517"/>
                  </a:lnTo>
                  <a:lnTo>
                    <a:pt x="0" y="1231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66042"/>
        </a:solidFill>
        <a:effectLst/>
      </p:bgPr>
    </p:bg>
    <p:spTree>
      <p:nvGrpSpPr>
        <p:cNvPr id="1" name=""/>
        <p:cNvGrpSpPr/>
        <p:nvPr/>
      </p:nvGrpSpPr>
      <p:grpSpPr>
        <a:xfrm>
          <a:off x="0" y="0"/>
          <a:ext cx="0" cy="0"/>
          <a:chOff x="0" y="0"/>
          <a:chExt cx="0" cy="0"/>
        </a:xfrm>
      </p:grpSpPr>
      <p:sp>
        <p:nvSpPr>
          <p:cNvPr id="2" name="AutoShape 2"/>
          <p:cNvSpPr/>
          <p:nvPr/>
        </p:nvSpPr>
        <p:spPr>
          <a:xfrm>
            <a:off x="17562804" y="-164932"/>
            <a:ext cx="1714478" cy="10616863"/>
          </a:xfrm>
          <a:prstGeom prst="rect">
            <a:avLst/>
          </a:prstGeom>
          <a:solidFill>
            <a:srgbClr val="F0EFEC"/>
          </a:solidFill>
        </p:spPr>
        <p:txBody>
          <a:bodyPr/>
          <a:lstStyle/>
          <a:p>
            <a:endParaRPr lang="en-US"/>
          </a:p>
        </p:txBody>
      </p:sp>
      <p:grpSp>
        <p:nvGrpSpPr>
          <p:cNvPr id="3" name="Group 3"/>
          <p:cNvGrpSpPr/>
          <p:nvPr/>
        </p:nvGrpSpPr>
        <p:grpSpPr>
          <a:xfrm rot="-5400000">
            <a:off x="12685923" y="4865858"/>
            <a:ext cx="8095057" cy="115654"/>
            <a:chOff x="0" y="0"/>
            <a:chExt cx="24889782" cy="355600"/>
          </a:xfrm>
        </p:grpSpPr>
        <p:sp>
          <p:nvSpPr>
            <p:cNvPr id="4" name="Freeform 4"/>
            <p:cNvSpPr/>
            <p:nvPr/>
          </p:nvSpPr>
          <p:spPr>
            <a:xfrm>
              <a:off x="92710" y="21590"/>
              <a:ext cx="24757702" cy="293370"/>
            </a:xfrm>
            <a:custGeom>
              <a:avLst/>
              <a:gdLst/>
              <a:ahLst/>
              <a:cxnLst/>
              <a:rect l="l" t="t" r="r" b="b"/>
              <a:pathLst>
                <a:path w="24757702" h="293370">
                  <a:moveTo>
                    <a:pt x="24355112" y="33020"/>
                  </a:moveTo>
                  <a:cubicBezTo>
                    <a:pt x="24308123" y="36830"/>
                    <a:pt x="24247162" y="45720"/>
                    <a:pt x="24203982" y="36830"/>
                  </a:cubicBezTo>
                  <a:cubicBezTo>
                    <a:pt x="24022373" y="41910"/>
                    <a:pt x="23840762" y="0"/>
                    <a:pt x="23655343" y="17780"/>
                  </a:cubicBezTo>
                  <a:cubicBezTo>
                    <a:pt x="23665502" y="24130"/>
                    <a:pt x="23655343" y="34290"/>
                    <a:pt x="23645182" y="38100"/>
                  </a:cubicBezTo>
                  <a:lnTo>
                    <a:pt x="23642643" y="31750"/>
                  </a:lnTo>
                  <a:lnTo>
                    <a:pt x="23628673" y="44450"/>
                  </a:lnTo>
                  <a:cubicBezTo>
                    <a:pt x="23614702" y="45720"/>
                    <a:pt x="23621052" y="29210"/>
                    <a:pt x="23632482" y="26670"/>
                  </a:cubicBezTo>
                  <a:cubicBezTo>
                    <a:pt x="23558823" y="26670"/>
                    <a:pt x="23492782" y="33020"/>
                    <a:pt x="23420393" y="29210"/>
                  </a:cubicBezTo>
                  <a:cubicBezTo>
                    <a:pt x="23415312" y="49530"/>
                    <a:pt x="23383562" y="30480"/>
                    <a:pt x="23381023" y="50800"/>
                  </a:cubicBezTo>
                  <a:cubicBezTo>
                    <a:pt x="23377212" y="46990"/>
                    <a:pt x="23381023" y="45720"/>
                    <a:pt x="23382293" y="41910"/>
                  </a:cubicBezTo>
                  <a:cubicBezTo>
                    <a:pt x="23368323" y="44450"/>
                    <a:pt x="23358162" y="46990"/>
                    <a:pt x="23349273" y="48260"/>
                  </a:cubicBezTo>
                  <a:cubicBezTo>
                    <a:pt x="23202366" y="50800"/>
                    <a:pt x="23124591" y="45720"/>
                    <a:pt x="22899907" y="27940"/>
                  </a:cubicBezTo>
                  <a:cubicBezTo>
                    <a:pt x="21577727" y="11430"/>
                    <a:pt x="20307401" y="25400"/>
                    <a:pt x="19011149" y="19050"/>
                  </a:cubicBezTo>
                  <a:cubicBezTo>
                    <a:pt x="17697612" y="22860"/>
                    <a:pt x="16401359" y="40640"/>
                    <a:pt x="15053257" y="45720"/>
                  </a:cubicBezTo>
                  <a:cubicBezTo>
                    <a:pt x="14845857" y="77470"/>
                    <a:pt x="14560682" y="62230"/>
                    <a:pt x="14318714" y="90170"/>
                  </a:cubicBezTo>
                  <a:lnTo>
                    <a:pt x="14335998" y="80010"/>
                  </a:lnTo>
                  <a:cubicBezTo>
                    <a:pt x="14128599" y="93980"/>
                    <a:pt x="14076748" y="77470"/>
                    <a:pt x="13808855" y="66040"/>
                  </a:cubicBezTo>
                  <a:cubicBezTo>
                    <a:pt x="13808855" y="77470"/>
                    <a:pt x="13705156" y="68580"/>
                    <a:pt x="13748365" y="87630"/>
                  </a:cubicBezTo>
                  <a:cubicBezTo>
                    <a:pt x="13653305" y="102870"/>
                    <a:pt x="13584171" y="60960"/>
                    <a:pt x="13454545" y="69850"/>
                  </a:cubicBezTo>
                  <a:cubicBezTo>
                    <a:pt x="13445905" y="63500"/>
                    <a:pt x="13454545" y="81280"/>
                    <a:pt x="13428621" y="74930"/>
                  </a:cubicBezTo>
                  <a:cubicBezTo>
                    <a:pt x="13091597" y="97790"/>
                    <a:pt x="13497753" y="64770"/>
                    <a:pt x="13057030" y="46990"/>
                  </a:cubicBezTo>
                  <a:cubicBezTo>
                    <a:pt x="12452113" y="53340"/>
                    <a:pt x="11838552" y="72390"/>
                    <a:pt x="11259558" y="60960"/>
                  </a:cubicBezTo>
                  <a:cubicBezTo>
                    <a:pt x="11294126" y="59690"/>
                    <a:pt x="11311409" y="74930"/>
                    <a:pt x="11250918" y="74930"/>
                  </a:cubicBezTo>
                  <a:cubicBezTo>
                    <a:pt x="11190426" y="44450"/>
                    <a:pt x="11052159" y="82550"/>
                    <a:pt x="10948459" y="71120"/>
                  </a:cubicBezTo>
                  <a:cubicBezTo>
                    <a:pt x="10957099" y="64770"/>
                    <a:pt x="11008950" y="63500"/>
                    <a:pt x="11034876" y="59690"/>
                  </a:cubicBezTo>
                  <a:cubicBezTo>
                    <a:pt x="10775625" y="46990"/>
                    <a:pt x="10550941" y="66040"/>
                    <a:pt x="10308974" y="53340"/>
                  </a:cubicBezTo>
                  <a:cubicBezTo>
                    <a:pt x="10075648" y="66040"/>
                    <a:pt x="9790474" y="39370"/>
                    <a:pt x="9634923" y="54610"/>
                  </a:cubicBezTo>
                  <a:cubicBezTo>
                    <a:pt x="9669489" y="43180"/>
                    <a:pt x="9531222" y="45720"/>
                    <a:pt x="9479372" y="39370"/>
                  </a:cubicBezTo>
                  <a:cubicBezTo>
                    <a:pt x="9306539" y="74930"/>
                    <a:pt x="9012721" y="26670"/>
                    <a:pt x="8805321" y="50800"/>
                  </a:cubicBezTo>
                  <a:lnTo>
                    <a:pt x="8813963" y="44450"/>
                  </a:lnTo>
                  <a:cubicBezTo>
                    <a:pt x="8165837" y="46990"/>
                    <a:pt x="7465860" y="39370"/>
                    <a:pt x="6800451" y="55880"/>
                  </a:cubicBezTo>
                  <a:cubicBezTo>
                    <a:pt x="6420217" y="59690"/>
                    <a:pt x="5996774" y="27940"/>
                    <a:pt x="5581973" y="43180"/>
                  </a:cubicBezTo>
                  <a:cubicBezTo>
                    <a:pt x="5504199" y="48260"/>
                    <a:pt x="5564690" y="55880"/>
                    <a:pt x="5504199" y="58420"/>
                  </a:cubicBezTo>
                  <a:cubicBezTo>
                    <a:pt x="5400498" y="57150"/>
                    <a:pt x="5504199" y="46990"/>
                    <a:pt x="5460990" y="43180"/>
                  </a:cubicBezTo>
                  <a:cubicBezTo>
                    <a:pt x="5253590" y="57150"/>
                    <a:pt x="4985697" y="40640"/>
                    <a:pt x="4726447" y="40640"/>
                  </a:cubicBezTo>
                  <a:cubicBezTo>
                    <a:pt x="4691881" y="45720"/>
                    <a:pt x="4622747" y="48260"/>
                    <a:pt x="4648673" y="55880"/>
                  </a:cubicBezTo>
                  <a:cubicBezTo>
                    <a:pt x="4363497" y="31750"/>
                    <a:pt x="3974621" y="64770"/>
                    <a:pt x="3680803" y="45720"/>
                  </a:cubicBezTo>
                  <a:cubicBezTo>
                    <a:pt x="3784504" y="76200"/>
                    <a:pt x="3507969" y="62230"/>
                    <a:pt x="3404270" y="69850"/>
                  </a:cubicBezTo>
                  <a:cubicBezTo>
                    <a:pt x="3343778" y="68580"/>
                    <a:pt x="3343778" y="60960"/>
                    <a:pt x="3361061" y="54610"/>
                  </a:cubicBezTo>
                  <a:cubicBezTo>
                    <a:pt x="3145019" y="58420"/>
                    <a:pt x="3032677" y="59690"/>
                    <a:pt x="2764785" y="50800"/>
                  </a:cubicBezTo>
                  <a:cubicBezTo>
                    <a:pt x="2643801" y="54610"/>
                    <a:pt x="2609235" y="71120"/>
                    <a:pt x="2462326" y="66040"/>
                  </a:cubicBezTo>
                  <a:cubicBezTo>
                    <a:pt x="2375910" y="44450"/>
                    <a:pt x="2159868" y="64770"/>
                    <a:pt x="2021600" y="57150"/>
                  </a:cubicBezTo>
                  <a:cubicBezTo>
                    <a:pt x="2056168" y="74930"/>
                    <a:pt x="1874692" y="90170"/>
                    <a:pt x="1736424" y="82550"/>
                  </a:cubicBezTo>
                  <a:lnTo>
                    <a:pt x="1779633" y="57150"/>
                  </a:lnTo>
                  <a:cubicBezTo>
                    <a:pt x="1727784" y="58420"/>
                    <a:pt x="1675933"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1365" y="237490"/>
                    <a:pt x="1770991" y="238760"/>
                    <a:pt x="1969750" y="250190"/>
                  </a:cubicBezTo>
                  <a:cubicBezTo>
                    <a:pt x="1883333" y="245110"/>
                    <a:pt x="1969750" y="233680"/>
                    <a:pt x="2012958" y="232410"/>
                  </a:cubicBezTo>
                  <a:lnTo>
                    <a:pt x="2108016" y="250190"/>
                  </a:lnTo>
                  <a:cubicBezTo>
                    <a:pt x="2220358" y="260350"/>
                    <a:pt x="2375908" y="243840"/>
                    <a:pt x="2479608" y="233680"/>
                  </a:cubicBezTo>
                  <a:cubicBezTo>
                    <a:pt x="2496891" y="237490"/>
                    <a:pt x="2505534" y="242570"/>
                    <a:pt x="2505534" y="246380"/>
                  </a:cubicBezTo>
                  <a:cubicBezTo>
                    <a:pt x="2609234" y="257810"/>
                    <a:pt x="2609234" y="236220"/>
                    <a:pt x="2652442" y="232410"/>
                  </a:cubicBezTo>
                  <a:lnTo>
                    <a:pt x="2721576" y="245110"/>
                  </a:lnTo>
                  <a:lnTo>
                    <a:pt x="2738859" y="232410"/>
                  </a:lnTo>
                  <a:cubicBezTo>
                    <a:pt x="2842559" y="224790"/>
                    <a:pt x="2980826" y="228600"/>
                    <a:pt x="2963543" y="248920"/>
                  </a:cubicBezTo>
                  <a:cubicBezTo>
                    <a:pt x="3006751" y="245110"/>
                    <a:pt x="3041318" y="241300"/>
                    <a:pt x="2989467" y="234950"/>
                  </a:cubicBezTo>
                  <a:cubicBezTo>
                    <a:pt x="3093168" y="246380"/>
                    <a:pt x="3369702" y="246380"/>
                    <a:pt x="3551176" y="240030"/>
                  </a:cubicBezTo>
                  <a:cubicBezTo>
                    <a:pt x="3464760" y="234950"/>
                    <a:pt x="3473402" y="228600"/>
                    <a:pt x="3464760" y="215900"/>
                  </a:cubicBezTo>
                  <a:cubicBezTo>
                    <a:pt x="3559819" y="194310"/>
                    <a:pt x="3568461" y="219710"/>
                    <a:pt x="3646235" y="207010"/>
                  </a:cubicBezTo>
                  <a:cubicBezTo>
                    <a:pt x="3646235" y="214630"/>
                    <a:pt x="3732652" y="223520"/>
                    <a:pt x="3646235" y="228600"/>
                  </a:cubicBezTo>
                  <a:cubicBezTo>
                    <a:pt x="3888203" y="256540"/>
                    <a:pt x="4233870" y="233680"/>
                    <a:pt x="4544970" y="240030"/>
                  </a:cubicBezTo>
                  <a:cubicBezTo>
                    <a:pt x="4605463" y="236220"/>
                    <a:pt x="4588178" y="233680"/>
                    <a:pt x="4614104" y="227330"/>
                  </a:cubicBezTo>
                  <a:cubicBezTo>
                    <a:pt x="4812863" y="248920"/>
                    <a:pt x="5046188" y="226060"/>
                    <a:pt x="5253589" y="236220"/>
                  </a:cubicBezTo>
                  <a:cubicBezTo>
                    <a:pt x="5210381" y="227330"/>
                    <a:pt x="5270872" y="201930"/>
                    <a:pt x="5391855" y="200660"/>
                  </a:cubicBezTo>
                  <a:cubicBezTo>
                    <a:pt x="5521480" y="182880"/>
                    <a:pt x="5443706" y="226060"/>
                    <a:pt x="5556048" y="236220"/>
                  </a:cubicBezTo>
                  <a:cubicBezTo>
                    <a:pt x="5616540" y="227330"/>
                    <a:pt x="5720239" y="226060"/>
                    <a:pt x="5763448" y="227330"/>
                  </a:cubicBezTo>
                  <a:lnTo>
                    <a:pt x="5763448" y="229870"/>
                  </a:lnTo>
                  <a:cubicBezTo>
                    <a:pt x="5832581" y="219710"/>
                    <a:pt x="5944924" y="214630"/>
                    <a:pt x="6031341" y="223520"/>
                  </a:cubicBezTo>
                  <a:lnTo>
                    <a:pt x="6014056" y="224790"/>
                  </a:lnTo>
                  <a:cubicBezTo>
                    <a:pt x="6083190" y="226060"/>
                    <a:pt x="6160966" y="237490"/>
                    <a:pt x="6230098" y="236220"/>
                  </a:cubicBezTo>
                  <a:cubicBezTo>
                    <a:pt x="6264666" y="219710"/>
                    <a:pt x="6437499" y="229870"/>
                    <a:pt x="6480707" y="214630"/>
                  </a:cubicBezTo>
                  <a:cubicBezTo>
                    <a:pt x="6489349" y="215900"/>
                    <a:pt x="6480707" y="217170"/>
                    <a:pt x="6497991" y="220980"/>
                  </a:cubicBezTo>
                  <a:lnTo>
                    <a:pt x="6506633" y="207010"/>
                  </a:lnTo>
                  <a:lnTo>
                    <a:pt x="6644899" y="214630"/>
                  </a:lnTo>
                  <a:cubicBezTo>
                    <a:pt x="6610333" y="219710"/>
                    <a:pt x="6610333" y="226060"/>
                    <a:pt x="6567125" y="229870"/>
                  </a:cubicBezTo>
                  <a:cubicBezTo>
                    <a:pt x="6722675" y="240030"/>
                    <a:pt x="6618974" y="217170"/>
                    <a:pt x="6696750" y="209550"/>
                  </a:cubicBezTo>
                  <a:cubicBezTo>
                    <a:pt x="6800450" y="199390"/>
                    <a:pt x="6800450" y="213360"/>
                    <a:pt x="6843658" y="219710"/>
                  </a:cubicBezTo>
                  <a:cubicBezTo>
                    <a:pt x="6800450" y="227330"/>
                    <a:pt x="6765884" y="215900"/>
                    <a:pt x="6739958" y="218440"/>
                  </a:cubicBezTo>
                  <a:cubicBezTo>
                    <a:pt x="6679467" y="229870"/>
                    <a:pt x="6800450" y="223520"/>
                    <a:pt x="6809092" y="231140"/>
                  </a:cubicBezTo>
                  <a:cubicBezTo>
                    <a:pt x="6835016" y="231140"/>
                    <a:pt x="6843658" y="214630"/>
                    <a:pt x="6921432" y="217170"/>
                  </a:cubicBezTo>
                  <a:cubicBezTo>
                    <a:pt x="6990566" y="218440"/>
                    <a:pt x="7146117" y="214630"/>
                    <a:pt x="7128834" y="229870"/>
                  </a:cubicBezTo>
                  <a:cubicBezTo>
                    <a:pt x="7189325" y="222250"/>
                    <a:pt x="7249817" y="223520"/>
                    <a:pt x="7293025" y="215900"/>
                  </a:cubicBezTo>
                  <a:cubicBezTo>
                    <a:pt x="7241176" y="213360"/>
                    <a:pt x="7137475" y="209550"/>
                    <a:pt x="7128834" y="199390"/>
                  </a:cubicBezTo>
                  <a:cubicBezTo>
                    <a:pt x="7180683" y="196850"/>
                    <a:pt x="7275743" y="193040"/>
                    <a:pt x="7293025" y="199390"/>
                  </a:cubicBezTo>
                  <a:lnTo>
                    <a:pt x="7249817" y="203200"/>
                  </a:lnTo>
                  <a:cubicBezTo>
                    <a:pt x="7293025" y="199390"/>
                    <a:pt x="7431293" y="204470"/>
                    <a:pt x="7362159" y="189230"/>
                  </a:cubicBezTo>
                  <a:lnTo>
                    <a:pt x="7465859" y="209550"/>
                  </a:lnTo>
                  <a:cubicBezTo>
                    <a:pt x="7500427" y="198120"/>
                    <a:pt x="7604126" y="198120"/>
                    <a:pt x="7690544" y="195580"/>
                  </a:cubicBezTo>
                  <a:cubicBezTo>
                    <a:pt x="7690544" y="210820"/>
                    <a:pt x="7630052" y="228600"/>
                    <a:pt x="7785601" y="232410"/>
                  </a:cubicBezTo>
                  <a:lnTo>
                    <a:pt x="7923868" y="215900"/>
                  </a:lnTo>
                  <a:cubicBezTo>
                    <a:pt x="7993002" y="214630"/>
                    <a:pt x="8010285" y="218440"/>
                    <a:pt x="8001643" y="227330"/>
                  </a:cubicBezTo>
                  <a:cubicBezTo>
                    <a:pt x="8243611" y="236220"/>
                    <a:pt x="8252253" y="184150"/>
                    <a:pt x="8442369" y="198120"/>
                  </a:cubicBezTo>
                  <a:cubicBezTo>
                    <a:pt x="8364595" y="217170"/>
                    <a:pt x="8425086" y="218440"/>
                    <a:pt x="8511503" y="223520"/>
                  </a:cubicBezTo>
                  <a:cubicBezTo>
                    <a:pt x="8511503" y="220980"/>
                    <a:pt x="8520144" y="214630"/>
                    <a:pt x="8554712" y="213360"/>
                  </a:cubicBezTo>
                  <a:cubicBezTo>
                    <a:pt x="8528786" y="204470"/>
                    <a:pt x="8502861" y="226060"/>
                    <a:pt x="8433727" y="213360"/>
                  </a:cubicBezTo>
                  <a:cubicBezTo>
                    <a:pt x="8416444" y="201930"/>
                    <a:pt x="8511503" y="205740"/>
                    <a:pt x="8554712" y="201930"/>
                  </a:cubicBezTo>
                  <a:cubicBezTo>
                    <a:pt x="8727545" y="242570"/>
                    <a:pt x="9125061" y="212090"/>
                    <a:pt x="9401597" y="231140"/>
                  </a:cubicBezTo>
                  <a:cubicBezTo>
                    <a:pt x="9384312" y="208280"/>
                    <a:pt x="9522580" y="224790"/>
                    <a:pt x="9583071" y="215900"/>
                  </a:cubicBezTo>
                  <a:cubicBezTo>
                    <a:pt x="9565788" y="240030"/>
                    <a:pt x="9738622" y="212090"/>
                    <a:pt x="9816397" y="226060"/>
                  </a:cubicBezTo>
                  <a:lnTo>
                    <a:pt x="9781830" y="207010"/>
                  </a:lnTo>
                  <a:cubicBezTo>
                    <a:pt x="9954664" y="220980"/>
                    <a:pt x="10058364" y="171450"/>
                    <a:pt x="10162064" y="199390"/>
                  </a:cubicBezTo>
                  <a:cubicBezTo>
                    <a:pt x="10257123" y="207010"/>
                    <a:pt x="10127497" y="215900"/>
                    <a:pt x="10092931" y="219710"/>
                  </a:cubicBezTo>
                  <a:cubicBezTo>
                    <a:pt x="10222556" y="245110"/>
                    <a:pt x="10447240" y="199390"/>
                    <a:pt x="10550940" y="227330"/>
                  </a:cubicBezTo>
                  <a:cubicBezTo>
                    <a:pt x="10559582" y="218440"/>
                    <a:pt x="10525016" y="203200"/>
                    <a:pt x="10637356" y="194310"/>
                  </a:cubicBezTo>
                  <a:cubicBezTo>
                    <a:pt x="10732415" y="204470"/>
                    <a:pt x="10913891" y="217170"/>
                    <a:pt x="10896607" y="220980"/>
                  </a:cubicBezTo>
                  <a:cubicBezTo>
                    <a:pt x="10974383" y="215900"/>
                    <a:pt x="10991666" y="209550"/>
                    <a:pt x="11078083" y="217170"/>
                  </a:cubicBezTo>
                  <a:cubicBezTo>
                    <a:pt x="11069440" y="223520"/>
                    <a:pt x="11034874" y="223520"/>
                    <a:pt x="11008949" y="227330"/>
                  </a:cubicBezTo>
                  <a:cubicBezTo>
                    <a:pt x="11138574" y="233680"/>
                    <a:pt x="11250916" y="223520"/>
                    <a:pt x="11363258" y="214630"/>
                  </a:cubicBezTo>
                  <a:cubicBezTo>
                    <a:pt x="11432392" y="232410"/>
                    <a:pt x="11665717" y="223520"/>
                    <a:pt x="11821268" y="233680"/>
                  </a:cubicBezTo>
                  <a:cubicBezTo>
                    <a:pt x="11907685" y="212090"/>
                    <a:pt x="12063234" y="242570"/>
                    <a:pt x="12080518" y="214630"/>
                  </a:cubicBezTo>
                  <a:cubicBezTo>
                    <a:pt x="12080518" y="217170"/>
                    <a:pt x="12097802" y="220980"/>
                    <a:pt x="12106442" y="223520"/>
                  </a:cubicBezTo>
                  <a:cubicBezTo>
                    <a:pt x="12166935" y="215900"/>
                    <a:pt x="12210144" y="196850"/>
                    <a:pt x="12279276" y="195580"/>
                  </a:cubicBezTo>
                  <a:lnTo>
                    <a:pt x="12253352" y="214630"/>
                  </a:lnTo>
                  <a:cubicBezTo>
                    <a:pt x="12236068" y="236220"/>
                    <a:pt x="12426186" y="222250"/>
                    <a:pt x="12469394" y="228600"/>
                  </a:cubicBezTo>
                  <a:cubicBezTo>
                    <a:pt x="12426186" y="215900"/>
                    <a:pt x="12555811" y="229870"/>
                    <a:pt x="12564453" y="217170"/>
                  </a:cubicBezTo>
                  <a:lnTo>
                    <a:pt x="12650870" y="210820"/>
                  </a:lnTo>
                  <a:cubicBezTo>
                    <a:pt x="12789135" y="205740"/>
                    <a:pt x="12668152" y="201930"/>
                    <a:pt x="12832343" y="199390"/>
                  </a:cubicBezTo>
                  <a:cubicBezTo>
                    <a:pt x="12927402" y="198120"/>
                    <a:pt x="12866912" y="220980"/>
                    <a:pt x="12832343" y="218440"/>
                  </a:cubicBezTo>
                  <a:cubicBezTo>
                    <a:pt x="12910120" y="228600"/>
                    <a:pt x="12996538" y="222250"/>
                    <a:pt x="13074313" y="218440"/>
                  </a:cubicBezTo>
                  <a:cubicBezTo>
                    <a:pt x="13039746" y="218440"/>
                    <a:pt x="13031103" y="217170"/>
                    <a:pt x="13065670" y="213360"/>
                  </a:cubicBezTo>
                  <a:cubicBezTo>
                    <a:pt x="13065670" y="215900"/>
                    <a:pt x="13074313" y="217170"/>
                    <a:pt x="13082954" y="218440"/>
                  </a:cubicBezTo>
                  <a:cubicBezTo>
                    <a:pt x="13117521" y="217170"/>
                    <a:pt x="13143445" y="215900"/>
                    <a:pt x="13178010" y="215900"/>
                  </a:cubicBezTo>
                  <a:lnTo>
                    <a:pt x="13178010" y="217170"/>
                  </a:lnTo>
                  <a:cubicBezTo>
                    <a:pt x="13221218" y="215900"/>
                    <a:pt x="13264427" y="214630"/>
                    <a:pt x="13298997" y="213360"/>
                  </a:cubicBezTo>
                  <a:cubicBezTo>
                    <a:pt x="13324921" y="212090"/>
                    <a:pt x="13342205" y="210820"/>
                    <a:pt x="13359486" y="210820"/>
                  </a:cubicBezTo>
                  <a:cubicBezTo>
                    <a:pt x="13411337" y="209550"/>
                    <a:pt x="13428621" y="209550"/>
                    <a:pt x="13376770" y="213360"/>
                  </a:cubicBezTo>
                  <a:cubicBezTo>
                    <a:pt x="13368129" y="212090"/>
                    <a:pt x="13368129" y="210820"/>
                    <a:pt x="13359486" y="210820"/>
                  </a:cubicBezTo>
                  <a:cubicBezTo>
                    <a:pt x="13342205" y="210820"/>
                    <a:pt x="13324921" y="212090"/>
                    <a:pt x="13298997" y="213360"/>
                  </a:cubicBezTo>
                  <a:cubicBezTo>
                    <a:pt x="13264427" y="215900"/>
                    <a:pt x="13229861" y="220980"/>
                    <a:pt x="13203937" y="222250"/>
                  </a:cubicBezTo>
                  <a:cubicBezTo>
                    <a:pt x="13229861" y="222250"/>
                    <a:pt x="13255788" y="223520"/>
                    <a:pt x="13273070" y="226060"/>
                  </a:cubicBezTo>
                  <a:lnTo>
                    <a:pt x="13247146" y="240030"/>
                  </a:lnTo>
                  <a:cubicBezTo>
                    <a:pt x="13307636" y="241300"/>
                    <a:pt x="13463188" y="224790"/>
                    <a:pt x="13463188" y="218440"/>
                  </a:cubicBezTo>
                  <a:cubicBezTo>
                    <a:pt x="13687872" y="231140"/>
                    <a:pt x="14068105" y="220980"/>
                    <a:pt x="14223655" y="212090"/>
                  </a:cubicBezTo>
                  <a:cubicBezTo>
                    <a:pt x="14232296" y="210820"/>
                    <a:pt x="14249582" y="209550"/>
                    <a:pt x="14266863" y="209550"/>
                  </a:cubicBezTo>
                  <a:cubicBezTo>
                    <a:pt x="14258220" y="210820"/>
                    <a:pt x="14240939" y="210820"/>
                    <a:pt x="14223655" y="212090"/>
                  </a:cubicBezTo>
                  <a:cubicBezTo>
                    <a:pt x="14197731" y="215900"/>
                    <a:pt x="14189088" y="219710"/>
                    <a:pt x="14223655" y="214630"/>
                  </a:cubicBezTo>
                  <a:cubicBezTo>
                    <a:pt x="14301430" y="212090"/>
                    <a:pt x="14387846" y="199390"/>
                    <a:pt x="14396488" y="208280"/>
                  </a:cubicBezTo>
                  <a:cubicBezTo>
                    <a:pt x="14474263" y="201930"/>
                    <a:pt x="14465623" y="218440"/>
                    <a:pt x="14586606" y="219710"/>
                  </a:cubicBezTo>
                  <a:cubicBezTo>
                    <a:pt x="14586606" y="222250"/>
                    <a:pt x="14595249" y="212090"/>
                    <a:pt x="14586606" y="208280"/>
                  </a:cubicBezTo>
                  <a:cubicBezTo>
                    <a:pt x="14577964" y="208280"/>
                    <a:pt x="14577964" y="207010"/>
                    <a:pt x="14569322" y="207010"/>
                  </a:cubicBezTo>
                  <a:cubicBezTo>
                    <a:pt x="14577964" y="207010"/>
                    <a:pt x="14586606" y="207010"/>
                    <a:pt x="14586606" y="208280"/>
                  </a:cubicBezTo>
                  <a:cubicBezTo>
                    <a:pt x="14785365" y="227330"/>
                    <a:pt x="15027333" y="194310"/>
                    <a:pt x="15260657" y="207010"/>
                  </a:cubicBezTo>
                  <a:lnTo>
                    <a:pt x="15269300" y="207010"/>
                  </a:lnTo>
                  <a:lnTo>
                    <a:pt x="15260657" y="207010"/>
                  </a:lnTo>
                  <a:cubicBezTo>
                    <a:pt x="15243376" y="208280"/>
                    <a:pt x="15217449" y="215900"/>
                    <a:pt x="15191525" y="220980"/>
                  </a:cubicBezTo>
                  <a:cubicBezTo>
                    <a:pt x="15373000" y="213360"/>
                    <a:pt x="15545833" y="208280"/>
                    <a:pt x="15710025" y="190500"/>
                  </a:cubicBezTo>
                  <a:cubicBezTo>
                    <a:pt x="15692740" y="196850"/>
                    <a:pt x="15701383" y="203200"/>
                    <a:pt x="15658175" y="207010"/>
                  </a:cubicBezTo>
                  <a:cubicBezTo>
                    <a:pt x="15787800" y="207010"/>
                    <a:pt x="15934710" y="203200"/>
                    <a:pt x="15995199" y="189230"/>
                  </a:cubicBezTo>
                  <a:cubicBezTo>
                    <a:pt x="15908783" y="182880"/>
                    <a:pt x="15986558" y="196850"/>
                    <a:pt x="15934710" y="196850"/>
                  </a:cubicBezTo>
                  <a:cubicBezTo>
                    <a:pt x="15839651" y="184150"/>
                    <a:pt x="16003842" y="170180"/>
                    <a:pt x="16090259" y="173990"/>
                  </a:cubicBezTo>
                  <a:lnTo>
                    <a:pt x="16090259" y="176530"/>
                  </a:lnTo>
                  <a:cubicBezTo>
                    <a:pt x="16219883" y="176530"/>
                    <a:pt x="16219883" y="167640"/>
                    <a:pt x="16349510" y="167640"/>
                  </a:cubicBezTo>
                  <a:cubicBezTo>
                    <a:pt x="16427283" y="175260"/>
                    <a:pt x="16280377" y="171450"/>
                    <a:pt x="16314943" y="180340"/>
                  </a:cubicBezTo>
                  <a:cubicBezTo>
                    <a:pt x="16340867" y="203200"/>
                    <a:pt x="16600118" y="195580"/>
                    <a:pt x="16626045" y="198120"/>
                  </a:cubicBezTo>
                  <a:cubicBezTo>
                    <a:pt x="16660610" y="193040"/>
                    <a:pt x="16703818" y="189230"/>
                    <a:pt x="16695177" y="182880"/>
                  </a:cubicBezTo>
                  <a:cubicBezTo>
                    <a:pt x="16790236" y="176530"/>
                    <a:pt x="16738385" y="196850"/>
                    <a:pt x="16807517" y="195580"/>
                  </a:cubicBezTo>
                  <a:lnTo>
                    <a:pt x="17075410" y="152400"/>
                  </a:lnTo>
                  <a:cubicBezTo>
                    <a:pt x="17075410" y="151130"/>
                    <a:pt x="17084052" y="149860"/>
                    <a:pt x="17092694" y="149860"/>
                  </a:cubicBezTo>
                  <a:lnTo>
                    <a:pt x="17075410" y="152400"/>
                  </a:lnTo>
                  <a:cubicBezTo>
                    <a:pt x="17066768" y="158750"/>
                    <a:pt x="17161828" y="171450"/>
                    <a:pt x="17084052" y="180340"/>
                  </a:cubicBezTo>
                  <a:cubicBezTo>
                    <a:pt x="17291452" y="177800"/>
                    <a:pt x="17403796" y="149860"/>
                    <a:pt x="17533420" y="135890"/>
                  </a:cubicBezTo>
                  <a:cubicBezTo>
                    <a:pt x="17593911" y="139700"/>
                    <a:pt x="17792671" y="130810"/>
                    <a:pt x="17861803" y="129540"/>
                  </a:cubicBezTo>
                  <a:cubicBezTo>
                    <a:pt x="17896370" y="142240"/>
                    <a:pt x="17801311" y="128270"/>
                    <a:pt x="17784030" y="138430"/>
                  </a:cubicBezTo>
                  <a:lnTo>
                    <a:pt x="17887727" y="152400"/>
                  </a:lnTo>
                  <a:cubicBezTo>
                    <a:pt x="17749463" y="154940"/>
                    <a:pt x="17905012" y="173990"/>
                    <a:pt x="17827238" y="182880"/>
                  </a:cubicBezTo>
                  <a:cubicBezTo>
                    <a:pt x="17939578" y="175260"/>
                    <a:pt x="18198829" y="184150"/>
                    <a:pt x="18363021" y="187960"/>
                  </a:cubicBezTo>
                  <a:cubicBezTo>
                    <a:pt x="18250679" y="161290"/>
                    <a:pt x="18587705" y="175260"/>
                    <a:pt x="18579062" y="151130"/>
                  </a:cubicBezTo>
                  <a:cubicBezTo>
                    <a:pt x="18769181" y="147320"/>
                    <a:pt x="18674121" y="170180"/>
                    <a:pt x="18751896" y="175260"/>
                  </a:cubicBezTo>
                  <a:cubicBezTo>
                    <a:pt x="18950656" y="166370"/>
                    <a:pt x="19140772" y="172720"/>
                    <a:pt x="19322248" y="170180"/>
                  </a:cubicBezTo>
                  <a:cubicBezTo>
                    <a:pt x="19322248" y="170180"/>
                    <a:pt x="19322248" y="172720"/>
                    <a:pt x="19313605" y="175260"/>
                  </a:cubicBezTo>
                  <a:cubicBezTo>
                    <a:pt x="19477799" y="167640"/>
                    <a:pt x="19754331" y="175260"/>
                    <a:pt x="19918523" y="153670"/>
                  </a:cubicBezTo>
                  <a:cubicBezTo>
                    <a:pt x="19909883" y="158750"/>
                    <a:pt x="19927166" y="162560"/>
                    <a:pt x="19883957" y="166370"/>
                  </a:cubicBezTo>
                  <a:cubicBezTo>
                    <a:pt x="20065433" y="175260"/>
                    <a:pt x="19918523" y="135890"/>
                    <a:pt x="20125926" y="149860"/>
                  </a:cubicBezTo>
                  <a:lnTo>
                    <a:pt x="20074075" y="161290"/>
                  </a:lnTo>
                  <a:cubicBezTo>
                    <a:pt x="20203701" y="149860"/>
                    <a:pt x="20324683" y="171450"/>
                    <a:pt x="20471593" y="153670"/>
                  </a:cubicBezTo>
                  <a:cubicBezTo>
                    <a:pt x="20480233" y="160020"/>
                    <a:pt x="20445666" y="162560"/>
                    <a:pt x="20419742" y="165100"/>
                  </a:cubicBezTo>
                  <a:cubicBezTo>
                    <a:pt x="20558009" y="160020"/>
                    <a:pt x="20704917" y="162560"/>
                    <a:pt x="20817260" y="146050"/>
                  </a:cubicBezTo>
                  <a:cubicBezTo>
                    <a:pt x="20834541" y="153670"/>
                    <a:pt x="20817260" y="160020"/>
                    <a:pt x="20765409" y="165100"/>
                  </a:cubicBezTo>
                  <a:cubicBezTo>
                    <a:pt x="20895035" y="173990"/>
                    <a:pt x="20912316" y="143510"/>
                    <a:pt x="21033303" y="152400"/>
                  </a:cubicBezTo>
                  <a:cubicBezTo>
                    <a:pt x="21067868" y="153670"/>
                    <a:pt x="21137000" y="163830"/>
                    <a:pt x="21111076" y="163830"/>
                  </a:cubicBezTo>
                  <a:cubicBezTo>
                    <a:pt x="21171567" y="153670"/>
                    <a:pt x="21353043" y="153670"/>
                    <a:pt x="21422178" y="149860"/>
                  </a:cubicBezTo>
                  <a:cubicBezTo>
                    <a:pt x="21439459" y="157480"/>
                    <a:pt x="21491311" y="160020"/>
                    <a:pt x="21560443" y="167640"/>
                  </a:cubicBezTo>
                  <a:cubicBezTo>
                    <a:pt x="22148078" y="167640"/>
                    <a:pt x="22752996" y="170180"/>
                    <a:pt x="23340630" y="157480"/>
                  </a:cubicBezTo>
                  <a:cubicBezTo>
                    <a:pt x="23359432" y="156210"/>
                    <a:pt x="23372132" y="153670"/>
                    <a:pt x="23383562" y="151130"/>
                  </a:cubicBezTo>
                  <a:cubicBezTo>
                    <a:pt x="23400073" y="175260"/>
                    <a:pt x="23360702" y="166370"/>
                    <a:pt x="23370862" y="181610"/>
                  </a:cubicBezTo>
                  <a:cubicBezTo>
                    <a:pt x="23369593" y="161290"/>
                    <a:pt x="23387373" y="175260"/>
                    <a:pt x="23416582" y="168910"/>
                  </a:cubicBezTo>
                  <a:lnTo>
                    <a:pt x="23417852" y="171450"/>
                  </a:lnTo>
                  <a:cubicBezTo>
                    <a:pt x="23430552" y="167640"/>
                    <a:pt x="23438173" y="180340"/>
                    <a:pt x="23450873" y="173990"/>
                  </a:cubicBezTo>
                  <a:lnTo>
                    <a:pt x="23450873" y="168910"/>
                  </a:lnTo>
                  <a:cubicBezTo>
                    <a:pt x="23464843" y="156210"/>
                    <a:pt x="23482623" y="195580"/>
                    <a:pt x="23490243" y="168910"/>
                  </a:cubicBezTo>
                  <a:lnTo>
                    <a:pt x="23501673" y="182880"/>
                  </a:lnTo>
                  <a:cubicBezTo>
                    <a:pt x="23515643" y="160020"/>
                    <a:pt x="23524532" y="190500"/>
                    <a:pt x="23542312" y="170180"/>
                  </a:cubicBezTo>
                  <a:lnTo>
                    <a:pt x="23539773" y="173990"/>
                  </a:lnTo>
                  <a:cubicBezTo>
                    <a:pt x="23563902" y="184150"/>
                    <a:pt x="23589302" y="148590"/>
                    <a:pt x="23598193" y="167640"/>
                  </a:cubicBezTo>
                  <a:cubicBezTo>
                    <a:pt x="23618512" y="163830"/>
                    <a:pt x="23641373" y="160020"/>
                    <a:pt x="23645182" y="140970"/>
                  </a:cubicBezTo>
                  <a:cubicBezTo>
                    <a:pt x="23650262" y="147320"/>
                    <a:pt x="23646452" y="158750"/>
                    <a:pt x="23643912" y="165100"/>
                  </a:cubicBezTo>
                  <a:cubicBezTo>
                    <a:pt x="23720112" y="156210"/>
                    <a:pt x="23803932" y="160020"/>
                    <a:pt x="23871243" y="135890"/>
                  </a:cubicBezTo>
                  <a:cubicBezTo>
                    <a:pt x="23875052" y="139700"/>
                    <a:pt x="23869973" y="142240"/>
                    <a:pt x="23868702" y="147320"/>
                  </a:cubicBezTo>
                  <a:cubicBezTo>
                    <a:pt x="23910612" y="125730"/>
                    <a:pt x="23955062" y="170180"/>
                    <a:pt x="23985543" y="129540"/>
                  </a:cubicBezTo>
                  <a:lnTo>
                    <a:pt x="23996973" y="113030"/>
                  </a:lnTo>
                  <a:cubicBezTo>
                    <a:pt x="24007132" y="119380"/>
                    <a:pt x="24005862" y="132080"/>
                    <a:pt x="24013482" y="137160"/>
                  </a:cubicBezTo>
                  <a:cubicBezTo>
                    <a:pt x="24021102" y="125730"/>
                    <a:pt x="24051582" y="134620"/>
                    <a:pt x="24056662" y="119380"/>
                  </a:cubicBezTo>
                  <a:cubicBezTo>
                    <a:pt x="24061743" y="125730"/>
                    <a:pt x="24055393" y="128270"/>
                    <a:pt x="24055393" y="133350"/>
                  </a:cubicBezTo>
                  <a:cubicBezTo>
                    <a:pt x="24074443" y="137160"/>
                    <a:pt x="24097302" y="111760"/>
                    <a:pt x="24115082" y="116840"/>
                  </a:cubicBezTo>
                  <a:lnTo>
                    <a:pt x="24108732" y="124460"/>
                  </a:lnTo>
                  <a:cubicBezTo>
                    <a:pt x="24205252" y="153670"/>
                    <a:pt x="24328443" y="176530"/>
                    <a:pt x="24408452" y="138430"/>
                  </a:cubicBezTo>
                  <a:cubicBezTo>
                    <a:pt x="24430043" y="132080"/>
                    <a:pt x="24418612" y="160020"/>
                    <a:pt x="24427502" y="158750"/>
                  </a:cubicBezTo>
                  <a:cubicBezTo>
                    <a:pt x="24508782" y="128270"/>
                    <a:pt x="24606573" y="176530"/>
                    <a:pt x="24681502" y="128270"/>
                  </a:cubicBezTo>
                  <a:cubicBezTo>
                    <a:pt x="24739923" y="115570"/>
                    <a:pt x="24757702" y="62230"/>
                    <a:pt x="24757702" y="62230"/>
                  </a:cubicBezTo>
                  <a:cubicBezTo>
                    <a:pt x="24619273" y="83820"/>
                    <a:pt x="24494812" y="60960"/>
                    <a:pt x="24355112" y="33020"/>
                  </a:cubicBezTo>
                  <a:close/>
                </a:path>
              </a:pathLst>
            </a:custGeom>
            <a:solidFill>
              <a:srgbClr val="F0EFEC"/>
            </a:solidFill>
          </p:spPr>
          <p:txBody>
            <a:bodyPr/>
            <a:lstStyle/>
            <a:p>
              <a:endParaRPr lang="en-US"/>
            </a:p>
          </p:txBody>
        </p:sp>
      </p:grpSp>
      <p:sp>
        <p:nvSpPr>
          <p:cNvPr id="5" name="AutoShape 5"/>
          <p:cNvSpPr/>
          <p:nvPr/>
        </p:nvSpPr>
        <p:spPr>
          <a:xfrm>
            <a:off x="-770976" y="9861988"/>
            <a:ext cx="18634477" cy="1179887"/>
          </a:xfrm>
          <a:prstGeom prst="rect">
            <a:avLst/>
          </a:prstGeom>
          <a:solidFill>
            <a:srgbClr val="F0EFEC"/>
          </a:solidFill>
        </p:spPr>
        <p:txBody>
          <a:bodyPr/>
          <a:lstStyle/>
          <a:p>
            <a:endParaRPr lang="en-US"/>
          </a:p>
        </p:txBody>
      </p:sp>
      <p:grpSp>
        <p:nvGrpSpPr>
          <p:cNvPr id="6" name="Group 6"/>
          <p:cNvGrpSpPr/>
          <p:nvPr/>
        </p:nvGrpSpPr>
        <p:grpSpPr>
          <a:xfrm>
            <a:off x="8209051" y="1028700"/>
            <a:ext cx="7698267" cy="3245742"/>
            <a:chOff x="0" y="0"/>
            <a:chExt cx="10264356" cy="4327655"/>
          </a:xfrm>
        </p:grpSpPr>
        <p:sp>
          <p:nvSpPr>
            <p:cNvPr id="7" name="TextBox 7"/>
            <p:cNvSpPr txBox="1"/>
            <p:nvPr/>
          </p:nvSpPr>
          <p:spPr>
            <a:xfrm>
              <a:off x="0" y="3746379"/>
              <a:ext cx="10264356" cy="581277"/>
            </a:xfrm>
            <a:prstGeom prst="rect">
              <a:avLst/>
            </a:prstGeom>
          </p:spPr>
          <p:txBody>
            <a:bodyPr lIns="0" tIns="0" rIns="0" bIns="0" rtlCol="0" anchor="t">
              <a:spAutoFit/>
            </a:bodyPr>
            <a:lstStyle/>
            <a:p>
              <a:pPr algn="r">
                <a:lnSpc>
                  <a:spcPts val="3728"/>
                </a:lnSpc>
              </a:pPr>
              <a:endParaRPr/>
            </a:p>
          </p:txBody>
        </p:sp>
        <p:sp>
          <p:nvSpPr>
            <p:cNvPr id="8" name="TextBox 8"/>
            <p:cNvSpPr txBox="1"/>
            <p:nvPr/>
          </p:nvSpPr>
          <p:spPr>
            <a:xfrm>
              <a:off x="0" y="123825"/>
              <a:ext cx="10264356" cy="2287319"/>
            </a:xfrm>
            <a:prstGeom prst="rect">
              <a:avLst/>
            </a:prstGeom>
          </p:spPr>
          <p:txBody>
            <a:bodyPr lIns="0" tIns="0" rIns="0" bIns="0" rtlCol="0" anchor="t">
              <a:spAutoFit/>
            </a:bodyPr>
            <a:lstStyle/>
            <a:p>
              <a:pPr algn="r">
                <a:lnSpc>
                  <a:spcPts val="13085"/>
                </a:lnSpc>
              </a:pPr>
              <a:r>
                <a:rPr lang="en-US" sz="11895" spc="237">
                  <a:solidFill>
                    <a:srgbClr val="F0EFEC"/>
                  </a:solidFill>
                  <a:latin typeface="Vollkorn Bold"/>
                </a:rPr>
                <a:t>$5 Million</a:t>
              </a:r>
            </a:p>
          </p:txBody>
        </p:sp>
        <p:sp>
          <p:nvSpPr>
            <p:cNvPr id="9" name="TextBox 9"/>
            <p:cNvSpPr txBox="1"/>
            <p:nvPr/>
          </p:nvSpPr>
          <p:spPr>
            <a:xfrm>
              <a:off x="0" y="2600132"/>
              <a:ext cx="10264356" cy="652405"/>
            </a:xfrm>
            <a:prstGeom prst="rect">
              <a:avLst/>
            </a:prstGeom>
          </p:spPr>
          <p:txBody>
            <a:bodyPr lIns="0" tIns="0" rIns="0" bIns="0" rtlCol="0" anchor="t">
              <a:spAutoFit/>
            </a:bodyPr>
            <a:lstStyle/>
            <a:p>
              <a:pPr algn="r">
                <a:lnSpc>
                  <a:spcPts val="4039"/>
                </a:lnSpc>
              </a:pPr>
              <a:endParaRPr/>
            </a:p>
          </p:txBody>
        </p:sp>
      </p:grpSp>
      <p:pic>
        <p:nvPicPr>
          <p:cNvPr id="10" name="Picture 10"/>
          <p:cNvPicPr>
            <a:picLocks noChangeAspect="1"/>
          </p:cNvPicPr>
          <p:nvPr/>
        </p:nvPicPr>
        <p:blipFill>
          <a:blip r:embed="rId2"/>
          <a:stretch>
            <a:fillRect/>
          </a:stretch>
        </p:blipFill>
        <p:spPr>
          <a:xfrm>
            <a:off x="-579921" y="980002"/>
            <a:ext cx="8525756" cy="7950229"/>
          </a:xfrm>
          <a:prstGeom prst="rect">
            <a:avLst/>
          </a:prstGeom>
        </p:spPr>
      </p:pic>
      <p:sp>
        <p:nvSpPr>
          <p:cNvPr id="11" name="TextBox 11"/>
          <p:cNvSpPr txBox="1"/>
          <p:nvPr/>
        </p:nvSpPr>
        <p:spPr>
          <a:xfrm>
            <a:off x="9714698" y="3465059"/>
            <a:ext cx="6189402" cy="3693795"/>
          </a:xfrm>
          <a:prstGeom prst="rect">
            <a:avLst/>
          </a:prstGeom>
        </p:spPr>
        <p:txBody>
          <a:bodyPr lIns="0" tIns="0" rIns="0" bIns="0" rtlCol="0" anchor="t">
            <a:spAutoFit/>
          </a:bodyPr>
          <a:lstStyle/>
          <a:p>
            <a:pPr algn="r">
              <a:lnSpc>
                <a:spcPts val="5880"/>
              </a:lnSpc>
            </a:pPr>
            <a:r>
              <a:rPr lang="en-US" sz="4200">
                <a:solidFill>
                  <a:srgbClr val="F0EFEC"/>
                </a:solidFill>
                <a:latin typeface="Vollkorn Italics"/>
              </a:rPr>
              <a:t>The total prize purse for this year’s Kentucky Derby is $5 million, up from $3 million last year.  In 1954, it was just $100,000.</a:t>
            </a:r>
          </a:p>
        </p:txBody>
      </p:sp>
      <p:sp>
        <p:nvSpPr>
          <p:cNvPr id="12" name="Freeform 12"/>
          <p:cNvSpPr/>
          <p:nvPr/>
        </p:nvSpPr>
        <p:spPr>
          <a:xfrm>
            <a:off x="13998734" y="8335018"/>
            <a:ext cx="1908585" cy="636195"/>
          </a:xfrm>
          <a:custGeom>
            <a:avLst/>
            <a:gdLst/>
            <a:ahLst/>
            <a:cxnLst/>
            <a:rect l="l" t="t" r="r" b="b"/>
            <a:pathLst>
              <a:path w="1908585" h="636195">
                <a:moveTo>
                  <a:pt x="0" y="0"/>
                </a:moveTo>
                <a:lnTo>
                  <a:pt x="1908584" y="0"/>
                </a:lnTo>
                <a:lnTo>
                  <a:pt x="1908584" y="636195"/>
                </a:lnTo>
                <a:lnTo>
                  <a:pt x="0" y="636195"/>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 r="-1724"/>
            </a:stretch>
          </a:blipFill>
        </p:spPr>
        <p:txBody>
          <a:bodyPr/>
          <a:lstStyle/>
          <a:p>
            <a:endParaRPr lang="en-US"/>
          </a:p>
        </p:txBody>
      </p:sp>
      <p:sp>
        <p:nvSpPr>
          <p:cNvPr id="3" name="AutoShape 3"/>
          <p:cNvSpPr/>
          <p:nvPr/>
        </p:nvSpPr>
        <p:spPr>
          <a:xfrm>
            <a:off x="4482237" y="-560709"/>
            <a:ext cx="9323526" cy="9090360"/>
          </a:xfrm>
          <a:prstGeom prst="rect">
            <a:avLst/>
          </a:prstGeom>
          <a:solidFill>
            <a:srgbClr val="F0EFEC"/>
          </a:solidFill>
        </p:spPr>
        <p:txBody>
          <a:bodyPr/>
          <a:lstStyle/>
          <a:p>
            <a:endParaRPr lang="en-US"/>
          </a:p>
        </p:txBody>
      </p:sp>
      <p:grpSp>
        <p:nvGrpSpPr>
          <p:cNvPr id="4" name="Group 4"/>
          <p:cNvGrpSpPr/>
          <p:nvPr/>
        </p:nvGrpSpPr>
        <p:grpSpPr>
          <a:xfrm>
            <a:off x="4482237" y="8968600"/>
            <a:ext cx="9375700" cy="115654"/>
            <a:chOff x="0" y="0"/>
            <a:chExt cx="28827361" cy="355600"/>
          </a:xfrm>
        </p:grpSpPr>
        <p:sp>
          <p:nvSpPr>
            <p:cNvPr id="5" name="Freeform 5"/>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6" name="Group 6"/>
          <p:cNvGrpSpPr/>
          <p:nvPr/>
        </p:nvGrpSpPr>
        <p:grpSpPr>
          <a:xfrm>
            <a:off x="5320270" y="1028700"/>
            <a:ext cx="7647460" cy="6579517"/>
            <a:chOff x="0" y="0"/>
            <a:chExt cx="10196613" cy="8772689"/>
          </a:xfrm>
        </p:grpSpPr>
        <p:sp>
          <p:nvSpPr>
            <p:cNvPr id="7" name="TextBox 7"/>
            <p:cNvSpPr txBox="1"/>
            <p:nvPr/>
          </p:nvSpPr>
          <p:spPr>
            <a:xfrm>
              <a:off x="0" y="2990007"/>
              <a:ext cx="10196613" cy="2399248"/>
            </a:xfrm>
            <a:prstGeom prst="rect">
              <a:avLst/>
            </a:prstGeom>
          </p:spPr>
          <p:txBody>
            <a:bodyPr lIns="0" tIns="0" rIns="0" bIns="0" rtlCol="0" anchor="t">
              <a:spAutoFit/>
            </a:bodyPr>
            <a:lstStyle/>
            <a:p>
              <a:pPr algn="ctr">
                <a:lnSpc>
                  <a:spcPts val="13000"/>
                </a:lnSpc>
              </a:pPr>
              <a:r>
                <a:rPr lang="en-US" sz="13000" spc="130">
                  <a:solidFill>
                    <a:srgbClr val="866042"/>
                  </a:solidFill>
                  <a:latin typeface="Vollkorn Bold"/>
                </a:rPr>
                <a:t>$200,000</a:t>
              </a:r>
            </a:p>
          </p:txBody>
        </p:sp>
        <p:sp>
          <p:nvSpPr>
            <p:cNvPr id="8" name="TextBox 8"/>
            <p:cNvSpPr txBox="1"/>
            <p:nvPr/>
          </p:nvSpPr>
          <p:spPr>
            <a:xfrm>
              <a:off x="0" y="5620760"/>
              <a:ext cx="10196613" cy="3151928"/>
            </a:xfrm>
            <a:prstGeom prst="rect">
              <a:avLst/>
            </a:prstGeom>
          </p:spPr>
          <p:txBody>
            <a:bodyPr lIns="0" tIns="0" rIns="0" bIns="0" rtlCol="0" anchor="t">
              <a:spAutoFit/>
            </a:bodyPr>
            <a:lstStyle/>
            <a:p>
              <a:pPr algn="ctr">
                <a:lnSpc>
                  <a:spcPts val="4759"/>
                </a:lnSpc>
              </a:pPr>
              <a:r>
                <a:rPr lang="en-US" sz="3400" spc="136">
                  <a:solidFill>
                    <a:srgbClr val="866042"/>
                  </a:solidFill>
                  <a:latin typeface="Vollkorn Italics"/>
                </a:rPr>
                <a:t>The winner of the race will receive a gold trophy estimated to be worth nearly $200,000 (nearly double the value of the entire prize purse from 1954).</a:t>
              </a:r>
            </a:p>
          </p:txBody>
        </p:sp>
        <p:sp>
          <p:nvSpPr>
            <p:cNvPr id="9" name="TextBox 9"/>
            <p:cNvSpPr txBox="1"/>
            <p:nvPr/>
          </p:nvSpPr>
          <p:spPr>
            <a:xfrm>
              <a:off x="0" y="1792955"/>
              <a:ext cx="10196613" cy="731308"/>
            </a:xfrm>
            <a:prstGeom prst="rect">
              <a:avLst/>
            </a:prstGeom>
          </p:spPr>
          <p:txBody>
            <a:bodyPr lIns="0" tIns="0" rIns="0" bIns="0" rtlCol="0" anchor="t">
              <a:spAutoFit/>
            </a:bodyPr>
            <a:lstStyle/>
            <a:p>
              <a:pPr algn="ctr">
                <a:lnSpc>
                  <a:spcPts val="4550"/>
                </a:lnSpc>
              </a:pPr>
              <a:r>
                <a:rPr lang="en-US" sz="3500" spc="140">
                  <a:solidFill>
                    <a:srgbClr val="866042"/>
                  </a:solidFill>
                  <a:latin typeface="Vollkorn Bold"/>
                </a:rPr>
                <a:t>TROPHY VALUE</a:t>
              </a:r>
            </a:p>
          </p:txBody>
        </p:sp>
        <p:sp>
          <p:nvSpPr>
            <p:cNvPr id="10" name="Freeform 10"/>
            <p:cNvSpPr/>
            <p:nvPr/>
          </p:nvSpPr>
          <p:spPr>
            <a:xfrm>
              <a:off x="4517330" y="0"/>
              <a:ext cx="1231517" cy="1231517"/>
            </a:xfrm>
            <a:custGeom>
              <a:avLst/>
              <a:gdLst/>
              <a:ahLst/>
              <a:cxnLst/>
              <a:rect l="l" t="t" r="r" b="b"/>
              <a:pathLst>
                <a:path w="1231517" h="1231517">
                  <a:moveTo>
                    <a:pt x="0" y="0"/>
                  </a:moveTo>
                  <a:lnTo>
                    <a:pt x="1231517" y="0"/>
                  </a:lnTo>
                  <a:lnTo>
                    <a:pt x="1231517" y="1231517"/>
                  </a:lnTo>
                  <a:lnTo>
                    <a:pt x="0" y="1231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24" r="-1724"/>
            </a:stretch>
          </a:blipFill>
        </p:spPr>
        <p:txBody>
          <a:bodyPr/>
          <a:lstStyle/>
          <a:p>
            <a:endParaRPr lang="en-US"/>
          </a:p>
        </p:txBody>
      </p:sp>
      <p:sp>
        <p:nvSpPr>
          <p:cNvPr id="3" name="AutoShape 3"/>
          <p:cNvSpPr/>
          <p:nvPr/>
        </p:nvSpPr>
        <p:spPr>
          <a:xfrm>
            <a:off x="4482237" y="-560709"/>
            <a:ext cx="9323526" cy="9090360"/>
          </a:xfrm>
          <a:prstGeom prst="rect">
            <a:avLst/>
          </a:prstGeom>
          <a:solidFill>
            <a:srgbClr val="F0EFEC"/>
          </a:solidFill>
        </p:spPr>
        <p:txBody>
          <a:bodyPr/>
          <a:lstStyle/>
          <a:p>
            <a:endParaRPr lang="en-US"/>
          </a:p>
        </p:txBody>
      </p:sp>
      <p:grpSp>
        <p:nvGrpSpPr>
          <p:cNvPr id="4" name="Group 4"/>
          <p:cNvGrpSpPr/>
          <p:nvPr/>
        </p:nvGrpSpPr>
        <p:grpSpPr>
          <a:xfrm>
            <a:off x="4482237" y="8968600"/>
            <a:ext cx="9375700" cy="115654"/>
            <a:chOff x="0" y="0"/>
            <a:chExt cx="28827361" cy="355600"/>
          </a:xfrm>
        </p:grpSpPr>
        <p:sp>
          <p:nvSpPr>
            <p:cNvPr id="5" name="Freeform 5"/>
            <p:cNvSpPr/>
            <p:nvPr/>
          </p:nvSpPr>
          <p:spPr>
            <a:xfrm>
              <a:off x="92710" y="21590"/>
              <a:ext cx="28695281" cy="293370"/>
            </a:xfrm>
            <a:custGeom>
              <a:avLst/>
              <a:gdLst/>
              <a:ahLst/>
              <a:cxnLst/>
              <a:rect l="l" t="t" r="r" b="b"/>
              <a:pathLst>
                <a:path w="28695281" h="293370">
                  <a:moveTo>
                    <a:pt x="28292692" y="33020"/>
                  </a:moveTo>
                  <a:cubicBezTo>
                    <a:pt x="28245700" y="36830"/>
                    <a:pt x="28184742" y="45720"/>
                    <a:pt x="28141560" y="36830"/>
                  </a:cubicBezTo>
                  <a:cubicBezTo>
                    <a:pt x="27959950" y="41910"/>
                    <a:pt x="27778342" y="0"/>
                    <a:pt x="27592921" y="17780"/>
                  </a:cubicBezTo>
                  <a:cubicBezTo>
                    <a:pt x="27603082" y="24130"/>
                    <a:pt x="27592921" y="34290"/>
                    <a:pt x="27582760" y="38100"/>
                  </a:cubicBezTo>
                  <a:lnTo>
                    <a:pt x="27580221" y="31750"/>
                  </a:lnTo>
                  <a:lnTo>
                    <a:pt x="27566250" y="44450"/>
                  </a:lnTo>
                  <a:cubicBezTo>
                    <a:pt x="27552282" y="45720"/>
                    <a:pt x="27558632" y="29210"/>
                    <a:pt x="27570060" y="26670"/>
                  </a:cubicBezTo>
                  <a:cubicBezTo>
                    <a:pt x="27496400" y="26670"/>
                    <a:pt x="27430360" y="33020"/>
                    <a:pt x="27357971" y="29210"/>
                  </a:cubicBezTo>
                  <a:cubicBezTo>
                    <a:pt x="27352892" y="49530"/>
                    <a:pt x="27321142" y="30480"/>
                    <a:pt x="27318600" y="50800"/>
                  </a:cubicBezTo>
                  <a:cubicBezTo>
                    <a:pt x="27314792" y="46990"/>
                    <a:pt x="27318600" y="45720"/>
                    <a:pt x="27319871" y="41910"/>
                  </a:cubicBezTo>
                  <a:cubicBezTo>
                    <a:pt x="27305900" y="44450"/>
                    <a:pt x="27295742" y="46990"/>
                    <a:pt x="27286850" y="48260"/>
                  </a:cubicBezTo>
                  <a:cubicBezTo>
                    <a:pt x="27113329" y="50800"/>
                    <a:pt x="27021461" y="45720"/>
                    <a:pt x="26756073" y="27940"/>
                  </a:cubicBezTo>
                  <a:cubicBezTo>
                    <a:pt x="25194350" y="11430"/>
                    <a:pt x="23693875" y="25400"/>
                    <a:pt x="22162778" y="19050"/>
                  </a:cubicBezTo>
                  <a:cubicBezTo>
                    <a:pt x="20611263" y="22860"/>
                    <a:pt x="19080166" y="40640"/>
                    <a:pt x="17487823" y="45720"/>
                  </a:cubicBezTo>
                  <a:cubicBezTo>
                    <a:pt x="17242849" y="77470"/>
                    <a:pt x="16906007" y="62230"/>
                    <a:pt x="16620202" y="90170"/>
                  </a:cubicBezTo>
                  <a:lnTo>
                    <a:pt x="16640617" y="80010"/>
                  </a:lnTo>
                  <a:cubicBezTo>
                    <a:pt x="16395642" y="93980"/>
                    <a:pt x="16334397" y="77470"/>
                    <a:pt x="16017970" y="66040"/>
                  </a:cubicBezTo>
                  <a:cubicBezTo>
                    <a:pt x="16017970" y="77470"/>
                    <a:pt x="15895483" y="68580"/>
                    <a:pt x="15946520" y="87630"/>
                  </a:cubicBezTo>
                  <a:cubicBezTo>
                    <a:pt x="15834239" y="102870"/>
                    <a:pt x="15752579" y="60960"/>
                    <a:pt x="15599469" y="69850"/>
                  </a:cubicBezTo>
                  <a:cubicBezTo>
                    <a:pt x="15589265" y="63500"/>
                    <a:pt x="15599469" y="81280"/>
                    <a:pt x="15568849" y="74930"/>
                  </a:cubicBezTo>
                  <a:cubicBezTo>
                    <a:pt x="15170763" y="97790"/>
                    <a:pt x="15650506" y="64770"/>
                    <a:pt x="15129934" y="46990"/>
                  </a:cubicBezTo>
                  <a:cubicBezTo>
                    <a:pt x="14415423" y="53340"/>
                    <a:pt x="13690701" y="72390"/>
                    <a:pt x="13006810" y="60960"/>
                  </a:cubicBezTo>
                  <a:cubicBezTo>
                    <a:pt x="13047640" y="59690"/>
                    <a:pt x="13068054" y="74930"/>
                    <a:pt x="12996604" y="74930"/>
                  </a:cubicBezTo>
                  <a:cubicBezTo>
                    <a:pt x="12925153" y="44450"/>
                    <a:pt x="12761835" y="82550"/>
                    <a:pt x="12639348" y="71120"/>
                  </a:cubicBezTo>
                  <a:cubicBezTo>
                    <a:pt x="12649554" y="64770"/>
                    <a:pt x="12710798" y="63500"/>
                    <a:pt x="12741421" y="59690"/>
                  </a:cubicBezTo>
                  <a:cubicBezTo>
                    <a:pt x="12435201" y="46990"/>
                    <a:pt x="12169811" y="66040"/>
                    <a:pt x="11884006" y="53340"/>
                  </a:cubicBezTo>
                  <a:cubicBezTo>
                    <a:pt x="11608408" y="66040"/>
                    <a:pt x="11271567" y="39370"/>
                    <a:pt x="11087835" y="54610"/>
                  </a:cubicBezTo>
                  <a:cubicBezTo>
                    <a:pt x="11128664" y="43180"/>
                    <a:pt x="10965346" y="45720"/>
                    <a:pt x="10904103" y="39370"/>
                  </a:cubicBezTo>
                  <a:cubicBezTo>
                    <a:pt x="10699957" y="74930"/>
                    <a:pt x="10352907" y="26670"/>
                    <a:pt x="10107932" y="50800"/>
                  </a:cubicBezTo>
                  <a:lnTo>
                    <a:pt x="10118140" y="44450"/>
                  </a:lnTo>
                  <a:cubicBezTo>
                    <a:pt x="9352591" y="46990"/>
                    <a:pt x="8525797" y="39370"/>
                    <a:pt x="7739834" y="55880"/>
                  </a:cubicBezTo>
                  <a:cubicBezTo>
                    <a:pt x="7290712" y="59690"/>
                    <a:pt x="6790553" y="27940"/>
                    <a:pt x="6300601" y="43180"/>
                  </a:cubicBezTo>
                  <a:cubicBezTo>
                    <a:pt x="6208736" y="48260"/>
                    <a:pt x="6280187" y="55880"/>
                    <a:pt x="6208736" y="58420"/>
                  </a:cubicBezTo>
                  <a:cubicBezTo>
                    <a:pt x="6086248" y="57150"/>
                    <a:pt x="6208736" y="46990"/>
                    <a:pt x="6157699" y="43180"/>
                  </a:cubicBezTo>
                  <a:cubicBezTo>
                    <a:pt x="5912724" y="57150"/>
                    <a:pt x="5596297" y="40640"/>
                    <a:pt x="5290077" y="40640"/>
                  </a:cubicBezTo>
                  <a:cubicBezTo>
                    <a:pt x="5249248" y="45720"/>
                    <a:pt x="5167589" y="48260"/>
                    <a:pt x="5198212" y="55880"/>
                  </a:cubicBezTo>
                  <a:cubicBezTo>
                    <a:pt x="4861370" y="31750"/>
                    <a:pt x="4402040" y="64770"/>
                    <a:pt x="4054990" y="45720"/>
                  </a:cubicBezTo>
                  <a:cubicBezTo>
                    <a:pt x="4177480" y="76200"/>
                    <a:pt x="3850844" y="62230"/>
                    <a:pt x="3728356" y="69850"/>
                  </a:cubicBezTo>
                  <a:cubicBezTo>
                    <a:pt x="3656906" y="68580"/>
                    <a:pt x="3656906" y="60960"/>
                    <a:pt x="3677320" y="54610"/>
                  </a:cubicBezTo>
                  <a:cubicBezTo>
                    <a:pt x="3422137" y="58420"/>
                    <a:pt x="3289441" y="59690"/>
                    <a:pt x="2973015" y="50800"/>
                  </a:cubicBezTo>
                  <a:cubicBezTo>
                    <a:pt x="2830112" y="54610"/>
                    <a:pt x="2789283" y="71120"/>
                    <a:pt x="2615759" y="66040"/>
                  </a:cubicBezTo>
                  <a:cubicBezTo>
                    <a:pt x="2513686" y="44450"/>
                    <a:pt x="2258503" y="64770"/>
                    <a:pt x="2095185" y="57150"/>
                  </a:cubicBezTo>
                  <a:cubicBezTo>
                    <a:pt x="2136016" y="74930"/>
                    <a:pt x="1921661" y="90170"/>
                    <a:pt x="1758343" y="82550"/>
                  </a:cubicBezTo>
                  <a:lnTo>
                    <a:pt x="1809380" y="57150"/>
                  </a:lnTo>
                  <a:cubicBezTo>
                    <a:pt x="1748137" y="58420"/>
                    <a:pt x="1686892" y="59690"/>
                    <a:pt x="1615442"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6062" y="237490"/>
                    <a:pt x="1799172" y="238760"/>
                    <a:pt x="2033941" y="250190"/>
                  </a:cubicBezTo>
                  <a:cubicBezTo>
                    <a:pt x="1931868" y="245110"/>
                    <a:pt x="2033941" y="233680"/>
                    <a:pt x="2084977" y="232410"/>
                  </a:cubicBezTo>
                  <a:lnTo>
                    <a:pt x="2197257" y="250190"/>
                  </a:lnTo>
                  <a:cubicBezTo>
                    <a:pt x="2329952" y="260350"/>
                    <a:pt x="2513685" y="243840"/>
                    <a:pt x="2636172" y="233680"/>
                  </a:cubicBezTo>
                  <a:cubicBezTo>
                    <a:pt x="2656586" y="237490"/>
                    <a:pt x="2666794" y="242570"/>
                    <a:pt x="2666794" y="246380"/>
                  </a:cubicBezTo>
                  <a:cubicBezTo>
                    <a:pt x="2789282" y="257810"/>
                    <a:pt x="2789282" y="236220"/>
                    <a:pt x="2840319" y="232410"/>
                  </a:cubicBezTo>
                  <a:lnTo>
                    <a:pt x="2921977" y="245110"/>
                  </a:lnTo>
                  <a:lnTo>
                    <a:pt x="2942392" y="232410"/>
                  </a:lnTo>
                  <a:cubicBezTo>
                    <a:pt x="3064879" y="224790"/>
                    <a:pt x="3228197" y="228600"/>
                    <a:pt x="3207783" y="248920"/>
                  </a:cubicBezTo>
                  <a:cubicBezTo>
                    <a:pt x="3258819" y="245110"/>
                    <a:pt x="3299648" y="241300"/>
                    <a:pt x="3238403" y="234950"/>
                  </a:cubicBezTo>
                  <a:cubicBezTo>
                    <a:pt x="3360892" y="246380"/>
                    <a:pt x="3687526" y="246380"/>
                    <a:pt x="3901879" y="240030"/>
                  </a:cubicBezTo>
                  <a:cubicBezTo>
                    <a:pt x="3799806" y="234950"/>
                    <a:pt x="3810014" y="228600"/>
                    <a:pt x="3799806" y="215900"/>
                  </a:cubicBezTo>
                  <a:cubicBezTo>
                    <a:pt x="3912087" y="194310"/>
                    <a:pt x="3922295" y="219710"/>
                    <a:pt x="4014160" y="207010"/>
                  </a:cubicBezTo>
                  <a:cubicBezTo>
                    <a:pt x="4014160" y="214630"/>
                    <a:pt x="4116233" y="223520"/>
                    <a:pt x="4014160" y="228600"/>
                  </a:cubicBezTo>
                  <a:cubicBezTo>
                    <a:pt x="4299966" y="256540"/>
                    <a:pt x="4708258" y="233680"/>
                    <a:pt x="5075721" y="240030"/>
                  </a:cubicBezTo>
                  <a:cubicBezTo>
                    <a:pt x="5147174" y="236220"/>
                    <a:pt x="5126757" y="233680"/>
                    <a:pt x="5157380" y="227330"/>
                  </a:cubicBezTo>
                  <a:cubicBezTo>
                    <a:pt x="5392149" y="248920"/>
                    <a:pt x="5667746" y="226060"/>
                    <a:pt x="5912723" y="236220"/>
                  </a:cubicBezTo>
                  <a:cubicBezTo>
                    <a:pt x="5861686" y="227330"/>
                    <a:pt x="5933137" y="201930"/>
                    <a:pt x="6076039" y="200660"/>
                  </a:cubicBezTo>
                  <a:cubicBezTo>
                    <a:pt x="6229148" y="182880"/>
                    <a:pt x="6137283" y="226060"/>
                    <a:pt x="6269979" y="236220"/>
                  </a:cubicBezTo>
                  <a:cubicBezTo>
                    <a:pt x="6341430" y="227330"/>
                    <a:pt x="6463917" y="226060"/>
                    <a:pt x="6514954" y="227330"/>
                  </a:cubicBezTo>
                  <a:lnTo>
                    <a:pt x="6514954" y="229870"/>
                  </a:lnTo>
                  <a:cubicBezTo>
                    <a:pt x="6596613" y="219710"/>
                    <a:pt x="6729308" y="214630"/>
                    <a:pt x="6831381" y="223520"/>
                  </a:cubicBezTo>
                  <a:lnTo>
                    <a:pt x="6810966" y="224790"/>
                  </a:lnTo>
                  <a:cubicBezTo>
                    <a:pt x="6892624" y="226060"/>
                    <a:pt x="6984491" y="237490"/>
                    <a:pt x="7066148" y="236220"/>
                  </a:cubicBezTo>
                  <a:cubicBezTo>
                    <a:pt x="7106978" y="219710"/>
                    <a:pt x="7311125" y="229870"/>
                    <a:pt x="7362161" y="214630"/>
                  </a:cubicBezTo>
                  <a:cubicBezTo>
                    <a:pt x="7372368" y="215900"/>
                    <a:pt x="7362161" y="217170"/>
                    <a:pt x="7382576" y="220980"/>
                  </a:cubicBezTo>
                  <a:lnTo>
                    <a:pt x="7392784" y="207010"/>
                  </a:lnTo>
                  <a:lnTo>
                    <a:pt x="7556100" y="214630"/>
                  </a:lnTo>
                  <a:cubicBezTo>
                    <a:pt x="7515271" y="219710"/>
                    <a:pt x="7515271" y="226060"/>
                    <a:pt x="7464235" y="229870"/>
                  </a:cubicBezTo>
                  <a:cubicBezTo>
                    <a:pt x="7647967" y="240030"/>
                    <a:pt x="7525478" y="217170"/>
                    <a:pt x="7617345" y="209550"/>
                  </a:cubicBezTo>
                  <a:cubicBezTo>
                    <a:pt x="7739832" y="199390"/>
                    <a:pt x="7739832" y="213360"/>
                    <a:pt x="7790868" y="219710"/>
                  </a:cubicBezTo>
                  <a:cubicBezTo>
                    <a:pt x="7739832" y="227330"/>
                    <a:pt x="7699004" y="215900"/>
                    <a:pt x="7668381" y="218440"/>
                  </a:cubicBezTo>
                  <a:cubicBezTo>
                    <a:pt x="7596931" y="229870"/>
                    <a:pt x="7739832" y="223520"/>
                    <a:pt x="7750040" y="231140"/>
                  </a:cubicBezTo>
                  <a:cubicBezTo>
                    <a:pt x="7780661" y="231140"/>
                    <a:pt x="7790868" y="214630"/>
                    <a:pt x="7882734" y="217170"/>
                  </a:cubicBezTo>
                  <a:cubicBezTo>
                    <a:pt x="7964393" y="218440"/>
                    <a:pt x="8148125" y="214630"/>
                    <a:pt x="8127711" y="229870"/>
                  </a:cubicBezTo>
                  <a:cubicBezTo>
                    <a:pt x="8199161" y="222250"/>
                    <a:pt x="8270613" y="223520"/>
                    <a:pt x="8321649" y="215900"/>
                  </a:cubicBezTo>
                  <a:cubicBezTo>
                    <a:pt x="8260406" y="213360"/>
                    <a:pt x="8137917" y="209550"/>
                    <a:pt x="8127711" y="199390"/>
                  </a:cubicBezTo>
                  <a:cubicBezTo>
                    <a:pt x="8188953" y="196850"/>
                    <a:pt x="8301235" y="193040"/>
                    <a:pt x="8321649" y="199390"/>
                  </a:cubicBezTo>
                  <a:lnTo>
                    <a:pt x="8270613" y="203200"/>
                  </a:lnTo>
                  <a:cubicBezTo>
                    <a:pt x="8321649" y="199390"/>
                    <a:pt x="8484967" y="204470"/>
                    <a:pt x="8403308" y="189230"/>
                  </a:cubicBezTo>
                  <a:lnTo>
                    <a:pt x="8525796" y="209550"/>
                  </a:lnTo>
                  <a:cubicBezTo>
                    <a:pt x="8566626" y="198120"/>
                    <a:pt x="8689114" y="198120"/>
                    <a:pt x="8791186" y="195580"/>
                  </a:cubicBezTo>
                  <a:cubicBezTo>
                    <a:pt x="8791186" y="210820"/>
                    <a:pt x="8719736" y="228600"/>
                    <a:pt x="8903466" y="232410"/>
                  </a:cubicBezTo>
                  <a:lnTo>
                    <a:pt x="9066784" y="215900"/>
                  </a:lnTo>
                  <a:cubicBezTo>
                    <a:pt x="9148443" y="214630"/>
                    <a:pt x="9168857" y="218440"/>
                    <a:pt x="9158649" y="227330"/>
                  </a:cubicBezTo>
                  <a:cubicBezTo>
                    <a:pt x="9444454" y="236220"/>
                    <a:pt x="9454662" y="184150"/>
                    <a:pt x="9679223" y="198120"/>
                  </a:cubicBezTo>
                  <a:cubicBezTo>
                    <a:pt x="9587358" y="217170"/>
                    <a:pt x="9658809" y="218440"/>
                    <a:pt x="9760882" y="223520"/>
                  </a:cubicBezTo>
                  <a:cubicBezTo>
                    <a:pt x="9760882" y="220980"/>
                    <a:pt x="9771089" y="214630"/>
                    <a:pt x="9811919" y="213360"/>
                  </a:cubicBezTo>
                  <a:cubicBezTo>
                    <a:pt x="9781297" y="204470"/>
                    <a:pt x="9750674" y="226060"/>
                    <a:pt x="9669015" y="213360"/>
                  </a:cubicBezTo>
                  <a:cubicBezTo>
                    <a:pt x="9648601" y="201930"/>
                    <a:pt x="9760882" y="205740"/>
                    <a:pt x="9811919" y="201930"/>
                  </a:cubicBezTo>
                  <a:cubicBezTo>
                    <a:pt x="10016065" y="242570"/>
                    <a:pt x="10485601" y="212090"/>
                    <a:pt x="10812236" y="231140"/>
                  </a:cubicBezTo>
                  <a:cubicBezTo>
                    <a:pt x="10791820" y="208280"/>
                    <a:pt x="10955138" y="224790"/>
                    <a:pt x="11026589" y="215900"/>
                  </a:cubicBezTo>
                  <a:cubicBezTo>
                    <a:pt x="11006175" y="240030"/>
                    <a:pt x="11210321" y="212090"/>
                    <a:pt x="11302187" y="226060"/>
                  </a:cubicBezTo>
                  <a:lnTo>
                    <a:pt x="11261357" y="207010"/>
                  </a:lnTo>
                  <a:cubicBezTo>
                    <a:pt x="11465504" y="220980"/>
                    <a:pt x="11587992" y="171450"/>
                    <a:pt x="11710479" y="199390"/>
                  </a:cubicBezTo>
                  <a:cubicBezTo>
                    <a:pt x="11822760" y="207010"/>
                    <a:pt x="11669650" y="215900"/>
                    <a:pt x="11628822" y="219710"/>
                  </a:cubicBezTo>
                  <a:cubicBezTo>
                    <a:pt x="11781932" y="245110"/>
                    <a:pt x="12047321" y="199390"/>
                    <a:pt x="12169809" y="227330"/>
                  </a:cubicBezTo>
                  <a:cubicBezTo>
                    <a:pt x="12180017" y="218440"/>
                    <a:pt x="12139188" y="203200"/>
                    <a:pt x="12271882" y="194310"/>
                  </a:cubicBezTo>
                  <a:cubicBezTo>
                    <a:pt x="12384163" y="204470"/>
                    <a:pt x="12598518" y="217170"/>
                    <a:pt x="12578101" y="220980"/>
                  </a:cubicBezTo>
                  <a:cubicBezTo>
                    <a:pt x="12669968" y="215900"/>
                    <a:pt x="12690383" y="209550"/>
                    <a:pt x="12792456" y="217170"/>
                  </a:cubicBezTo>
                  <a:cubicBezTo>
                    <a:pt x="12782248" y="223520"/>
                    <a:pt x="12741419" y="223520"/>
                    <a:pt x="12710797" y="227330"/>
                  </a:cubicBezTo>
                  <a:cubicBezTo>
                    <a:pt x="12863907" y="233680"/>
                    <a:pt x="12996603" y="223520"/>
                    <a:pt x="13129298" y="214630"/>
                  </a:cubicBezTo>
                  <a:cubicBezTo>
                    <a:pt x="13210957" y="232410"/>
                    <a:pt x="13486554" y="223520"/>
                    <a:pt x="13670286" y="233680"/>
                  </a:cubicBezTo>
                  <a:cubicBezTo>
                    <a:pt x="13772358" y="212090"/>
                    <a:pt x="13956090" y="242570"/>
                    <a:pt x="13976506" y="214630"/>
                  </a:cubicBezTo>
                  <a:cubicBezTo>
                    <a:pt x="13976506" y="217170"/>
                    <a:pt x="13996920" y="220980"/>
                    <a:pt x="14007127" y="223520"/>
                  </a:cubicBezTo>
                  <a:cubicBezTo>
                    <a:pt x="14078578" y="215900"/>
                    <a:pt x="14129616" y="196850"/>
                    <a:pt x="14211273" y="195580"/>
                  </a:cubicBezTo>
                  <a:lnTo>
                    <a:pt x="14180651" y="214630"/>
                  </a:lnTo>
                  <a:cubicBezTo>
                    <a:pt x="14160236" y="236220"/>
                    <a:pt x="14384799" y="222250"/>
                    <a:pt x="14435836" y="228600"/>
                  </a:cubicBezTo>
                  <a:cubicBezTo>
                    <a:pt x="14384799" y="215900"/>
                    <a:pt x="14537909" y="229870"/>
                    <a:pt x="14548116" y="217170"/>
                  </a:cubicBezTo>
                  <a:lnTo>
                    <a:pt x="14650190" y="210820"/>
                  </a:lnTo>
                  <a:cubicBezTo>
                    <a:pt x="14813504" y="205740"/>
                    <a:pt x="14670603" y="201930"/>
                    <a:pt x="14864541" y="199390"/>
                  </a:cubicBezTo>
                  <a:cubicBezTo>
                    <a:pt x="14976821" y="198120"/>
                    <a:pt x="14905373" y="220980"/>
                    <a:pt x="14864541" y="218440"/>
                  </a:cubicBezTo>
                  <a:cubicBezTo>
                    <a:pt x="14956409" y="228600"/>
                    <a:pt x="15058481" y="222250"/>
                    <a:pt x="15150347" y="218440"/>
                  </a:cubicBezTo>
                  <a:cubicBezTo>
                    <a:pt x="15109519" y="218440"/>
                    <a:pt x="15099312" y="217170"/>
                    <a:pt x="15140140" y="213360"/>
                  </a:cubicBezTo>
                  <a:cubicBezTo>
                    <a:pt x="15140140" y="215900"/>
                    <a:pt x="15150347" y="217170"/>
                    <a:pt x="15160556" y="218440"/>
                  </a:cubicBezTo>
                  <a:cubicBezTo>
                    <a:pt x="15201384" y="217170"/>
                    <a:pt x="15232004" y="215900"/>
                    <a:pt x="15272833" y="215900"/>
                  </a:cubicBezTo>
                  <a:lnTo>
                    <a:pt x="15272833" y="217170"/>
                  </a:lnTo>
                  <a:cubicBezTo>
                    <a:pt x="15323870" y="215900"/>
                    <a:pt x="15374907" y="214630"/>
                    <a:pt x="15415739" y="213360"/>
                  </a:cubicBezTo>
                  <a:cubicBezTo>
                    <a:pt x="15446359" y="212090"/>
                    <a:pt x="15466774" y="210820"/>
                    <a:pt x="15487187" y="210820"/>
                  </a:cubicBezTo>
                  <a:cubicBezTo>
                    <a:pt x="15548433" y="209550"/>
                    <a:pt x="15568849" y="209550"/>
                    <a:pt x="15507603" y="213360"/>
                  </a:cubicBezTo>
                  <a:cubicBezTo>
                    <a:pt x="15497396" y="212090"/>
                    <a:pt x="15497396" y="210820"/>
                    <a:pt x="15487187" y="210820"/>
                  </a:cubicBezTo>
                  <a:cubicBezTo>
                    <a:pt x="15466774" y="210820"/>
                    <a:pt x="15446359" y="212090"/>
                    <a:pt x="15415739" y="213360"/>
                  </a:cubicBezTo>
                  <a:cubicBezTo>
                    <a:pt x="15374907" y="215900"/>
                    <a:pt x="15334079" y="220980"/>
                    <a:pt x="15303457" y="222250"/>
                  </a:cubicBezTo>
                  <a:cubicBezTo>
                    <a:pt x="15334079" y="222250"/>
                    <a:pt x="15364702" y="223520"/>
                    <a:pt x="15385114" y="226060"/>
                  </a:cubicBezTo>
                  <a:lnTo>
                    <a:pt x="15354494" y="240030"/>
                  </a:lnTo>
                  <a:cubicBezTo>
                    <a:pt x="15425943" y="241300"/>
                    <a:pt x="15609677" y="224790"/>
                    <a:pt x="15609677" y="218440"/>
                  </a:cubicBezTo>
                  <a:cubicBezTo>
                    <a:pt x="15875067" y="231140"/>
                    <a:pt x="16324189" y="220980"/>
                    <a:pt x="16507920" y="212090"/>
                  </a:cubicBezTo>
                  <a:cubicBezTo>
                    <a:pt x="16518127" y="210820"/>
                    <a:pt x="16538543" y="209550"/>
                    <a:pt x="16558956" y="209550"/>
                  </a:cubicBezTo>
                  <a:cubicBezTo>
                    <a:pt x="16548749" y="210820"/>
                    <a:pt x="16528336" y="210820"/>
                    <a:pt x="16507920" y="212090"/>
                  </a:cubicBezTo>
                  <a:cubicBezTo>
                    <a:pt x="16477299" y="215900"/>
                    <a:pt x="16467092" y="219710"/>
                    <a:pt x="16507920" y="214630"/>
                  </a:cubicBezTo>
                  <a:cubicBezTo>
                    <a:pt x="16599786" y="212090"/>
                    <a:pt x="16701859" y="199390"/>
                    <a:pt x="16712066" y="208280"/>
                  </a:cubicBezTo>
                  <a:cubicBezTo>
                    <a:pt x="16803932" y="201930"/>
                    <a:pt x="16793726" y="218440"/>
                    <a:pt x="16936629" y="219710"/>
                  </a:cubicBezTo>
                  <a:cubicBezTo>
                    <a:pt x="16936629" y="222250"/>
                    <a:pt x="16946836" y="212090"/>
                    <a:pt x="16936629" y="208280"/>
                  </a:cubicBezTo>
                  <a:cubicBezTo>
                    <a:pt x="16926420" y="208280"/>
                    <a:pt x="16926420" y="207010"/>
                    <a:pt x="16916213" y="207010"/>
                  </a:cubicBezTo>
                  <a:cubicBezTo>
                    <a:pt x="16926420" y="207010"/>
                    <a:pt x="16936629" y="207010"/>
                    <a:pt x="16936629" y="208280"/>
                  </a:cubicBezTo>
                  <a:cubicBezTo>
                    <a:pt x="17171396" y="227330"/>
                    <a:pt x="17457202" y="194310"/>
                    <a:pt x="17732799" y="207010"/>
                  </a:cubicBezTo>
                  <a:lnTo>
                    <a:pt x="17743006" y="207010"/>
                  </a:lnTo>
                  <a:lnTo>
                    <a:pt x="17732799" y="207010"/>
                  </a:lnTo>
                  <a:cubicBezTo>
                    <a:pt x="17712386" y="208280"/>
                    <a:pt x="17681762" y="215900"/>
                    <a:pt x="17651140" y="220980"/>
                  </a:cubicBezTo>
                  <a:cubicBezTo>
                    <a:pt x="17865495" y="213360"/>
                    <a:pt x="18069642" y="208280"/>
                    <a:pt x="18263580" y="190500"/>
                  </a:cubicBezTo>
                  <a:cubicBezTo>
                    <a:pt x="18243165" y="196850"/>
                    <a:pt x="18253372" y="203200"/>
                    <a:pt x="18202336" y="207010"/>
                  </a:cubicBezTo>
                  <a:cubicBezTo>
                    <a:pt x="18355446" y="207010"/>
                    <a:pt x="18528970" y="203200"/>
                    <a:pt x="18600420" y="189230"/>
                  </a:cubicBezTo>
                  <a:cubicBezTo>
                    <a:pt x="18498347" y="182880"/>
                    <a:pt x="18590213" y="196850"/>
                    <a:pt x="18528970" y="196850"/>
                  </a:cubicBezTo>
                  <a:cubicBezTo>
                    <a:pt x="18416690" y="184150"/>
                    <a:pt x="18610629" y="170180"/>
                    <a:pt x="18712702" y="173990"/>
                  </a:cubicBezTo>
                  <a:lnTo>
                    <a:pt x="18712702" y="176530"/>
                  </a:lnTo>
                  <a:cubicBezTo>
                    <a:pt x="18865812" y="176530"/>
                    <a:pt x="18865812" y="167640"/>
                    <a:pt x="19018922" y="167640"/>
                  </a:cubicBezTo>
                  <a:cubicBezTo>
                    <a:pt x="19110786" y="175260"/>
                    <a:pt x="18937263" y="171450"/>
                    <a:pt x="18978092" y="180340"/>
                  </a:cubicBezTo>
                  <a:cubicBezTo>
                    <a:pt x="19008713" y="203200"/>
                    <a:pt x="19314933" y="195580"/>
                    <a:pt x="19345556" y="198120"/>
                  </a:cubicBezTo>
                  <a:cubicBezTo>
                    <a:pt x="19386385" y="193040"/>
                    <a:pt x="19437422" y="189230"/>
                    <a:pt x="19427213" y="182880"/>
                  </a:cubicBezTo>
                  <a:cubicBezTo>
                    <a:pt x="19539495" y="176530"/>
                    <a:pt x="19478250" y="196850"/>
                    <a:pt x="19559907" y="195580"/>
                  </a:cubicBezTo>
                  <a:lnTo>
                    <a:pt x="19876336" y="152400"/>
                  </a:lnTo>
                  <a:cubicBezTo>
                    <a:pt x="19876336" y="151130"/>
                    <a:pt x="19886543" y="149860"/>
                    <a:pt x="19896752" y="149860"/>
                  </a:cubicBezTo>
                  <a:lnTo>
                    <a:pt x="19876336" y="152400"/>
                  </a:lnTo>
                  <a:cubicBezTo>
                    <a:pt x="19866128" y="158750"/>
                    <a:pt x="19978409" y="171450"/>
                    <a:pt x="19886543" y="180340"/>
                  </a:cubicBezTo>
                  <a:cubicBezTo>
                    <a:pt x="20131519" y="177800"/>
                    <a:pt x="20264215" y="149860"/>
                    <a:pt x="20417325" y="135890"/>
                  </a:cubicBezTo>
                  <a:cubicBezTo>
                    <a:pt x="20488775" y="139700"/>
                    <a:pt x="20723545" y="130810"/>
                    <a:pt x="20805202" y="129540"/>
                  </a:cubicBezTo>
                  <a:cubicBezTo>
                    <a:pt x="20846031" y="142240"/>
                    <a:pt x="20733749" y="128270"/>
                    <a:pt x="20713336" y="138430"/>
                  </a:cubicBezTo>
                  <a:lnTo>
                    <a:pt x="20835823" y="152400"/>
                  </a:lnTo>
                  <a:cubicBezTo>
                    <a:pt x="20672508" y="154940"/>
                    <a:pt x="20856239" y="173990"/>
                    <a:pt x="20764373" y="182880"/>
                  </a:cubicBezTo>
                  <a:cubicBezTo>
                    <a:pt x="20897068" y="175260"/>
                    <a:pt x="21203288" y="184150"/>
                    <a:pt x="21397226" y="187960"/>
                  </a:cubicBezTo>
                  <a:cubicBezTo>
                    <a:pt x="21264532" y="161290"/>
                    <a:pt x="21662616" y="175260"/>
                    <a:pt x="21652409" y="151130"/>
                  </a:cubicBezTo>
                  <a:cubicBezTo>
                    <a:pt x="21876971" y="147320"/>
                    <a:pt x="21764689" y="170180"/>
                    <a:pt x="21856555" y="175260"/>
                  </a:cubicBezTo>
                  <a:cubicBezTo>
                    <a:pt x="22091325" y="166370"/>
                    <a:pt x="22315885" y="172720"/>
                    <a:pt x="22530239" y="170180"/>
                  </a:cubicBezTo>
                  <a:cubicBezTo>
                    <a:pt x="22530239" y="170180"/>
                    <a:pt x="22530239" y="172720"/>
                    <a:pt x="22520031" y="175260"/>
                  </a:cubicBezTo>
                  <a:cubicBezTo>
                    <a:pt x="22713972" y="167640"/>
                    <a:pt x="23040605" y="175260"/>
                    <a:pt x="23234544" y="153670"/>
                  </a:cubicBezTo>
                  <a:cubicBezTo>
                    <a:pt x="23224338" y="158750"/>
                    <a:pt x="23244751" y="162560"/>
                    <a:pt x="23193715" y="166370"/>
                  </a:cubicBezTo>
                  <a:cubicBezTo>
                    <a:pt x="23408069" y="175260"/>
                    <a:pt x="23234544" y="135890"/>
                    <a:pt x="23479521" y="149860"/>
                  </a:cubicBezTo>
                  <a:lnTo>
                    <a:pt x="23418277" y="161290"/>
                  </a:lnTo>
                  <a:cubicBezTo>
                    <a:pt x="23571387" y="149860"/>
                    <a:pt x="23714288" y="171450"/>
                    <a:pt x="23887814" y="153670"/>
                  </a:cubicBezTo>
                  <a:cubicBezTo>
                    <a:pt x="23898019" y="160020"/>
                    <a:pt x="23857191" y="162560"/>
                    <a:pt x="23826570" y="165100"/>
                  </a:cubicBezTo>
                  <a:cubicBezTo>
                    <a:pt x="23989888" y="160020"/>
                    <a:pt x="24163409" y="162560"/>
                    <a:pt x="24296107" y="146050"/>
                  </a:cubicBezTo>
                  <a:cubicBezTo>
                    <a:pt x="24316519" y="153670"/>
                    <a:pt x="24296107" y="160020"/>
                    <a:pt x="24234862" y="165100"/>
                  </a:cubicBezTo>
                  <a:cubicBezTo>
                    <a:pt x="24387972" y="173990"/>
                    <a:pt x="24408385" y="143510"/>
                    <a:pt x="24551290" y="152400"/>
                  </a:cubicBezTo>
                  <a:cubicBezTo>
                    <a:pt x="24592118" y="153670"/>
                    <a:pt x="24673777" y="163830"/>
                    <a:pt x="24643155" y="163830"/>
                  </a:cubicBezTo>
                  <a:cubicBezTo>
                    <a:pt x="24714605" y="153670"/>
                    <a:pt x="24928960" y="153670"/>
                    <a:pt x="25010620" y="149860"/>
                  </a:cubicBezTo>
                  <a:cubicBezTo>
                    <a:pt x="25031032" y="157480"/>
                    <a:pt x="25092277" y="160020"/>
                    <a:pt x="25173934" y="167640"/>
                  </a:cubicBezTo>
                  <a:cubicBezTo>
                    <a:pt x="25868034" y="167640"/>
                    <a:pt x="26582545" y="170180"/>
                    <a:pt x="27276643" y="157480"/>
                  </a:cubicBezTo>
                  <a:cubicBezTo>
                    <a:pt x="27297010" y="156210"/>
                    <a:pt x="27309710" y="153670"/>
                    <a:pt x="27321142" y="151130"/>
                  </a:cubicBezTo>
                  <a:cubicBezTo>
                    <a:pt x="27337650" y="175260"/>
                    <a:pt x="27298282" y="166370"/>
                    <a:pt x="27308442" y="181610"/>
                  </a:cubicBezTo>
                  <a:cubicBezTo>
                    <a:pt x="27307171" y="161290"/>
                    <a:pt x="27324950" y="175260"/>
                    <a:pt x="27354160" y="168910"/>
                  </a:cubicBezTo>
                  <a:lnTo>
                    <a:pt x="27355432" y="171450"/>
                  </a:lnTo>
                  <a:cubicBezTo>
                    <a:pt x="27368132" y="167640"/>
                    <a:pt x="27375750" y="180340"/>
                    <a:pt x="27388450" y="173990"/>
                  </a:cubicBezTo>
                  <a:lnTo>
                    <a:pt x="27388450" y="168910"/>
                  </a:lnTo>
                  <a:cubicBezTo>
                    <a:pt x="27402421" y="156210"/>
                    <a:pt x="27420200" y="195580"/>
                    <a:pt x="27427821" y="168910"/>
                  </a:cubicBezTo>
                  <a:lnTo>
                    <a:pt x="27439250" y="182880"/>
                  </a:lnTo>
                  <a:cubicBezTo>
                    <a:pt x="27453221" y="160020"/>
                    <a:pt x="27462110" y="190500"/>
                    <a:pt x="27479892" y="170180"/>
                  </a:cubicBezTo>
                  <a:lnTo>
                    <a:pt x="27477350" y="173990"/>
                  </a:lnTo>
                  <a:cubicBezTo>
                    <a:pt x="27501482" y="184150"/>
                    <a:pt x="27526882" y="148590"/>
                    <a:pt x="27535771" y="167640"/>
                  </a:cubicBezTo>
                  <a:cubicBezTo>
                    <a:pt x="27556092" y="163830"/>
                    <a:pt x="27578950" y="160020"/>
                    <a:pt x="27582760" y="140970"/>
                  </a:cubicBezTo>
                  <a:cubicBezTo>
                    <a:pt x="27587842" y="147320"/>
                    <a:pt x="27584032" y="158750"/>
                    <a:pt x="27581492" y="165100"/>
                  </a:cubicBezTo>
                  <a:cubicBezTo>
                    <a:pt x="27657692" y="156210"/>
                    <a:pt x="27741510" y="160020"/>
                    <a:pt x="27808821" y="135890"/>
                  </a:cubicBezTo>
                  <a:cubicBezTo>
                    <a:pt x="27812632" y="139700"/>
                    <a:pt x="27807550" y="142240"/>
                    <a:pt x="27806282" y="147320"/>
                  </a:cubicBezTo>
                  <a:cubicBezTo>
                    <a:pt x="27848192" y="125730"/>
                    <a:pt x="27892642" y="170180"/>
                    <a:pt x="27923121" y="129540"/>
                  </a:cubicBezTo>
                  <a:lnTo>
                    <a:pt x="27934550" y="113030"/>
                  </a:lnTo>
                  <a:cubicBezTo>
                    <a:pt x="27944710" y="119380"/>
                    <a:pt x="27943442" y="132080"/>
                    <a:pt x="27951060" y="137160"/>
                  </a:cubicBezTo>
                  <a:cubicBezTo>
                    <a:pt x="27958682" y="125730"/>
                    <a:pt x="27989160" y="134620"/>
                    <a:pt x="27994242" y="119380"/>
                  </a:cubicBezTo>
                  <a:cubicBezTo>
                    <a:pt x="27999321" y="125730"/>
                    <a:pt x="27992971" y="128270"/>
                    <a:pt x="27992971" y="133350"/>
                  </a:cubicBezTo>
                  <a:cubicBezTo>
                    <a:pt x="28012021" y="137160"/>
                    <a:pt x="28034882" y="111760"/>
                    <a:pt x="28052660" y="116840"/>
                  </a:cubicBezTo>
                  <a:lnTo>
                    <a:pt x="28046310" y="124460"/>
                  </a:lnTo>
                  <a:cubicBezTo>
                    <a:pt x="28142832" y="153670"/>
                    <a:pt x="28266021" y="176530"/>
                    <a:pt x="28346032" y="138430"/>
                  </a:cubicBezTo>
                  <a:cubicBezTo>
                    <a:pt x="28367621" y="132080"/>
                    <a:pt x="28356192" y="160020"/>
                    <a:pt x="28365082" y="158750"/>
                  </a:cubicBezTo>
                  <a:cubicBezTo>
                    <a:pt x="28446360" y="128270"/>
                    <a:pt x="28544150" y="176530"/>
                    <a:pt x="28619082" y="128270"/>
                  </a:cubicBezTo>
                  <a:cubicBezTo>
                    <a:pt x="28677500" y="115570"/>
                    <a:pt x="28695282" y="62230"/>
                    <a:pt x="28695282" y="62230"/>
                  </a:cubicBezTo>
                  <a:cubicBezTo>
                    <a:pt x="28556850" y="83820"/>
                    <a:pt x="28432392" y="60960"/>
                    <a:pt x="28292692" y="33020"/>
                  </a:cubicBezTo>
                  <a:close/>
                </a:path>
              </a:pathLst>
            </a:custGeom>
            <a:solidFill>
              <a:srgbClr val="F0EFEC"/>
            </a:solidFill>
          </p:spPr>
          <p:txBody>
            <a:bodyPr/>
            <a:lstStyle/>
            <a:p>
              <a:endParaRPr lang="en-US"/>
            </a:p>
          </p:txBody>
        </p:sp>
      </p:grpSp>
      <p:grpSp>
        <p:nvGrpSpPr>
          <p:cNvPr id="6" name="Group 6"/>
          <p:cNvGrpSpPr/>
          <p:nvPr/>
        </p:nvGrpSpPr>
        <p:grpSpPr>
          <a:xfrm>
            <a:off x="5320270" y="1028700"/>
            <a:ext cx="7647460" cy="6579517"/>
            <a:chOff x="0" y="0"/>
            <a:chExt cx="10196613" cy="8772689"/>
          </a:xfrm>
        </p:grpSpPr>
        <p:sp>
          <p:nvSpPr>
            <p:cNvPr id="7" name="TextBox 7"/>
            <p:cNvSpPr txBox="1"/>
            <p:nvPr/>
          </p:nvSpPr>
          <p:spPr>
            <a:xfrm>
              <a:off x="0" y="2990007"/>
              <a:ext cx="10196613" cy="2399248"/>
            </a:xfrm>
            <a:prstGeom prst="rect">
              <a:avLst/>
            </a:prstGeom>
          </p:spPr>
          <p:txBody>
            <a:bodyPr lIns="0" tIns="0" rIns="0" bIns="0" rtlCol="0" anchor="t">
              <a:spAutoFit/>
            </a:bodyPr>
            <a:lstStyle/>
            <a:p>
              <a:pPr algn="ctr">
                <a:lnSpc>
                  <a:spcPts val="13000"/>
                </a:lnSpc>
              </a:pPr>
              <a:r>
                <a:rPr lang="en-US" sz="13000" spc="130">
                  <a:solidFill>
                    <a:srgbClr val="866042"/>
                  </a:solidFill>
                  <a:latin typeface="Vollkorn Bold"/>
                </a:rPr>
                <a:t>$6.5B</a:t>
              </a:r>
            </a:p>
          </p:txBody>
        </p:sp>
        <p:sp>
          <p:nvSpPr>
            <p:cNvPr id="8" name="TextBox 8"/>
            <p:cNvSpPr txBox="1"/>
            <p:nvPr/>
          </p:nvSpPr>
          <p:spPr>
            <a:xfrm>
              <a:off x="0" y="5620760"/>
              <a:ext cx="10196613" cy="3151928"/>
            </a:xfrm>
            <a:prstGeom prst="rect">
              <a:avLst/>
            </a:prstGeom>
          </p:spPr>
          <p:txBody>
            <a:bodyPr lIns="0" tIns="0" rIns="0" bIns="0" rtlCol="0" anchor="t">
              <a:spAutoFit/>
            </a:bodyPr>
            <a:lstStyle/>
            <a:p>
              <a:pPr algn="ctr">
                <a:lnSpc>
                  <a:spcPts val="4759"/>
                </a:lnSpc>
              </a:pPr>
              <a:r>
                <a:rPr lang="en-US" sz="3400" spc="136">
                  <a:solidFill>
                    <a:srgbClr val="866042"/>
                  </a:solidFill>
                  <a:latin typeface="Vollkorn Italics"/>
                </a:rPr>
                <a:t>The horse industry, or equine industry, is the economic activity associated with horses.  In the state of Kentucky, it is an industry worth $6.5 billion annually.</a:t>
              </a:r>
            </a:p>
          </p:txBody>
        </p:sp>
        <p:sp>
          <p:nvSpPr>
            <p:cNvPr id="9" name="TextBox 9"/>
            <p:cNvSpPr txBox="1"/>
            <p:nvPr/>
          </p:nvSpPr>
          <p:spPr>
            <a:xfrm>
              <a:off x="0" y="1792955"/>
              <a:ext cx="10196613" cy="731308"/>
            </a:xfrm>
            <a:prstGeom prst="rect">
              <a:avLst/>
            </a:prstGeom>
          </p:spPr>
          <p:txBody>
            <a:bodyPr lIns="0" tIns="0" rIns="0" bIns="0" rtlCol="0" anchor="t">
              <a:spAutoFit/>
            </a:bodyPr>
            <a:lstStyle/>
            <a:p>
              <a:pPr algn="ctr">
                <a:lnSpc>
                  <a:spcPts val="4550"/>
                </a:lnSpc>
              </a:pPr>
              <a:r>
                <a:rPr lang="en-US" sz="3500" spc="140">
                  <a:solidFill>
                    <a:srgbClr val="866042"/>
                  </a:solidFill>
                  <a:latin typeface="Vollkorn Bold"/>
                </a:rPr>
                <a:t>ECONOMIC IMPACT</a:t>
              </a:r>
            </a:p>
          </p:txBody>
        </p:sp>
        <p:sp>
          <p:nvSpPr>
            <p:cNvPr id="10" name="Freeform 10"/>
            <p:cNvSpPr/>
            <p:nvPr/>
          </p:nvSpPr>
          <p:spPr>
            <a:xfrm>
              <a:off x="4517330" y="0"/>
              <a:ext cx="1231517" cy="1231517"/>
            </a:xfrm>
            <a:custGeom>
              <a:avLst/>
              <a:gdLst/>
              <a:ahLst/>
              <a:cxnLst/>
              <a:rect l="l" t="t" r="r" b="b"/>
              <a:pathLst>
                <a:path w="1231517" h="1231517">
                  <a:moveTo>
                    <a:pt x="0" y="0"/>
                  </a:moveTo>
                  <a:lnTo>
                    <a:pt x="1231517" y="0"/>
                  </a:lnTo>
                  <a:lnTo>
                    <a:pt x="1231517" y="1231517"/>
                  </a:lnTo>
                  <a:lnTo>
                    <a:pt x="0" y="1231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p:cNvSpPr/>
          <p:nvPr/>
        </p:nvSpPr>
        <p:spPr>
          <a:xfrm>
            <a:off x="1028700"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625813" y="-164932"/>
            <a:ext cx="1714478" cy="10616863"/>
          </a:xfrm>
          <a:prstGeom prst="rect">
            <a:avLst/>
          </a:prstGeom>
          <a:solidFill>
            <a:srgbClr val="866042"/>
          </a:solidFill>
        </p:spPr>
        <p:txBody>
          <a:bodyPr/>
          <a:lstStyle/>
          <a:p>
            <a:endParaRPr lang="en-US"/>
          </a:p>
        </p:txBody>
      </p:sp>
      <p:sp>
        <p:nvSpPr>
          <p:cNvPr id="3" name="TextBox 3"/>
          <p:cNvSpPr txBox="1"/>
          <p:nvPr/>
        </p:nvSpPr>
        <p:spPr>
          <a:xfrm>
            <a:off x="5664728" y="592138"/>
            <a:ext cx="11594572" cy="930275"/>
          </a:xfrm>
          <a:prstGeom prst="rect">
            <a:avLst/>
          </a:prstGeom>
        </p:spPr>
        <p:txBody>
          <a:bodyPr lIns="0" tIns="0" rIns="0" bIns="0" rtlCol="0" anchor="t">
            <a:spAutoFit/>
          </a:bodyPr>
          <a:lstStyle/>
          <a:p>
            <a:pPr algn="r">
              <a:lnSpc>
                <a:spcPts val="7150"/>
              </a:lnSpc>
            </a:pPr>
            <a:r>
              <a:rPr lang="en-US" sz="6500">
                <a:solidFill>
                  <a:srgbClr val="866042"/>
                </a:solidFill>
                <a:latin typeface="Vollkorn Bold Italics"/>
              </a:rPr>
              <a:t>Economic Impact</a:t>
            </a:r>
          </a:p>
        </p:txBody>
      </p:sp>
      <p:grpSp>
        <p:nvGrpSpPr>
          <p:cNvPr id="4" name="Group 4"/>
          <p:cNvGrpSpPr/>
          <p:nvPr/>
        </p:nvGrpSpPr>
        <p:grpSpPr>
          <a:xfrm>
            <a:off x="-173239" y="9343333"/>
            <a:ext cx="18634477" cy="1172267"/>
            <a:chOff x="0" y="0"/>
            <a:chExt cx="24845970" cy="1563022"/>
          </a:xfrm>
        </p:grpSpPr>
        <p:sp>
          <p:nvSpPr>
            <p:cNvPr id="5" name="AutoShape 5"/>
            <p:cNvSpPr/>
            <p:nvPr/>
          </p:nvSpPr>
          <p:spPr>
            <a:xfrm>
              <a:off x="0" y="0"/>
              <a:ext cx="24845970" cy="1563022"/>
            </a:xfrm>
            <a:prstGeom prst="rect">
              <a:avLst/>
            </a:prstGeom>
            <a:solidFill>
              <a:srgbClr val="866042"/>
            </a:solidFill>
          </p:spPr>
          <p:txBody>
            <a:bodyPr/>
            <a:lstStyle/>
            <a:p>
              <a:endParaRPr lang="en-US"/>
            </a:p>
          </p:txBody>
        </p:sp>
        <p:sp>
          <p:nvSpPr>
            <p:cNvPr id="6" name="TextBox 6"/>
            <p:cNvSpPr txBox="1"/>
            <p:nvPr/>
          </p:nvSpPr>
          <p:spPr>
            <a:xfrm>
              <a:off x="13431174" y="383158"/>
              <a:ext cx="10462586" cy="525145"/>
            </a:xfrm>
            <a:prstGeom prst="rect">
              <a:avLst/>
            </a:prstGeom>
          </p:spPr>
          <p:txBody>
            <a:bodyPr lIns="0" tIns="0" rIns="0" bIns="0" rtlCol="0" anchor="t">
              <a:spAutoFit/>
            </a:bodyPr>
            <a:lstStyle/>
            <a:p>
              <a:pPr algn="r">
                <a:lnSpc>
                  <a:spcPts val="3359"/>
                </a:lnSpc>
              </a:pPr>
              <a:r>
                <a:rPr lang="en-US" sz="2400" spc="240">
                  <a:solidFill>
                    <a:srgbClr val="F0EFEC"/>
                  </a:solidFill>
                  <a:latin typeface="Vollkorn"/>
                </a:rPr>
                <a:t>The Business of Sports &amp; Entertainment</a:t>
              </a:r>
            </a:p>
          </p:txBody>
        </p:sp>
      </p:grpSp>
      <p:grpSp>
        <p:nvGrpSpPr>
          <p:cNvPr id="7" name="Group 7"/>
          <p:cNvGrpSpPr/>
          <p:nvPr/>
        </p:nvGrpSpPr>
        <p:grpSpPr>
          <a:xfrm rot="-5400000">
            <a:off x="-2450854" y="4865858"/>
            <a:ext cx="8095057" cy="115654"/>
            <a:chOff x="0" y="0"/>
            <a:chExt cx="24889782" cy="355600"/>
          </a:xfrm>
        </p:grpSpPr>
        <p:sp>
          <p:nvSpPr>
            <p:cNvPr id="8" name="Freeform 8"/>
            <p:cNvSpPr/>
            <p:nvPr/>
          </p:nvSpPr>
          <p:spPr>
            <a:xfrm>
              <a:off x="92710" y="21590"/>
              <a:ext cx="24757702" cy="293370"/>
            </a:xfrm>
            <a:custGeom>
              <a:avLst/>
              <a:gdLst/>
              <a:ahLst/>
              <a:cxnLst/>
              <a:rect l="l" t="t" r="r" b="b"/>
              <a:pathLst>
                <a:path w="24757702" h="293370">
                  <a:moveTo>
                    <a:pt x="24355112" y="33020"/>
                  </a:moveTo>
                  <a:cubicBezTo>
                    <a:pt x="24308123" y="36830"/>
                    <a:pt x="24247162" y="45720"/>
                    <a:pt x="24203982" y="36830"/>
                  </a:cubicBezTo>
                  <a:cubicBezTo>
                    <a:pt x="24022373" y="41910"/>
                    <a:pt x="23840762" y="0"/>
                    <a:pt x="23655343" y="17780"/>
                  </a:cubicBezTo>
                  <a:cubicBezTo>
                    <a:pt x="23665502" y="24130"/>
                    <a:pt x="23655343" y="34290"/>
                    <a:pt x="23645182" y="38100"/>
                  </a:cubicBezTo>
                  <a:lnTo>
                    <a:pt x="23642643" y="31750"/>
                  </a:lnTo>
                  <a:lnTo>
                    <a:pt x="23628673" y="44450"/>
                  </a:lnTo>
                  <a:cubicBezTo>
                    <a:pt x="23614702" y="45720"/>
                    <a:pt x="23621052" y="29210"/>
                    <a:pt x="23632482" y="26670"/>
                  </a:cubicBezTo>
                  <a:cubicBezTo>
                    <a:pt x="23558823" y="26670"/>
                    <a:pt x="23492782" y="33020"/>
                    <a:pt x="23420393" y="29210"/>
                  </a:cubicBezTo>
                  <a:cubicBezTo>
                    <a:pt x="23415312" y="49530"/>
                    <a:pt x="23383562" y="30480"/>
                    <a:pt x="23381023" y="50800"/>
                  </a:cubicBezTo>
                  <a:cubicBezTo>
                    <a:pt x="23377212" y="46990"/>
                    <a:pt x="23381023" y="45720"/>
                    <a:pt x="23382293" y="41910"/>
                  </a:cubicBezTo>
                  <a:cubicBezTo>
                    <a:pt x="23368323" y="44450"/>
                    <a:pt x="23358162" y="46990"/>
                    <a:pt x="23349273" y="48260"/>
                  </a:cubicBezTo>
                  <a:cubicBezTo>
                    <a:pt x="23202366" y="50800"/>
                    <a:pt x="23124591" y="45720"/>
                    <a:pt x="22899907" y="27940"/>
                  </a:cubicBezTo>
                  <a:cubicBezTo>
                    <a:pt x="21577727" y="11430"/>
                    <a:pt x="20307401" y="25400"/>
                    <a:pt x="19011149" y="19050"/>
                  </a:cubicBezTo>
                  <a:cubicBezTo>
                    <a:pt x="17697612" y="22860"/>
                    <a:pt x="16401359" y="40640"/>
                    <a:pt x="15053257" y="45720"/>
                  </a:cubicBezTo>
                  <a:cubicBezTo>
                    <a:pt x="14845857" y="77470"/>
                    <a:pt x="14560682" y="62230"/>
                    <a:pt x="14318714" y="90170"/>
                  </a:cubicBezTo>
                  <a:lnTo>
                    <a:pt x="14335998" y="80010"/>
                  </a:lnTo>
                  <a:cubicBezTo>
                    <a:pt x="14128599" y="93980"/>
                    <a:pt x="14076748" y="77470"/>
                    <a:pt x="13808855" y="66040"/>
                  </a:cubicBezTo>
                  <a:cubicBezTo>
                    <a:pt x="13808855" y="77470"/>
                    <a:pt x="13705156" y="68580"/>
                    <a:pt x="13748365" y="87630"/>
                  </a:cubicBezTo>
                  <a:cubicBezTo>
                    <a:pt x="13653305" y="102870"/>
                    <a:pt x="13584171" y="60960"/>
                    <a:pt x="13454545" y="69850"/>
                  </a:cubicBezTo>
                  <a:cubicBezTo>
                    <a:pt x="13445905" y="63500"/>
                    <a:pt x="13454545" y="81280"/>
                    <a:pt x="13428621" y="74930"/>
                  </a:cubicBezTo>
                  <a:cubicBezTo>
                    <a:pt x="13091597" y="97790"/>
                    <a:pt x="13497753" y="64770"/>
                    <a:pt x="13057030" y="46990"/>
                  </a:cubicBezTo>
                  <a:cubicBezTo>
                    <a:pt x="12452113" y="53340"/>
                    <a:pt x="11838552" y="72390"/>
                    <a:pt x="11259558" y="60960"/>
                  </a:cubicBezTo>
                  <a:cubicBezTo>
                    <a:pt x="11294126" y="59690"/>
                    <a:pt x="11311409" y="74930"/>
                    <a:pt x="11250918" y="74930"/>
                  </a:cubicBezTo>
                  <a:cubicBezTo>
                    <a:pt x="11190426" y="44450"/>
                    <a:pt x="11052159" y="82550"/>
                    <a:pt x="10948459" y="71120"/>
                  </a:cubicBezTo>
                  <a:cubicBezTo>
                    <a:pt x="10957099" y="64770"/>
                    <a:pt x="11008950" y="63500"/>
                    <a:pt x="11034876" y="59690"/>
                  </a:cubicBezTo>
                  <a:cubicBezTo>
                    <a:pt x="10775625" y="46990"/>
                    <a:pt x="10550941" y="66040"/>
                    <a:pt x="10308974" y="53340"/>
                  </a:cubicBezTo>
                  <a:cubicBezTo>
                    <a:pt x="10075648" y="66040"/>
                    <a:pt x="9790474" y="39370"/>
                    <a:pt x="9634923" y="54610"/>
                  </a:cubicBezTo>
                  <a:cubicBezTo>
                    <a:pt x="9669489" y="43180"/>
                    <a:pt x="9531222" y="45720"/>
                    <a:pt x="9479372" y="39370"/>
                  </a:cubicBezTo>
                  <a:cubicBezTo>
                    <a:pt x="9306539" y="74930"/>
                    <a:pt x="9012721" y="26670"/>
                    <a:pt x="8805321" y="50800"/>
                  </a:cubicBezTo>
                  <a:lnTo>
                    <a:pt x="8813963" y="44450"/>
                  </a:lnTo>
                  <a:cubicBezTo>
                    <a:pt x="8165837" y="46990"/>
                    <a:pt x="7465860" y="39370"/>
                    <a:pt x="6800451" y="55880"/>
                  </a:cubicBezTo>
                  <a:cubicBezTo>
                    <a:pt x="6420217" y="59690"/>
                    <a:pt x="5996774" y="27940"/>
                    <a:pt x="5581973" y="43180"/>
                  </a:cubicBezTo>
                  <a:cubicBezTo>
                    <a:pt x="5504199" y="48260"/>
                    <a:pt x="5564690" y="55880"/>
                    <a:pt x="5504199" y="58420"/>
                  </a:cubicBezTo>
                  <a:cubicBezTo>
                    <a:pt x="5400498" y="57150"/>
                    <a:pt x="5504199" y="46990"/>
                    <a:pt x="5460990" y="43180"/>
                  </a:cubicBezTo>
                  <a:cubicBezTo>
                    <a:pt x="5253590" y="57150"/>
                    <a:pt x="4985697" y="40640"/>
                    <a:pt x="4726447" y="40640"/>
                  </a:cubicBezTo>
                  <a:cubicBezTo>
                    <a:pt x="4691881" y="45720"/>
                    <a:pt x="4622747" y="48260"/>
                    <a:pt x="4648673" y="55880"/>
                  </a:cubicBezTo>
                  <a:cubicBezTo>
                    <a:pt x="4363497" y="31750"/>
                    <a:pt x="3974621" y="64770"/>
                    <a:pt x="3680803" y="45720"/>
                  </a:cubicBezTo>
                  <a:cubicBezTo>
                    <a:pt x="3784504" y="76200"/>
                    <a:pt x="3507969" y="62230"/>
                    <a:pt x="3404270" y="69850"/>
                  </a:cubicBezTo>
                  <a:cubicBezTo>
                    <a:pt x="3343778" y="68580"/>
                    <a:pt x="3343778" y="60960"/>
                    <a:pt x="3361061" y="54610"/>
                  </a:cubicBezTo>
                  <a:cubicBezTo>
                    <a:pt x="3145019" y="58420"/>
                    <a:pt x="3032677" y="59690"/>
                    <a:pt x="2764785" y="50800"/>
                  </a:cubicBezTo>
                  <a:cubicBezTo>
                    <a:pt x="2643801" y="54610"/>
                    <a:pt x="2609235" y="71120"/>
                    <a:pt x="2462326" y="66040"/>
                  </a:cubicBezTo>
                  <a:cubicBezTo>
                    <a:pt x="2375910" y="44450"/>
                    <a:pt x="2159868" y="64770"/>
                    <a:pt x="2021600" y="57150"/>
                  </a:cubicBezTo>
                  <a:cubicBezTo>
                    <a:pt x="2056168" y="74930"/>
                    <a:pt x="1874692" y="90170"/>
                    <a:pt x="1736424" y="82550"/>
                  </a:cubicBezTo>
                  <a:lnTo>
                    <a:pt x="1779633" y="57150"/>
                  </a:lnTo>
                  <a:cubicBezTo>
                    <a:pt x="1727784" y="58420"/>
                    <a:pt x="1675933"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41365" y="237490"/>
                    <a:pt x="1770991" y="238760"/>
                    <a:pt x="1969750" y="250190"/>
                  </a:cubicBezTo>
                  <a:cubicBezTo>
                    <a:pt x="1883333" y="245110"/>
                    <a:pt x="1969750" y="233680"/>
                    <a:pt x="2012958" y="232410"/>
                  </a:cubicBezTo>
                  <a:lnTo>
                    <a:pt x="2108016" y="250190"/>
                  </a:lnTo>
                  <a:cubicBezTo>
                    <a:pt x="2220358" y="260350"/>
                    <a:pt x="2375908" y="243840"/>
                    <a:pt x="2479608" y="233680"/>
                  </a:cubicBezTo>
                  <a:cubicBezTo>
                    <a:pt x="2496891" y="237490"/>
                    <a:pt x="2505534" y="242570"/>
                    <a:pt x="2505534" y="246380"/>
                  </a:cubicBezTo>
                  <a:cubicBezTo>
                    <a:pt x="2609234" y="257810"/>
                    <a:pt x="2609234" y="236220"/>
                    <a:pt x="2652442" y="232410"/>
                  </a:cubicBezTo>
                  <a:lnTo>
                    <a:pt x="2721576" y="245110"/>
                  </a:lnTo>
                  <a:lnTo>
                    <a:pt x="2738859" y="232410"/>
                  </a:lnTo>
                  <a:cubicBezTo>
                    <a:pt x="2842559" y="224790"/>
                    <a:pt x="2980826" y="228600"/>
                    <a:pt x="2963543" y="248920"/>
                  </a:cubicBezTo>
                  <a:cubicBezTo>
                    <a:pt x="3006751" y="245110"/>
                    <a:pt x="3041318" y="241300"/>
                    <a:pt x="2989467" y="234950"/>
                  </a:cubicBezTo>
                  <a:cubicBezTo>
                    <a:pt x="3093168" y="246380"/>
                    <a:pt x="3369702" y="246380"/>
                    <a:pt x="3551176" y="240030"/>
                  </a:cubicBezTo>
                  <a:cubicBezTo>
                    <a:pt x="3464760" y="234950"/>
                    <a:pt x="3473402" y="228600"/>
                    <a:pt x="3464760" y="215900"/>
                  </a:cubicBezTo>
                  <a:cubicBezTo>
                    <a:pt x="3559819" y="194310"/>
                    <a:pt x="3568461" y="219710"/>
                    <a:pt x="3646235" y="207010"/>
                  </a:cubicBezTo>
                  <a:cubicBezTo>
                    <a:pt x="3646235" y="214630"/>
                    <a:pt x="3732652" y="223520"/>
                    <a:pt x="3646235" y="228600"/>
                  </a:cubicBezTo>
                  <a:cubicBezTo>
                    <a:pt x="3888203" y="256540"/>
                    <a:pt x="4233870" y="233680"/>
                    <a:pt x="4544970" y="240030"/>
                  </a:cubicBezTo>
                  <a:cubicBezTo>
                    <a:pt x="4605463" y="236220"/>
                    <a:pt x="4588178" y="233680"/>
                    <a:pt x="4614104" y="227330"/>
                  </a:cubicBezTo>
                  <a:cubicBezTo>
                    <a:pt x="4812863" y="248920"/>
                    <a:pt x="5046188" y="226060"/>
                    <a:pt x="5253589" y="236220"/>
                  </a:cubicBezTo>
                  <a:cubicBezTo>
                    <a:pt x="5210381" y="227330"/>
                    <a:pt x="5270872" y="201930"/>
                    <a:pt x="5391855" y="200660"/>
                  </a:cubicBezTo>
                  <a:cubicBezTo>
                    <a:pt x="5521480" y="182880"/>
                    <a:pt x="5443706" y="226060"/>
                    <a:pt x="5556048" y="236220"/>
                  </a:cubicBezTo>
                  <a:cubicBezTo>
                    <a:pt x="5616540" y="227330"/>
                    <a:pt x="5720239" y="226060"/>
                    <a:pt x="5763448" y="227330"/>
                  </a:cubicBezTo>
                  <a:lnTo>
                    <a:pt x="5763448" y="229870"/>
                  </a:lnTo>
                  <a:cubicBezTo>
                    <a:pt x="5832581" y="219710"/>
                    <a:pt x="5944924" y="214630"/>
                    <a:pt x="6031341" y="223520"/>
                  </a:cubicBezTo>
                  <a:lnTo>
                    <a:pt x="6014056" y="224790"/>
                  </a:lnTo>
                  <a:cubicBezTo>
                    <a:pt x="6083190" y="226060"/>
                    <a:pt x="6160966" y="237490"/>
                    <a:pt x="6230098" y="236220"/>
                  </a:cubicBezTo>
                  <a:cubicBezTo>
                    <a:pt x="6264666" y="219710"/>
                    <a:pt x="6437499" y="229870"/>
                    <a:pt x="6480707" y="214630"/>
                  </a:cubicBezTo>
                  <a:cubicBezTo>
                    <a:pt x="6489349" y="215900"/>
                    <a:pt x="6480707" y="217170"/>
                    <a:pt x="6497991" y="220980"/>
                  </a:cubicBezTo>
                  <a:lnTo>
                    <a:pt x="6506633" y="207010"/>
                  </a:lnTo>
                  <a:lnTo>
                    <a:pt x="6644899" y="214630"/>
                  </a:lnTo>
                  <a:cubicBezTo>
                    <a:pt x="6610333" y="219710"/>
                    <a:pt x="6610333" y="226060"/>
                    <a:pt x="6567125" y="229870"/>
                  </a:cubicBezTo>
                  <a:cubicBezTo>
                    <a:pt x="6722675" y="240030"/>
                    <a:pt x="6618974" y="217170"/>
                    <a:pt x="6696750" y="209550"/>
                  </a:cubicBezTo>
                  <a:cubicBezTo>
                    <a:pt x="6800450" y="199390"/>
                    <a:pt x="6800450" y="213360"/>
                    <a:pt x="6843658" y="219710"/>
                  </a:cubicBezTo>
                  <a:cubicBezTo>
                    <a:pt x="6800450" y="227330"/>
                    <a:pt x="6765884" y="215900"/>
                    <a:pt x="6739958" y="218440"/>
                  </a:cubicBezTo>
                  <a:cubicBezTo>
                    <a:pt x="6679467" y="229870"/>
                    <a:pt x="6800450" y="223520"/>
                    <a:pt x="6809092" y="231140"/>
                  </a:cubicBezTo>
                  <a:cubicBezTo>
                    <a:pt x="6835016" y="231140"/>
                    <a:pt x="6843658" y="214630"/>
                    <a:pt x="6921432" y="217170"/>
                  </a:cubicBezTo>
                  <a:cubicBezTo>
                    <a:pt x="6990566" y="218440"/>
                    <a:pt x="7146117" y="214630"/>
                    <a:pt x="7128834" y="229870"/>
                  </a:cubicBezTo>
                  <a:cubicBezTo>
                    <a:pt x="7189325" y="222250"/>
                    <a:pt x="7249817" y="223520"/>
                    <a:pt x="7293025" y="215900"/>
                  </a:cubicBezTo>
                  <a:cubicBezTo>
                    <a:pt x="7241176" y="213360"/>
                    <a:pt x="7137475" y="209550"/>
                    <a:pt x="7128834" y="199390"/>
                  </a:cubicBezTo>
                  <a:cubicBezTo>
                    <a:pt x="7180683" y="196850"/>
                    <a:pt x="7275743" y="193040"/>
                    <a:pt x="7293025" y="199390"/>
                  </a:cubicBezTo>
                  <a:lnTo>
                    <a:pt x="7249817" y="203200"/>
                  </a:lnTo>
                  <a:cubicBezTo>
                    <a:pt x="7293025" y="199390"/>
                    <a:pt x="7431293" y="204470"/>
                    <a:pt x="7362159" y="189230"/>
                  </a:cubicBezTo>
                  <a:lnTo>
                    <a:pt x="7465859" y="209550"/>
                  </a:lnTo>
                  <a:cubicBezTo>
                    <a:pt x="7500427" y="198120"/>
                    <a:pt x="7604126" y="198120"/>
                    <a:pt x="7690544" y="195580"/>
                  </a:cubicBezTo>
                  <a:cubicBezTo>
                    <a:pt x="7690544" y="210820"/>
                    <a:pt x="7630052" y="228600"/>
                    <a:pt x="7785601" y="232410"/>
                  </a:cubicBezTo>
                  <a:lnTo>
                    <a:pt x="7923868" y="215900"/>
                  </a:lnTo>
                  <a:cubicBezTo>
                    <a:pt x="7993002" y="214630"/>
                    <a:pt x="8010285" y="218440"/>
                    <a:pt x="8001643" y="227330"/>
                  </a:cubicBezTo>
                  <a:cubicBezTo>
                    <a:pt x="8243611" y="236220"/>
                    <a:pt x="8252253" y="184150"/>
                    <a:pt x="8442369" y="198120"/>
                  </a:cubicBezTo>
                  <a:cubicBezTo>
                    <a:pt x="8364595" y="217170"/>
                    <a:pt x="8425086" y="218440"/>
                    <a:pt x="8511503" y="223520"/>
                  </a:cubicBezTo>
                  <a:cubicBezTo>
                    <a:pt x="8511503" y="220980"/>
                    <a:pt x="8520144" y="214630"/>
                    <a:pt x="8554712" y="213360"/>
                  </a:cubicBezTo>
                  <a:cubicBezTo>
                    <a:pt x="8528786" y="204470"/>
                    <a:pt x="8502861" y="226060"/>
                    <a:pt x="8433727" y="213360"/>
                  </a:cubicBezTo>
                  <a:cubicBezTo>
                    <a:pt x="8416444" y="201930"/>
                    <a:pt x="8511503" y="205740"/>
                    <a:pt x="8554712" y="201930"/>
                  </a:cubicBezTo>
                  <a:cubicBezTo>
                    <a:pt x="8727545" y="242570"/>
                    <a:pt x="9125061" y="212090"/>
                    <a:pt x="9401597" y="231140"/>
                  </a:cubicBezTo>
                  <a:cubicBezTo>
                    <a:pt x="9384312" y="208280"/>
                    <a:pt x="9522580" y="224790"/>
                    <a:pt x="9583071" y="215900"/>
                  </a:cubicBezTo>
                  <a:cubicBezTo>
                    <a:pt x="9565788" y="240030"/>
                    <a:pt x="9738622" y="212090"/>
                    <a:pt x="9816397" y="226060"/>
                  </a:cubicBezTo>
                  <a:lnTo>
                    <a:pt x="9781830" y="207010"/>
                  </a:lnTo>
                  <a:cubicBezTo>
                    <a:pt x="9954664" y="220980"/>
                    <a:pt x="10058364" y="171450"/>
                    <a:pt x="10162064" y="199390"/>
                  </a:cubicBezTo>
                  <a:cubicBezTo>
                    <a:pt x="10257123" y="207010"/>
                    <a:pt x="10127497" y="215900"/>
                    <a:pt x="10092931" y="219710"/>
                  </a:cubicBezTo>
                  <a:cubicBezTo>
                    <a:pt x="10222556" y="245110"/>
                    <a:pt x="10447240" y="199390"/>
                    <a:pt x="10550940" y="227330"/>
                  </a:cubicBezTo>
                  <a:cubicBezTo>
                    <a:pt x="10559582" y="218440"/>
                    <a:pt x="10525016" y="203200"/>
                    <a:pt x="10637356" y="194310"/>
                  </a:cubicBezTo>
                  <a:cubicBezTo>
                    <a:pt x="10732415" y="204470"/>
                    <a:pt x="10913891" y="217170"/>
                    <a:pt x="10896607" y="220980"/>
                  </a:cubicBezTo>
                  <a:cubicBezTo>
                    <a:pt x="10974383" y="215900"/>
                    <a:pt x="10991666" y="209550"/>
                    <a:pt x="11078083" y="217170"/>
                  </a:cubicBezTo>
                  <a:cubicBezTo>
                    <a:pt x="11069440" y="223520"/>
                    <a:pt x="11034874" y="223520"/>
                    <a:pt x="11008949" y="227330"/>
                  </a:cubicBezTo>
                  <a:cubicBezTo>
                    <a:pt x="11138574" y="233680"/>
                    <a:pt x="11250916" y="223520"/>
                    <a:pt x="11363258" y="214630"/>
                  </a:cubicBezTo>
                  <a:cubicBezTo>
                    <a:pt x="11432392" y="232410"/>
                    <a:pt x="11665717" y="223520"/>
                    <a:pt x="11821268" y="233680"/>
                  </a:cubicBezTo>
                  <a:cubicBezTo>
                    <a:pt x="11907685" y="212090"/>
                    <a:pt x="12063234" y="242570"/>
                    <a:pt x="12080518" y="214630"/>
                  </a:cubicBezTo>
                  <a:cubicBezTo>
                    <a:pt x="12080518" y="217170"/>
                    <a:pt x="12097802" y="220980"/>
                    <a:pt x="12106442" y="223520"/>
                  </a:cubicBezTo>
                  <a:cubicBezTo>
                    <a:pt x="12166935" y="215900"/>
                    <a:pt x="12210144" y="196850"/>
                    <a:pt x="12279276" y="195580"/>
                  </a:cubicBezTo>
                  <a:lnTo>
                    <a:pt x="12253352" y="214630"/>
                  </a:lnTo>
                  <a:cubicBezTo>
                    <a:pt x="12236068" y="236220"/>
                    <a:pt x="12426186" y="222250"/>
                    <a:pt x="12469394" y="228600"/>
                  </a:cubicBezTo>
                  <a:cubicBezTo>
                    <a:pt x="12426186" y="215900"/>
                    <a:pt x="12555811" y="229870"/>
                    <a:pt x="12564453" y="217170"/>
                  </a:cubicBezTo>
                  <a:lnTo>
                    <a:pt x="12650870" y="210820"/>
                  </a:lnTo>
                  <a:cubicBezTo>
                    <a:pt x="12789135" y="205740"/>
                    <a:pt x="12668152" y="201930"/>
                    <a:pt x="12832343" y="199390"/>
                  </a:cubicBezTo>
                  <a:cubicBezTo>
                    <a:pt x="12927402" y="198120"/>
                    <a:pt x="12866912" y="220980"/>
                    <a:pt x="12832343" y="218440"/>
                  </a:cubicBezTo>
                  <a:cubicBezTo>
                    <a:pt x="12910120" y="228600"/>
                    <a:pt x="12996538" y="222250"/>
                    <a:pt x="13074313" y="218440"/>
                  </a:cubicBezTo>
                  <a:cubicBezTo>
                    <a:pt x="13039746" y="218440"/>
                    <a:pt x="13031103" y="217170"/>
                    <a:pt x="13065670" y="213360"/>
                  </a:cubicBezTo>
                  <a:cubicBezTo>
                    <a:pt x="13065670" y="215900"/>
                    <a:pt x="13074313" y="217170"/>
                    <a:pt x="13082954" y="218440"/>
                  </a:cubicBezTo>
                  <a:cubicBezTo>
                    <a:pt x="13117521" y="217170"/>
                    <a:pt x="13143445" y="215900"/>
                    <a:pt x="13178010" y="215900"/>
                  </a:cubicBezTo>
                  <a:lnTo>
                    <a:pt x="13178010" y="217170"/>
                  </a:lnTo>
                  <a:cubicBezTo>
                    <a:pt x="13221218" y="215900"/>
                    <a:pt x="13264427" y="214630"/>
                    <a:pt x="13298997" y="213360"/>
                  </a:cubicBezTo>
                  <a:cubicBezTo>
                    <a:pt x="13324921" y="212090"/>
                    <a:pt x="13342205" y="210820"/>
                    <a:pt x="13359486" y="210820"/>
                  </a:cubicBezTo>
                  <a:cubicBezTo>
                    <a:pt x="13411337" y="209550"/>
                    <a:pt x="13428621" y="209550"/>
                    <a:pt x="13376770" y="213360"/>
                  </a:cubicBezTo>
                  <a:cubicBezTo>
                    <a:pt x="13368129" y="212090"/>
                    <a:pt x="13368129" y="210820"/>
                    <a:pt x="13359486" y="210820"/>
                  </a:cubicBezTo>
                  <a:cubicBezTo>
                    <a:pt x="13342205" y="210820"/>
                    <a:pt x="13324921" y="212090"/>
                    <a:pt x="13298997" y="213360"/>
                  </a:cubicBezTo>
                  <a:cubicBezTo>
                    <a:pt x="13264427" y="215900"/>
                    <a:pt x="13229861" y="220980"/>
                    <a:pt x="13203937" y="222250"/>
                  </a:cubicBezTo>
                  <a:cubicBezTo>
                    <a:pt x="13229861" y="222250"/>
                    <a:pt x="13255788" y="223520"/>
                    <a:pt x="13273070" y="226060"/>
                  </a:cubicBezTo>
                  <a:lnTo>
                    <a:pt x="13247146" y="240030"/>
                  </a:lnTo>
                  <a:cubicBezTo>
                    <a:pt x="13307636" y="241300"/>
                    <a:pt x="13463188" y="224790"/>
                    <a:pt x="13463188" y="218440"/>
                  </a:cubicBezTo>
                  <a:cubicBezTo>
                    <a:pt x="13687872" y="231140"/>
                    <a:pt x="14068105" y="220980"/>
                    <a:pt x="14223655" y="212090"/>
                  </a:cubicBezTo>
                  <a:cubicBezTo>
                    <a:pt x="14232296" y="210820"/>
                    <a:pt x="14249582" y="209550"/>
                    <a:pt x="14266863" y="209550"/>
                  </a:cubicBezTo>
                  <a:cubicBezTo>
                    <a:pt x="14258220" y="210820"/>
                    <a:pt x="14240939" y="210820"/>
                    <a:pt x="14223655" y="212090"/>
                  </a:cubicBezTo>
                  <a:cubicBezTo>
                    <a:pt x="14197731" y="215900"/>
                    <a:pt x="14189088" y="219710"/>
                    <a:pt x="14223655" y="214630"/>
                  </a:cubicBezTo>
                  <a:cubicBezTo>
                    <a:pt x="14301430" y="212090"/>
                    <a:pt x="14387846" y="199390"/>
                    <a:pt x="14396488" y="208280"/>
                  </a:cubicBezTo>
                  <a:cubicBezTo>
                    <a:pt x="14474263" y="201930"/>
                    <a:pt x="14465623" y="218440"/>
                    <a:pt x="14586606" y="219710"/>
                  </a:cubicBezTo>
                  <a:cubicBezTo>
                    <a:pt x="14586606" y="222250"/>
                    <a:pt x="14595249" y="212090"/>
                    <a:pt x="14586606" y="208280"/>
                  </a:cubicBezTo>
                  <a:cubicBezTo>
                    <a:pt x="14577964" y="208280"/>
                    <a:pt x="14577964" y="207010"/>
                    <a:pt x="14569322" y="207010"/>
                  </a:cubicBezTo>
                  <a:cubicBezTo>
                    <a:pt x="14577964" y="207010"/>
                    <a:pt x="14586606" y="207010"/>
                    <a:pt x="14586606" y="208280"/>
                  </a:cubicBezTo>
                  <a:cubicBezTo>
                    <a:pt x="14785365" y="227330"/>
                    <a:pt x="15027333" y="194310"/>
                    <a:pt x="15260657" y="207010"/>
                  </a:cubicBezTo>
                  <a:lnTo>
                    <a:pt x="15269300" y="207010"/>
                  </a:lnTo>
                  <a:lnTo>
                    <a:pt x="15260657" y="207010"/>
                  </a:lnTo>
                  <a:cubicBezTo>
                    <a:pt x="15243376" y="208280"/>
                    <a:pt x="15217449" y="215900"/>
                    <a:pt x="15191525" y="220980"/>
                  </a:cubicBezTo>
                  <a:cubicBezTo>
                    <a:pt x="15373000" y="213360"/>
                    <a:pt x="15545833" y="208280"/>
                    <a:pt x="15710025" y="190500"/>
                  </a:cubicBezTo>
                  <a:cubicBezTo>
                    <a:pt x="15692740" y="196850"/>
                    <a:pt x="15701383" y="203200"/>
                    <a:pt x="15658175" y="207010"/>
                  </a:cubicBezTo>
                  <a:cubicBezTo>
                    <a:pt x="15787800" y="207010"/>
                    <a:pt x="15934710" y="203200"/>
                    <a:pt x="15995199" y="189230"/>
                  </a:cubicBezTo>
                  <a:cubicBezTo>
                    <a:pt x="15908783" y="182880"/>
                    <a:pt x="15986558" y="196850"/>
                    <a:pt x="15934710" y="196850"/>
                  </a:cubicBezTo>
                  <a:cubicBezTo>
                    <a:pt x="15839651" y="184150"/>
                    <a:pt x="16003842" y="170180"/>
                    <a:pt x="16090259" y="173990"/>
                  </a:cubicBezTo>
                  <a:lnTo>
                    <a:pt x="16090259" y="176530"/>
                  </a:lnTo>
                  <a:cubicBezTo>
                    <a:pt x="16219883" y="176530"/>
                    <a:pt x="16219883" y="167640"/>
                    <a:pt x="16349510" y="167640"/>
                  </a:cubicBezTo>
                  <a:cubicBezTo>
                    <a:pt x="16427283" y="175260"/>
                    <a:pt x="16280377" y="171450"/>
                    <a:pt x="16314943" y="180340"/>
                  </a:cubicBezTo>
                  <a:cubicBezTo>
                    <a:pt x="16340867" y="203200"/>
                    <a:pt x="16600118" y="195580"/>
                    <a:pt x="16626045" y="198120"/>
                  </a:cubicBezTo>
                  <a:cubicBezTo>
                    <a:pt x="16660610" y="193040"/>
                    <a:pt x="16703818" y="189230"/>
                    <a:pt x="16695177" y="182880"/>
                  </a:cubicBezTo>
                  <a:cubicBezTo>
                    <a:pt x="16790236" y="176530"/>
                    <a:pt x="16738385" y="196850"/>
                    <a:pt x="16807517" y="195580"/>
                  </a:cubicBezTo>
                  <a:lnTo>
                    <a:pt x="17075410" y="152400"/>
                  </a:lnTo>
                  <a:cubicBezTo>
                    <a:pt x="17075410" y="151130"/>
                    <a:pt x="17084052" y="149860"/>
                    <a:pt x="17092694" y="149860"/>
                  </a:cubicBezTo>
                  <a:lnTo>
                    <a:pt x="17075410" y="152400"/>
                  </a:lnTo>
                  <a:cubicBezTo>
                    <a:pt x="17066768" y="158750"/>
                    <a:pt x="17161828" y="171450"/>
                    <a:pt x="17084052" y="180340"/>
                  </a:cubicBezTo>
                  <a:cubicBezTo>
                    <a:pt x="17291452" y="177800"/>
                    <a:pt x="17403796" y="149860"/>
                    <a:pt x="17533420" y="135890"/>
                  </a:cubicBezTo>
                  <a:cubicBezTo>
                    <a:pt x="17593911" y="139700"/>
                    <a:pt x="17792671" y="130810"/>
                    <a:pt x="17861803" y="129540"/>
                  </a:cubicBezTo>
                  <a:cubicBezTo>
                    <a:pt x="17896370" y="142240"/>
                    <a:pt x="17801311" y="128270"/>
                    <a:pt x="17784030" y="138430"/>
                  </a:cubicBezTo>
                  <a:lnTo>
                    <a:pt x="17887727" y="152400"/>
                  </a:lnTo>
                  <a:cubicBezTo>
                    <a:pt x="17749463" y="154940"/>
                    <a:pt x="17905012" y="173990"/>
                    <a:pt x="17827238" y="182880"/>
                  </a:cubicBezTo>
                  <a:cubicBezTo>
                    <a:pt x="17939578" y="175260"/>
                    <a:pt x="18198829" y="184150"/>
                    <a:pt x="18363021" y="187960"/>
                  </a:cubicBezTo>
                  <a:cubicBezTo>
                    <a:pt x="18250679" y="161290"/>
                    <a:pt x="18587705" y="175260"/>
                    <a:pt x="18579062" y="151130"/>
                  </a:cubicBezTo>
                  <a:cubicBezTo>
                    <a:pt x="18769181" y="147320"/>
                    <a:pt x="18674121" y="170180"/>
                    <a:pt x="18751896" y="175260"/>
                  </a:cubicBezTo>
                  <a:cubicBezTo>
                    <a:pt x="18950656" y="166370"/>
                    <a:pt x="19140772" y="172720"/>
                    <a:pt x="19322248" y="170180"/>
                  </a:cubicBezTo>
                  <a:cubicBezTo>
                    <a:pt x="19322248" y="170180"/>
                    <a:pt x="19322248" y="172720"/>
                    <a:pt x="19313605" y="175260"/>
                  </a:cubicBezTo>
                  <a:cubicBezTo>
                    <a:pt x="19477799" y="167640"/>
                    <a:pt x="19754331" y="175260"/>
                    <a:pt x="19918523" y="153670"/>
                  </a:cubicBezTo>
                  <a:cubicBezTo>
                    <a:pt x="19909883" y="158750"/>
                    <a:pt x="19927166" y="162560"/>
                    <a:pt x="19883957" y="166370"/>
                  </a:cubicBezTo>
                  <a:cubicBezTo>
                    <a:pt x="20065433" y="175260"/>
                    <a:pt x="19918523" y="135890"/>
                    <a:pt x="20125926" y="149860"/>
                  </a:cubicBezTo>
                  <a:lnTo>
                    <a:pt x="20074075" y="161290"/>
                  </a:lnTo>
                  <a:cubicBezTo>
                    <a:pt x="20203701" y="149860"/>
                    <a:pt x="20324683" y="171450"/>
                    <a:pt x="20471593" y="153670"/>
                  </a:cubicBezTo>
                  <a:cubicBezTo>
                    <a:pt x="20480233" y="160020"/>
                    <a:pt x="20445666" y="162560"/>
                    <a:pt x="20419742" y="165100"/>
                  </a:cubicBezTo>
                  <a:cubicBezTo>
                    <a:pt x="20558009" y="160020"/>
                    <a:pt x="20704917" y="162560"/>
                    <a:pt x="20817260" y="146050"/>
                  </a:cubicBezTo>
                  <a:cubicBezTo>
                    <a:pt x="20834541" y="153670"/>
                    <a:pt x="20817260" y="160020"/>
                    <a:pt x="20765409" y="165100"/>
                  </a:cubicBezTo>
                  <a:cubicBezTo>
                    <a:pt x="20895035" y="173990"/>
                    <a:pt x="20912316" y="143510"/>
                    <a:pt x="21033303" y="152400"/>
                  </a:cubicBezTo>
                  <a:cubicBezTo>
                    <a:pt x="21067868" y="153670"/>
                    <a:pt x="21137000" y="163830"/>
                    <a:pt x="21111076" y="163830"/>
                  </a:cubicBezTo>
                  <a:cubicBezTo>
                    <a:pt x="21171567" y="153670"/>
                    <a:pt x="21353043" y="153670"/>
                    <a:pt x="21422178" y="149860"/>
                  </a:cubicBezTo>
                  <a:cubicBezTo>
                    <a:pt x="21439459" y="157480"/>
                    <a:pt x="21491311" y="160020"/>
                    <a:pt x="21560443" y="167640"/>
                  </a:cubicBezTo>
                  <a:cubicBezTo>
                    <a:pt x="22148078" y="167640"/>
                    <a:pt x="22752996" y="170180"/>
                    <a:pt x="23340630" y="157480"/>
                  </a:cubicBezTo>
                  <a:cubicBezTo>
                    <a:pt x="23359432" y="156210"/>
                    <a:pt x="23372132" y="153670"/>
                    <a:pt x="23383562" y="151130"/>
                  </a:cubicBezTo>
                  <a:cubicBezTo>
                    <a:pt x="23400073" y="175260"/>
                    <a:pt x="23360702" y="166370"/>
                    <a:pt x="23370862" y="181610"/>
                  </a:cubicBezTo>
                  <a:cubicBezTo>
                    <a:pt x="23369593" y="161290"/>
                    <a:pt x="23387373" y="175260"/>
                    <a:pt x="23416582" y="168910"/>
                  </a:cubicBezTo>
                  <a:lnTo>
                    <a:pt x="23417852" y="171450"/>
                  </a:lnTo>
                  <a:cubicBezTo>
                    <a:pt x="23430552" y="167640"/>
                    <a:pt x="23438173" y="180340"/>
                    <a:pt x="23450873" y="173990"/>
                  </a:cubicBezTo>
                  <a:lnTo>
                    <a:pt x="23450873" y="168910"/>
                  </a:lnTo>
                  <a:cubicBezTo>
                    <a:pt x="23464843" y="156210"/>
                    <a:pt x="23482623" y="195580"/>
                    <a:pt x="23490243" y="168910"/>
                  </a:cubicBezTo>
                  <a:lnTo>
                    <a:pt x="23501673" y="182880"/>
                  </a:lnTo>
                  <a:cubicBezTo>
                    <a:pt x="23515643" y="160020"/>
                    <a:pt x="23524532" y="190500"/>
                    <a:pt x="23542312" y="170180"/>
                  </a:cubicBezTo>
                  <a:lnTo>
                    <a:pt x="23539773" y="173990"/>
                  </a:lnTo>
                  <a:cubicBezTo>
                    <a:pt x="23563902" y="184150"/>
                    <a:pt x="23589302" y="148590"/>
                    <a:pt x="23598193" y="167640"/>
                  </a:cubicBezTo>
                  <a:cubicBezTo>
                    <a:pt x="23618512" y="163830"/>
                    <a:pt x="23641373" y="160020"/>
                    <a:pt x="23645182" y="140970"/>
                  </a:cubicBezTo>
                  <a:cubicBezTo>
                    <a:pt x="23650262" y="147320"/>
                    <a:pt x="23646452" y="158750"/>
                    <a:pt x="23643912" y="165100"/>
                  </a:cubicBezTo>
                  <a:cubicBezTo>
                    <a:pt x="23720112" y="156210"/>
                    <a:pt x="23803932" y="160020"/>
                    <a:pt x="23871243" y="135890"/>
                  </a:cubicBezTo>
                  <a:cubicBezTo>
                    <a:pt x="23875052" y="139700"/>
                    <a:pt x="23869973" y="142240"/>
                    <a:pt x="23868702" y="147320"/>
                  </a:cubicBezTo>
                  <a:cubicBezTo>
                    <a:pt x="23910612" y="125730"/>
                    <a:pt x="23955062" y="170180"/>
                    <a:pt x="23985543" y="129540"/>
                  </a:cubicBezTo>
                  <a:lnTo>
                    <a:pt x="23996973" y="113030"/>
                  </a:lnTo>
                  <a:cubicBezTo>
                    <a:pt x="24007132" y="119380"/>
                    <a:pt x="24005862" y="132080"/>
                    <a:pt x="24013482" y="137160"/>
                  </a:cubicBezTo>
                  <a:cubicBezTo>
                    <a:pt x="24021102" y="125730"/>
                    <a:pt x="24051582" y="134620"/>
                    <a:pt x="24056662" y="119380"/>
                  </a:cubicBezTo>
                  <a:cubicBezTo>
                    <a:pt x="24061743" y="125730"/>
                    <a:pt x="24055393" y="128270"/>
                    <a:pt x="24055393" y="133350"/>
                  </a:cubicBezTo>
                  <a:cubicBezTo>
                    <a:pt x="24074443" y="137160"/>
                    <a:pt x="24097302" y="111760"/>
                    <a:pt x="24115082" y="116840"/>
                  </a:cubicBezTo>
                  <a:lnTo>
                    <a:pt x="24108732" y="124460"/>
                  </a:lnTo>
                  <a:cubicBezTo>
                    <a:pt x="24205252" y="153670"/>
                    <a:pt x="24328443" y="176530"/>
                    <a:pt x="24408452" y="138430"/>
                  </a:cubicBezTo>
                  <a:cubicBezTo>
                    <a:pt x="24430043" y="132080"/>
                    <a:pt x="24418612" y="160020"/>
                    <a:pt x="24427502" y="158750"/>
                  </a:cubicBezTo>
                  <a:cubicBezTo>
                    <a:pt x="24508782" y="128270"/>
                    <a:pt x="24606573" y="176530"/>
                    <a:pt x="24681502" y="128270"/>
                  </a:cubicBezTo>
                  <a:cubicBezTo>
                    <a:pt x="24739923" y="115570"/>
                    <a:pt x="24757702" y="62230"/>
                    <a:pt x="24757702" y="62230"/>
                  </a:cubicBezTo>
                  <a:cubicBezTo>
                    <a:pt x="24619273" y="83820"/>
                    <a:pt x="24494812" y="60960"/>
                    <a:pt x="24355112" y="33020"/>
                  </a:cubicBezTo>
                  <a:close/>
                </a:path>
              </a:pathLst>
            </a:custGeom>
            <a:solidFill>
              <a:srgbClr val="866042"/>
            </a:solidFill>
          </p:spPr>
          <p:txBody>
            <a:bodyPr/>
            <a:lstStyle/>
            <a:p>
              <a:endParaRPr lang="en-US"/>
            </a:p>
          </p:txBody>
        </p:sp>
      </p:grpSp>
      <p:grpSp>
        <p:nvGrpSpPr>
          <p:cNvPr id="9" name="Group 9"/>
          <p:cNvGrpSpPr/>
          <p:nvPr/>
        </p:nvGrpSpPr>
        <p:grpSpPr>
          <a:xfrm rot="-5400000">
            <a:off x="3064578" y="6482407"/>
            <a:ext cx="4861958" cy="115654"/>
            <a:chOff x="0" y="0"/>
            <a:chExt cx="14949010" cy="355600"/>
          </a:xfrm>
        </p:grpSpPr>
        <p:sp>
          <p:nvSpPr>
            <p:cNvPr id="10" name="Freeform 10"/>
            <p:cNvSpPr/>
            <p:nvPr/>
          </p:nvSpPr>
          <p:spPr>
            <a:xfrm>
              <a:off x="92710" y="21590"/>
              <a:ext cx="14816930" cy="293370"/>
            </a:xfrm>
            <a:custGeom>
              <a:avLst/>
              <a:gdLst/>
              <a:ahLst/>
              <a:cxnLst/>
              <a:rect l="l" t="t" r="r" b="b"/>
              <a:pathLst>
                <a:path w="14816930" h="293370">
                  <a:moveTo>
                    <a:pt x="14414341" y="33020"/>
                  </a:moveTo>
                  <a:cubicBezTo>
                    <a:pt x="14367350" y="36830"/>
                    <a:pt x="14306391" y="45720"/>
                    <a:pt x="14263211" y="36830"/>
                  </a:cubicBezTo>
                  <a:cubicBezTo>
                    <a:pt x="14081600" y="41910"/>
                    <a:pt x="13899991" y="0"/>
                    <a:pt x="13714571" y="17780"/>
                  </a:cubicBezTo>
                  <a:cubicBezTo>
                    <a:pt x="13724730" y="24130"/>
                    <a:pt x="13714571" y="34290"/>
                    <a:pt x="13704411" y="38100"/>
                  </a:cubicBezTo>
                  <a:lnTo>
                    <a:pt x="13701871" y="31750"/>
                  </a:lnTo>
                  <a:lnTo>
                    <a:pt x="13687900" y="44450"/>
                  </a:lnTo>
                  <a:cubicBezTo>
                    <a:pt x="13673930" y="45720"/>
                    <a:pt x="13680280" y="29210"/>
                    <a:pt x="13691711" y="26670"/>
                  </a:cubicBezTo>
                  <a:cubicBezTo>
                    <a:pt x="13618050" y="26670"/>
                    <a:pt x="13552011" y="33020"/>
                    <a:pt x="13479621" y="29210"/>
                  </a:cubicBezTo>
                  <a:cubicBezTo>
                    <a:pt x="13474541" y="49530"/>
                    <a:pt x="13442791" y="30480"/>
                    <a:pt x="13440250" y="50800"/>
                  </a:cubicBezTo>
                  <a:cubicBezTo>
                    <a:pt x="13436441" y="46990"/>
                    <a:pt x="13440250" y="45720"/>
                    <a:pt x="13441521" y="41910"/>
                  </a:cubicBezTo>
                  <a:cubicBezTo>
                    <a:pt x="13427550" y="44450"/>
                    <a:pt x="13417391" y="46990"/>
                    <a:pt x="13408500" y="48260"/>
                  </a:cubicBezTo>
                  <a:cubicBezTo>
                    <a:pt x="13328787" y="50800"/>
                    <a:pt x="13286585" y="45720"/>
                    <a:pt x="13164668" y="27940"/>
                  </a:cubicBezTo>
                  <a:cubicBezTo>
                    <a:pt x="12447237" y="11430"/>
                    <a:pt x="11757942" y="25400"/>
                    <a:pt x="11054579" y="19050"/>
                  </a:cubicBezTo>
                  <a:cubicBezTo>
                    <a:pt x="10341836" y="22860"/>
                    <a:pt x="9638473" y="40640"/>
                    <a:pt x="8906975" y="45720"/>
                  </a:cubicBezTo>
                  <a:cubicBezTo>
                    <a:pt x="8794437" y="77470"/>
                    <a:pt x="8639697" y="62230"/>
                    <a:pt x="8508401" y="90170"/>
                  </a:cubicBezTo>
                  <a:lnTo>
                    <a:pt x="8517781" y="80010"/>
                  </a:lnTo>
                  <a:cubicBezTo>
                    <a:pt x="8405243" y="93980"/>
                    <a:pt x="8377108" y="77470"/>
                    <a:pt x="8231745" y="66040"/>
                  </a:cubicBezTo>
                  <a:cubicBezTo>
                    <a:pt x="8231745" y="77470"/>
                    <a:pt x="8175478" y="68580"/>
                    <a:pt x="8198923" y="87630"/>
                  </a:cubicBezTo>
                  <a:cubicBezTo>
                    <a:pt x="8147343" y="102870"/>
                    <a:pt x="8109829" y="60960"/>
                    <a:pt x="8039493" y="69850"/>
                  </a:cubicBezTo>
                  <a:cubicBezTo>
                    <a:pt x="8034805" y="63500"/>
                    <a:pt x="8039493" y="81280"/>
                    <a:pt x="8025426" y="74930"/>
                  </a:cubicBezTo>
                  <a:cubicBezTo>
                    <a:pt x="7842552" y="97790"/>
                    <a:pt x="8062938" y="64770"/>
                    <a:pt x="7823796" y="46990"/>
                  </a:cubicBezTo>
                  <a:cubicBezTo>
                    <a:pt x="7495559" y="53340"/>
                    <a:pt x="7162634" y="72390"/>
                    <a:pt x="6848464" y="60960"/>
                  </a:cubicBezTo>
                  <a:cubicBezTo>
                    <a:pt x="6867221" y="59690"/>
                    <a:pt x="6876599" y="74930"/>
                    <a:pt x="6843776" y="74930"/>
                  </a:cubicBezTo>
                  <a:cubicBezTo>
                    <a:pt x="6810952" y="44450"/>
                    <a:pt x="6735927" y="82550"/>
                    <a:pt x="6679657" y="71120"/>
                  </a:cubicBezTo>
                  <a:cubicBezTo>
                    <a:pt x="6684346" y="64770"/>
                    <a:pt x="6712481" y="63500"/>
                    <a:pt x="6726548" y="59690"/>
                  </a:cubicBezTo>
                  <a:cubicBezTo>
                    <a:pt x="6585876" y="46990"/>
                    <a:pt x="6463959" y="66040"/>
                    <a:pt x="6332665" y="53340"/>
                  </a:cubicBezTo>
                  <a:cubicBezTo>
                    <a:pt x="6206059" y="66040"/>
                    <a:pt x="6051320" y="39370"/>
                    <a:pt x="5966916" y="54610"/>
                  </a:cubicBezTo>
                  <a:cubicBezTo>
                    <a:pt x="5985672" y="43180"/>
                    <a:pt x="5910646" y="45720"/>
                    <a:pt x="5882512" y="39370"/>
                  </a:cubicBezTo>
                  <a:cubicBezTo>
                    <a:pt x="5788731" y="74930"/>
                    <a:pt x="5629301" y="26670"/>
                    <a:pt x="5516763" y="50800"/>
                  </a:cubicBezTo>
                  <a:lnTo>
                    <a:pt x="5521452" y="44450"/>
                  </a:lnTo>
                  <a:cubicBezTo>
                    <a:pt x="5169771" y="46990"/>
                    <a:pt x="4789954" y="39370"/>
                    <a:pt x="4428895" y="55880"/>
                  </a:cubicBezTo>
                  <a:cubicBezTo>
                    <a:pt x="4222575" y="59690"/>
                    <a:pt x="3992809" y="27940"/>
                    <a:pt x="3767733" y="43180"/>
                  </a:cubicBezTo>
                  <a:cubicBezTo>
                    <a:pt x="3725531" y="48260"/>
                    <a:pt x="3758355" y="55880"/>
                    <a:pt x="3725531" y="58420"/>
                  </a:cubicBezTo>
                  <a:cubicBezTo>
                    <a:pt x="3669262" y="57150"/>
                    <a:pt x="3725531" y="46990"/>
                    <a:pt x="3702086" y="43180"/>
                  </a:cubicBezTo>
                  <a:cubicBezTo>
                    <a:pt x="3589548" y="57150"/>
                    <a:pt x="3444186" y="40640"/>
                    <a:pt x="3303513" y="40640"/>
                  </a:cubicBezTo>
                  <a:cubicBezTo>
                    <a:pt x="3284757" y="45720"/>
                    <a:pt x="3247244" y="48260"/>
                    <a:pt x="3261312" y="55880"/>
                  </a:cubicBezTo>
                  <a:cubicBezTo>
                    <a:pt x="3106571" y="31750"/>
                    <a:pt x="2895562" y="64770"/>
                    <a:pt x="2736133" y="45720"/>
                  </a:cubicBezTo>
                  <a:cubicBezTo>
                    <a:pt x="2792402" y="76200"/>
                    <a:pt x="2642351" y="62230"/>
                    <a:pt x="2586082" y="69850"/>
                  </a:cubicBezTo>
                  <a:cubicBezTo>
                    <a:pt x="2553259" y="68580"/>
                    <a:pt x="2553259" y="60960"/>
                    <a:pt x="2562637" y="54610"/>
                  </a:cubicBezTo>
                  <a:cubicBezTo>
                    <a:pt x="2445409" y="58420"/>
                    <a:pt x="2384451" y="59690"/>
                    <a:pt x="2239090" y="50800"/>
                  </a:cubicBezTo>
                  <a:cubicBezTo>
                    <a:pt x="2173442" y="54610"/>
                    <a:pt x="2154686" y="71120"/>
                    <a:pt x="2074972" y="66040"/>
                  </a:cubicBezTo>
                  <a:cubicBezTo>
                    <a:pt x="2028081" y="44450"/>
                    <a:pt x="1910854" y="64770"/>
                    <a:pt x="1835828" y="57150"/>
                  </a:cubicBezTo>
                  <a:cubicBezTo>
                    <a:pt x="1854585" y="74930"/>
                    <a:pt x="1756113" y="90170"/>
                    <a:pt x="1681088" y="82550"/>
                  </a:cubicBezTo>
                  <a:lnTo>
                    <a:pt x="1704533" y="57150"/>
                  </a:lnTo>
                  <a:cubicBezTo>
                    <a:pt x="1676399" y="58420"/>
                    <a:pt x="1648264"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29507" y="237490"/>
                    <a:pt x="1699844" y="238760"/>
                    <a:pt x="1807693" y="250190"/>
                  </a:cubicBezTo>
                  <a:cubicBezTo>
                    <a:pt x="1760802" y="245110"/>
                    <a:pt x="1807693" y="233680"/>
                    <a:pt x="1831138" y="232410"/>
                  </a:cubicBezTo>
                  <a:lnTo>
                    <a:pt x="1882718" y="250190"/>
                  </a:lnTo>
                  <a:cubicBezTo>
                    <a:pt x="1943676" y="260350"/>
                    <a:pt x="2028080" y="243840"/>
                    <a:pt x="2084349" y="233680"/>
                  </a:cubicBezTo>
                  <a:cubicBezTo>
                    <a:pt x="2093727" y="237490"/>
                    <a:pt x="2098416" y="242570"/>
                    <a:pt x="2098416" y="246380"/>
                  </a:cubicBezTo>
                  <a:cubicBezTo>
                    <a:pt x="2154685" y="257810"/>
                    <a:pt x="2154685" y="236220"/>
                    <a:pt x="2178131" y="232410"/>
                  </a:cubicBezTo>
                  <a:lnTo>
                    <a:pt x="2215644" y="245110"/>
                  </a:lnTo>
                  <a:lnTo>
                    <a:pt x="2225022" y="232410"/>
                  </a:lnTo>
                  <a:cubicBezTo>
                    <a:pt x="2281291" y="224790"/>
                    <a:pt x="2356316" y="228600"/>
                    <a:pt x="2346938" y="248920"/>
                  </a:cubicBezTo>
                  <a:cubicBezTo>
                    <a:pt x="2370384" y="245110"/>
                    <a:pt x="2389140" y="241300"/>
                    <a:pt x="2361005" y="234950"/>
                  </a:cubicBezTo>
                  <a:cubicBezTo>
                    <a:pt x="2417275" y="246380"/>
                    <a:pt x="2567325" y="246380"/>
                    <a:pt x="2665796" y="240030"/>
                  </a:cubicBezTo>
                  <a:cubicBezTo>
                    <a:pt x="2618905" y="234950"/>
                    <a:pt x="2623594" y="228600"/>
                    <a:pt x="2618905" y="215900"/>
                  </a:cubicBezTo>
                  <a:cubicBezTo>
                    <a:pt x="2670485" y="194310"/>
                    <a:pt x="2675175" y="219710"/>
                    <a:pt x="2717376" y="207010"/>
                  </a:cubicBezTo>
                  <a:cubicBezTo>
                    <a:pt x="2717376" y="214630"/>
                    <a:pt x="2764267" y="223520"/>
                    <a:pt x="2717376" y="228600"/>
                  </a:cubicBezTo>
                  <a:cubicBezTo>
                    <a:pt x="2848671" y="256540"/>
                    <a:pt x="3036234" y="233680"/>
                    <a:pt x="3205041" y="240030"/>
                  </a:cubicBezTo>
                  <a:cubicBezTo>
                    <a:pt x="3237865" y="236220"/>
                    <a:pt x="3228487" y="233680"/>
                    <a:pt x="3242554" y="227330"/>
                  </a:cubicBezTo>
                  <a:cubicBezTo>
                    <a:pt x="3350403" y="248920"/>
                    <a:pt x="3477009" y="226060"/>
                    <a:pt x="3589547" y="236220"/>
                  </a:cubicBezTo>
                  <a:cubicBezTo>
                    <a:pt x="3566102" y="227330"/>
                    <a:pt x="3598925" y="201930"/>
                    <a:pt x="3664572" y="200660"/>
                  </a:cubicBezTo>
                  <a:cubicBezTo>
                    <a:pt x="3734908" y="182880"/>
                    <a:pt x="3692707" y="226060"/>
                    <a:pt x="3753665" y="236220"/>
                  </a:cubicBezTo>
                  <a:cubicBezTo>
                    <a:pt x="3786488" y="227330"/>
                    <a:pt x="3842758" y="226060"/>
                    <a:pt x="3866203" y="227330"/>
                  </a:cubicBezTo>
                  <a:lnTo>
                    <a:pt x="3866203" y="229870"/>
                  </a:lnTo>
                  <a:cubicBezTo>
                    <a:pt x="3903716" y="219710"/>
                    <a:pt x="3964674" y="214630"/>
                    <a:pt x="4011565" y="223520"/>
                  </a:cubicBezTo>
                  <a:lnTo>
                    <a:pt x="4002186" y="224790"/>
                  </a:lnTo>
                  <a:cubicBezTo>
                    <a:pt x="4039699" y="226060"/>
                    <a:pt x="4081901" y="237490"/>
                    <a:pt x="4119414" y="236220"/>
                  </a:cubicBezTo>
                  <a:cubicBezTo>
                    <a:pt x="4138171" y="219710"/>
                    <a:pt x="4231952" y="229870"/>
                    <a:pt x="4255397" y="214630"/>
                  </a:cubicBezTo>
                  <a:cubicBezTo>
                    <a:pt x="4260086" y="215900"/>
                    <a:pt x="4255397" y="217170"/>
                    <a:pt x="4264776" y="220980"/>
                  </a:cubicBezTo>
                  <a:lnTo>
                    <a:pt x="4269465" y="207010"/>
                  </a:lnTo>
                  <a:lnTo>
                    <a:pt x="4344490" y="214630"/>
                  </a:lnTo>
                  <a:cubicBezTo>
                    <a:pt x="4325734" y="219710"/>
                    <a:pt x="4325734" y="226060"/>
                    <a:pt x="4302288" y="229870"/>
                  </a:cubicBezTo>
                  <a:cubicBezTo>
                    <a:pt x="4386692" y="240030"/>
                    <a:pt x="4330423" y="217170"/>
                    <a:pt x="4372625" y="209550"/>
                  </a:cubicBezTo>
                  <a:cubicBezTo>
                    <a:pt x="4428894" y="199390"/>
                    <a:pt x="4428894" y="213360"/>
                    <a:pt x="4452339" y="219710"/>
                  </a:cubicBezTo>
                  <a:cubicBezTo>
                    <a:pt x="4428894" y="227330"/>
                    <a:pt x="4410138" y="215900"/>
                    <a:pt x="4396070" y="218440"/>
                  </a:cubicBezTo>
                  <a:cubicBezTo>
                    <a:pt x="4363247" y="229870"/>
                    <a:pt x="4428894" y="223520"/>
                    <a:pt x="4433583" y="231140"/>
                  </a:cubicBezTo>
                  <a:cubicBezTo>
                    <a:pt x="4447650" y="231140"/>
                    <a:pt x="4452339" y="214630"/>
                    <a:pt x="4494541" y="217170"/>
                  </a:cubicBezTo>
                  <a:cubicBezTo>
                    <a:pt x="4532053" y="218440"/>
                    <a:pt x="4616457" y="214630"/>
                    <a:pt x="4607079" y="229870"/>
                  </a:cubicBezTo>
                  <a:cubicBezTo>
                    <a:pt x="4639903" y="222250"/>
                    <a:pt x="4672726" y="223520"/>
                    <a:pt x="4696172" y="215900"/>
                  </a:cubicBezTo>
                  <a:cubicBezTo>
                    <a:pt x="4668038" y="213360"/>
                    <a:pt x="4611768" y="209550"/>
                    <a:pt x="4607079" y="199390"/>
                  </a:cubicBezTo>
                  <a:cubicBezTo>
                    <a:pt x="4635213" y="196850"/>
                    <a:pt x="4686794" y="193040"/>
                    <a:pt x="4696172" y="199390"/>
                  </a:cubicBezTo>
                  <a:lnTo>
                    <a:pt x="4672726" y="203200"/>
                  </a:lnTo>
                  <a:cubicBezTo>
                    <a:pt x="4696172" y="199390"/>
                    <a:pt x="4771197" y="204470"/>
                    <a:pt x="4733685" y="189230"/>
                  </a:cubicBezTo>
                  <a:lnTo>
                    <a:pt x="4789954" y="209550"/>
                  </a:lnTo>
                  <a:cubicBezTo>
                    <a:pt x="4808710" y="198120"/>
                    <a:pt x="4864979" y="198120"/>
                    <a:pt x="4911870" y="195580"/>
                  </a:cubicBezTo>
                  <a:cubicBezTo>
                    <a:pt x="4911870" y="210820"/>
                    <a:pt x="4879047" y="228600"/>
                    <a:pt x="4963450" y="232410"/>
                  </a:cubicBezTo>
                  <a:lnTo>
                    <a:pt x="5038476" y="215900"/>
                  </a:lnTo>
                  <a:cubicBezTo>
                    <a:pt x="5075988" y="214630"/>
                    <a:pt x="5085366" y="218440"/>
                    <a:pt x="5080677" y="227330"/>
                  </a:cubicBezTo>
                  <a:cubicBezTo>
                    <a:pt x="5211972" y="236220"/>
                    <a:pt x="5216661" y="184150"/>
                    <a:pt x="5319821" y="198120"/>
                  </a:cubicBezTo>
                  <a:cubicBezTo>
                    <a:pt x="5277619" y="217170"/>
                    <a:pt x="5310443" y="218440"/>
                    <a:pt x="5357334" y="223520"/>
                  </a:cubicBezTo>
                  <a:cubicBezTo>
                    <a:pt x="5357334" y="220980"/>
                    <a:pt x="5362023" y="214630"/>
                    <a:pt x="5380779" y="213360"/>
                  </a:cubicBezTo>
                  <a:cubicBezTo>
                    <a:pt x="5366712" y="204470"/>
                    <a:pt x="5352644" y="226060"/>
                    <a:pt x="5315132" y="213360"/>
                  </a:cubicBezTo>
                  <a:cubicBezTo>
                    <a:pt x="5305754" y="201930"/>
                    <a:pt x="5357334" y="205740"/>
                    <a:pt x="5380779" y="201930"/>
                  </a:cubicBezTo>
                  <a:cubicBezTo>
                    <a:pt x="5474561" y="242570"/>
                    <a:pt x="5690259" y="212090"/>
                    <a:pt x="5840310" y="231140"/>
                  </a:cubicBezTo>
                  <a:cubicBezTo>
                    <a:pt x="5830931" y="208280"/>
                    <a:pt x="5905957" y="224790"/>
                    <a:pt x="5938780" y="215900"/>
                  </a:cubicBezTo>
                  <a:cubicBezTo>
                    <a:pt x="5929403" y="240030"/>
                    <a:pt x="6023184" y="212090"/>
                    <a:pt x="6065386" y="226060"/>
                  </a:cubicBezTo>
                  <a:lnTo>
                    <a:pt x="6046630" y="207010"/>
                  </a:lnTo>
                  <a:cubicBezTo>
                    <a:pt x="6140411" y="220980"/>
                    <a:pt x="6196681" y="171450"/>
                    <a:pt x="6252950" y="199390"/>
                  </a:cubicBezTo>
                  <a:cubicBezTo>
                    <a:pt x="6304530" y="207010"/>
                    <a:pt x="6234193" y="215900"/>
                    <a:pt x="6215437" y="219710"/>
                  </a:cubicBezTo>
                  <a:cubicBezTo>
                    <a:pt x="6285774" y="245110"/>
                    <a:pt x="6407689" y="199390"/>
                    <a:pt x="6463959" y="227330"/>
                  </a:cubicBezTo>
                  <a:cubicBezTo>
                    <a:pt x="6468648" y="218440"/>
                    <a:pt x="6449891" y="203200"/>
                    <a:pt x="6510849" y="194310"/>
                  </a:cubicBezTo>
                  <a:cubicBezTo>
                    <a:pt x="6562430" y="204470"/>
                    <a:pt x="6660901" y="217170"/>
                    <a:pt x="6651522" y="220980"/>
                  </a:cubicBezTo>
                  <a:cubicBezTo>
                    <a:pt x="6693725" y="215900"/>
                    <a:pt x="6703102" y="209550"/>
                    <a:pt x="6749993" y="217170"/>
                  </a:cubicBezTo>
                  <a:cubicBezTo>
                    <a:pt x="6745304" y="223520"/>
                    <a:pt x="6726547" y="223520"/>
                    <a:pt x="6712480" y="227330"/>
                  </a:cubicBezTo>
                  <a:cubicBezTo>
                    <a:pt x="6782817" y="233680"/>
                    <a:pt x="6843775" y="223520"/>
                    <a:pt x="6904733" y="214630"/>
                  </a:cubicBezTo>
                  <a:cubicBezTo>
                    <a:pt x="6942246" y="232410"/>
                    <a:pt x="7068851" y="223520"/>
                    <a:pt x="7153255" y="233680"/>
                  </a:cubicBezTo>
                  <a:cubicBezTo>
                    <a:pt x="7200146" y="212090"/>
                    <a:pt x="7284549" y="242570"/>
                    <a:pt x="7293928" y="214630"/>
                  </a:cubicBezTo>
                  <a:cubicBezTo>
                    <a:pt x="7293928" y="217170"/>
                    <a:pt x="7303306" y="220980"/>
                    <a:pt x="7307995" y="223520"/>
                  </a:cubicBezTo>
                  <a:cubicBezTo>
                    <a:pt x="7340818" y="215900"/>
                    <a:pt x="7364264" y="196850"/>
                    <a:pt x="7401777" y="195580"/>
                  </a:cubicBezTo>
                  <a:lnTo>
                    <a:pt x="7387709" y="214630"/>
                  </a:lnTo>
                  <a:cubicBezTo>
                    <a:pt x="7378331" y="236220"/>
                    <a:pt x="7481491" y="222250"/>
                    <a:pt x="7504937" y="228600"/>
                  </a:cubicBezTo>
                  <a:cubicBezTo>
                    <a:pt x="7481491" y="215900"/>
                    <a:pt x="7551828" y="229870"/>
                    <a:pt x="7556517" y="217170"/>
                  </a:cubicBezTo>
                  <a:lnTo>
                    <a:pt x="7603408" y="210820"/>
                  </a:lnTo>
                  <a:cubicBezTo>
                    <a:pt x="7678433" y="205740"/>
                    <a:pt x="7612786" y="201930"/>
                    <a:pt x="7701878" y="199390"/>
                  </a:cubicBezTo>
                  <a:cubicBezTo>
                    <a:pt x="7753458" y="198120"/>
                    <a:pt x="7720636" y="220980"/>
                    <a:pt x="7701878" y="218440"/>
                  </a:cubicBezTo>
                  <a:cubicBezTo>
                    <a:pt x="7744081" y="228600"/>
                    <a:pt x="7790972" y="222250"/>
                    <a:pt x="7833173" y="218440"/>
                  </a:cubicBezTo>
                  <a:cubicBezTo>
                    <a:pt x="7814417" y="218440"/>
                    <a:pt x="7809728" y="217170"/>
                    <a:pt x="7828484" y="213360"/>
                  </a:cubicBezTo>
                  <a:cubicBezTo>
                    <a:pt x="7828484" y="215900"/>
                    <a:pt x="7833173" y="217170"/>
                    <a:pt x="7837863" y="218440"/>
                  </a:cubicBezTo>
                  <a:cubicBezTo>
                    <a:pt x="7856619" y="217170"/>
                    <a:pt x="7870685" y="215900"/>
                    <a:pt x="7889442" y="215900"/>
                  </a:cubicBezTo>
                  <a:lnTo>
                    <a:pt x="7889442" y="217170"/>
                  </a:lnTo>
                  <a:cubicBezTo>
                    <a:pt x="7912887" y="215900"/>
                    <a:pt x="7936332" y="214630"/>
                    <a:pt x="7955089" y="213360"/>
                  </a:cubicBezTo>
                  <a:cubicBezTo>
                    <a:pt x="7969157" y="212090"/>
                    <a:pt x="7978535" y="210820"/>
                    <a:pt x="7987912" y="210820"/>
                  </a:cubicBezTo>
                  <a:cubicBezTo>
                    <a:pt x="8016048" y="209550"/>
                    <a:pt x="8025426" y="209550"/>
                    <a:pt x="7997292" y="213360"/>
                  </a:cubicBezTo>
                  <a:cubicBezTo>
                    <a:pt x="7992602" y="212090"/>
                    <a:pt x="7992602" y="210820"/>
                    <a:pt x="7987912" y="210820"/>
                  </a:cubicBezTo>
                  <a:cubicBezTo>
                    <a:pt x="7978535" y="210820"/>
                    <a:pt x="7969157" y="212090"/>
                    <a:pt x="7955089" y="213360"/>
                  </a:cubicBezTo>
                  <a:cubicBezTo>
                    <a:pt x="7936332" y="215900"/>
                    <a:pt x="7917576" y="220980"/>
                    <a:pt x="7903510" y="222250"/>
                  </a:cubicBezTo>
                  <a:cubicBezTo>
                    <a:pt x="7917576" y="222250"/>
                    <a:pt x="7931644" y="223520"/>
                    <a:pt x="7941021" y="226060"/>
                  </a:cubicBezTo>
                  <a:lnTo>
                    <a:pt x="7926955" y="240030"/>
                  </a:lnTo>
                  <a:cubicBezTo>
                    <a:pt x="7959778" y="241300"/>
                    <a:pt x="8044182" y="224790"/>
                    <a:pt x="8044182" y="218440"/>
                  </a:cubicBezTo>
                  <a:cubicBezTo>
                    <a:pt x="8166099" y="231140"/>
                    <a:pt x="8372418" y="220980"/>
                    <a:pt x="8456822" y="212090"/>
                  </a:cubicBezTo>
                  <a:cubicBezTo>
                    <a:pt x="8461511" y="210820"/>
                    <a:pt x="8470890" y="209550"/>
                    <a:pt x="8480267" y="209550"/>
                  </a:cubicBezTo>
                  <a:cubicBezTo>
                    <a:pt x="8475578" y="210820"/>
                    <a:pt x="8466200" y="210820"/>
                    <a:pt x="8456822" y="212090"/>
                  </a:cubicBezTo>
                  <a:cubicBezTo>
                    <a:pt x="8442755" y="215900"/>
                    <a:pt x="8438065" y="219710"/>
                    <a:pt x="8456822" y="214630"/>
                  </a:cubicBezTo>
                  <a:cubicBezTo>
                    <a:pt x="8499023" y="212090"/>
                    <a:pt x="8545914" y="199390"/>
                    <a:pt x="8550604" y="208280"/>
                  </a:cubicBezTo>
                  <a:cubicBezTo>
                    <a:pt x="8592805" y="201930"/>
                    <a:pt x="8588117" y="218440"/>
                    <a:pt x="8653764" y="219710"/>
                  </a:cubicBezTo>
                  <a:cubicBezTo>
                    <a:pt x="8653764" y="222250"/>
                    <a:pt x="8658454" y="212090"/>
                    <a:pt x="8653764" y="208280"/>
                  </a:cubicBezTo>
                  <a:cubicBezTo>
                    <a:pt x="8649074" y="208280"/>
                    <a:pt x="8649074" y="207010"/>
                    <a:pt x="8644385" y="207010"/>
                  </a:cubicBezTo>
                  <a:cubicBezTo>
                    <a:pt x="8649074" y="207010"/>
                    <a:pt x="8653764" y="207010"/>
                    <a:pt x="8653764" y="208280"/>
                  </a:cubicBezTo>
                  <a:cubicBezTo>
                    <a:pt x="8761612" y="227330"/>
                    <a:pt x="8892907" y="194310"/>
                    <a:pt x="9019512" y="207010"/>
                  </a:cubicBezTo>
                  <a:lnTo>
                    <a:pt x="9024202" y="207010"/>
                  </a:lnTo>
                  <a:lnTo>
                    <a:pt x="9019512" y="207010"/>
                  </a:lnTo>
                  <a:cubicBezTo>
                    <a:pt x="9010135" y="208280"/>
                    <a:pt x="8996067" y="215900"/>
                    <a:pt x="8982000" y="220980"/>
                  </a:cubicBezTo>
                  <a:cubicBezTo>
                    <a:pt x="9080471" y="213360"/>
                    <a:pt x="9174253" y="208280"/>
                    <a:pt x="9263345" y="190500"/>
                  </a:cubicBezTo>
                  <a:cubicBezTo>
                    <a:pt x="9253967" y="196850"/>
                    <a:pt x="9258656" y="203200"/>
                    <a:pt x="9235211" y="207010"/>
                  </a:cubicBezTo>
                  <a:cubicBezTo>
                    <a:pt x="9305547" y="207010"/>
                    <a:pt x="9385262" y="203200"/>
                    <a:pt x="9418085" y="189230"/>
                  </a:cubicBezTo>
                  <a:cubicBezTo>
                    <a:pt x="9371194" y="182880"/>
                    <a:pt x="9413396" y="196850"/>
                    <a:pt x="9385262" y="196850"/>
                  </a:cubicBezTo>
                  <a:cubicBezTo>
                    <a:pt x="9333682" y="184150"/>
                    <a:pt x="9422774" y="170180"/>
                    <a:pt x="9469665" y="173990"/>
                  </a:cubicBezTo>
                  <a:lnTo>
                    <a:pt x="9469665" y="176530"/>
                  </a:lnTo>
                  <a:cubicBezTo>
                    <a:pt x="9540001" y="176530"/>
                    <a:pt x="9540001" y="167640"/>
                    <a:pt x="9610338" y="167640"/>
                  </a:cubicBezTo>
                  <a:cubicBezTo>
                    <a:pt x="9652539" y="175260"/>
                    <a:pt x="9572826" y="171450"/>
                    <a:pt x="9591582" y="180340"/>
                  </a:cubicBezTo>
                  <a:cubicBezTo>
                    <a:pt x="9605648" y="203200"/>
                    <a:pt x="9746321" y="195580"/>
                    <a:pt x="9760389" y="198120"/>
                  </a:cubicBezTo>
                  <a:cubicBezTo>
                    <a:pt x="9779146" y="193040"/>
                    <a:pt x="9802591" y="189230"/>
                    <a:pt x="9797902" y="182880"/>
                  </a:cubicBezTo>
                  <a:cubicBezTo>
                    <a:pt x="9849482" y="176530"/>
                    <a:pt x="9821347" y="196850"/>
                    <a:pt x="9858859" y="195580"/>
                  </a:cubicBezTo>
                  <a:lnTo>
                    <a:pt x="10004221" y="152400"/>
                  </a:lnTo>
                  <a:cubicBezTo>
                    <a:pt x="10004221" y="151130"/>
                    <a:pt x="10008911" y="149860"/>
                    <a:pt x="10013600" y="149860"/>
                  </a:cubicBezTo>
                  <a:lnTo>
                    <a:pt x="10004221" y="152400"/>
                  </a:lnTo>
                  <a:cubicBezTo>
                    <a:pt x="9999532" y="158750"/>
                    <a:pt x="10051112" y="171450"/>
                    <a:pt x="10008911" y="180340"/>
                  </a:cubicBezTo>
                  <a:cubicBezTo>
                    <a:pt x="10121449" y="177800"/>
                    <a:pt x="10182407" y="149860"/>
                    <a:pt x="10252744" y="135890"/>
                  </a:cubicBezTo>
                  <a:cubicBezTo>
                    <a:pt x="10285567" y="139700"/>
                    <a:pt x="10393417" y="130810"/>
                    <a:pt x="10430928" y="129540"/>
                  </a:cubicBezTo>
                  <a:cubicBezTo>
                    <a:pt x="10449684" y="142240"/>
                    <a:pt x="10398105" y="128270"/>
                    <a:pt x="10388727" y="138430"/>
                  </a:cubicBezTo>
                  <a:lnTo>
                    <a:pt x="10444996" y="152400"/>
                  </a:lnTo>
                  <a:cubicBezTo>
                    <a:pt x="10369971" y="154940"/>
                    <a:pt x="10454374" y="173990"/>
                    <a:pt x="10412173" y="182880"/>
                  </a:cubicBezTo>
                  <a:cubicBezTo>
                    <a:pt x="10473130" y="175260"/>
                    <a:pt x="10613803" y="184150"/>
                    <a:pt x="10702895" y="187960"/>
                  </a:cubicBezTo>
                  <a:cubicBezTo>
                    <a:pt x="10641938" y="161290"/>
                    <a:pt x="10824812" y="175260"/>
                    <a:pt x="10820122" y="151130"/>
                  </a:cubicBezTo>
                  <a:cubicBezTo>
                    <a:pt x="10923283" y="147320"/>
                    <a:pt x="10871703" y="170180"/>
                    <a:pt x="10913904" y="175260"/>
                  </a:cubicBezTo>
                  <a:cubicBezTo>
                    <a:pt x="11021754" y="166370"/>
                    <a:pt x="11124913" y="172720"/>
                    <a:pt x="11223385" y="170180"/>
                  </a:cubicBezTo>
                  <a:cubicBezTo>
                    <a:pt x="11223385" y="170180"/>
                    <a:pt x="11223385" y="172720"/>
                    <a:pt x="11218695" y="175260"/>
                  </a:cubicBezTo>
                  <a:cubicBezTo>
                    <a:pt x="11307789" y="167640"/>
                    <a:pt x="11457839" y="175260"/>
                    <a:pt x="11546931" y="153670"/>
                  </a:cubicBezTo>
                  <a:cubicBezTo>
                    <a:pt x="11542243" y="158750"/>
                    <a:pt x="11551620" y="162560"/>
                    <a:pt x="11528175" y="166370"/>
                  </a:cubicBezTo>
                  <a:cubicBezTo>
                    <a:pt x="11626647" y="175260"/>
                    <a:pt x="11546931" y="135890"/>
                    <a:pt x="11659470" y="149860"/>
                  </a:cubicBezTo>
                  <a:lnTo>
                    <a:pt x="11631336" y="161290"/>
                  </a:lnTo>
                  <a:cubicBezTo>
                    <a:pt x="11701672" y="149860"/>
                    <a:pt x="11767319" y="171450"/>
                    <a:pt x="11847034" y="153670"/>
                  </a:cubicBezTo>
                  <a:cubicBezTo>
                    <a:pt x="11851722" y="160020"/>
                    <a:pt x="11832966" y="162560"/>
                    <a:pt x="11818899" y="165100"/>
                  </a:cubicBezTo>
                  <a:cubicBezTo>
                    <a:pt x="11893925" y="160020"/>
                    <a:pt x="11973639" y="162560"/>
                    <a:pt x="12034598" y="146050"/>
                  </a:cubicBezTo>
                  <a:cubicBezTo>
                    <a:pt x="12043975" y="153670"/>
                    <a:pt x="12034598" y="160020"/>
                    <a:pt x="12006463" y="165100"/>
                  </a:cubicBezTo>
                  <a:cubicBezTo>
                    <a:pt x="12076799" y="173990"/>
                    <a:pt x="12086177" y="143510"/>
                    <a:pt x="12151825" y="152400"/>
                  </a:cubicBezTo>
                  <a:cubicBezTo>
                    <a:pt x="12170581" y="153670"/>
                    <a:pt x="12208093" y="163830"/>
                    <a:pt x="12194027" y="163830"/>
                  </a:cubicBezTo>
                  <a:cubicBezTo>
                    <a:pt x="12226850" y="153670"/>
                    <a:pt x="12325320" y="153670"/>
                    <a:pt x="12362834" y="149860"/>
                  </a:cubicBezTo>
                  <a:cubicBezTo>
                    <a:pt x="12372211" y="157480"/>
                    <a:pt x="12400346" y="160020"/>
                    <a:pt x="12437858" y="167640"/>
                  </a:cubicBezTo>
                  <a:cubicBezTo>
                    <a:pt x="12756717" y="167640"/>
                    <a:pt x="13084954" y="170180"/>
                    <a:pt x="13403810" y="157480"/>
                  </a:cubicBezTo>
                  <a:cubicBezTo>
                    <a:pt x="13418661" y="156210"/>
                    <a:pt x="13431361" y="153670"/>
                    <a:pt x="13442791" y="151130"/>
                  </a:cubicBezTo>
                  <a:cubicBezTo>
                    <a:pt x="13459300" y="175260"/>
                    <a:pt x="13419930" y="166370"/>
                    <a:pt x="13430091" y="181610"/>
                  </a:cubicBezTo>
                  <a:cubicBezTo>
                    <a:pt x="13428821" y="161290"/>
                    <a:pt x="13446600" y="175260"/>
                    <a:pt x="13475811" y="168910"/>
                  </a:cubicBezTo>
                  <a:lnTo>
                    <a:pt x="13477080" y="171450"/>
                  </a:lnTo>
                  <a:cubicBezTo>
                    <a:pt x="13489780" y="167640"/>
                    <a:pt x="13497400" y="180340"/>
                    <a:pt x="13510100" y="173990"/>
                  </a:cubicBezTo>
                  <a:lnTo>
                    <a:pt x="13510100" y="168910"/>
                  </a:lnTo>
                  <a:cubicBezTo>
                    <a:pt x="13524071" y="156210"/>
                    <a:pt x="13541850" y="195580"/>
                    <a:pt x="13549471" y="168910"/>
                  </a:cubicBezTo>
                  <a:lnTo>
                    <a:pt x="13560900" y="182880"/>
                  </a:lnTo>
                  <a:cubicBezTo>
                    <a:pt x="13574871" y="160020"/>
                    <a:pt x="13583761" y="190500"/>
                    <a:pt x="13601541" y="170180"/>
                  </a:cubicBezTo>
                  <a:lnTo>
                    <a:pt x="13599000" y="173990"/>
                  </a:lnTo>
                  <a:cubicBezTo>
                    <a:pt x="13623130" y="184150"/>
                    <a:pt x="13648530" y="148590"/>
                    <a:pt x="13657421" y="167640"/>
                  </a:cubicBezTo>
                  <a:cubicBezTo>
                    <a:pt x="13677741" y="163830"/>
                    <a:pt x="13700600" y="160020"/>
                    <a:pt x="13704411" y="140970"/>
                  </a:cubicBezTo>
                  <a:cubicBezTo>
                    <a:pt x="13709491" y="147320"/>
                    <a:pt x="13705680" y="158750"/>
                    <a:pt x="13703141" y="165100"/>
                  </a:cubicBezTo>
                  <a:cubicBezTo>
                    <a:pt x="13779341" y="156210"/>
                    <a:pt x="13863161" y="160020"/>
                    <a:pt x="13930471" y="135890"/>
                  </a:cubicBezTo>
                  <a:cubicBezTo>
                    <a:pt x="13934280" y="139700"/>
                    <a:pt x="13929200" y="142240"/>
                    <a:pt x="13927930" y="147320"/>
                  </a:cubicBezTo>
                  <a:cubicBezTo>
                    <a:pt x="13969841" y="125730"/>
                    <a:pt x="14014291" y="170180"/>
                    <a:pt x="14044771" y="129540"/>
                  </a:cubicBezTo>
                  <a:lnTo>
                    <a:pt x="14056200" y="113030"/>
                  </a:lnTo>
                  <a:cubicBezTo>
                    <a:pt x="14066361" y="119380"/>
                    <a:pt x="14065091" y="132080"/>
                    <a:pt x="14072711" y="137160"/>
                  </a:cubicBezTo>
                  <a:cubicBezTo>
                    <a:pt x="14080330" y="125730"/>
                    <a:pt x="14110811" y="134620"/>
                    <a:pt x="14115891" y="119380"/>
                  </a:cubicBezTo>
                  <a:cubicBezTo>
                    <a:pt x="14120971" y="125730"/>
                    <a:pt x="14114621" y="128270"/>
                    <a:pt x="14114621" y="133350"/>
                  </a:cubicBezTo>
                  <a:cubicBezTo>
                    <a:pt x="14133671" y="137160"/>
                    <a:pt x="14156530" y="111760"/>
                    <a:pt x="14174311" y="116840"/>
                  </a:cubicBezTo>
                  <a:lnTo>
                    <a:pt x="14167961" y="124460"/>
                  </a:lnTo>
                  <a:cubicBezTo>
                    <a:pt x="14264480" y="153670"/>
                    <a:pt x="14387671" y="176530"/>
                    <a:pt x="14467680" y="138430"/>
                  </a:cubicBezTo>
                  <a:cubicBezTo>
                    <a:pt x="14489271" y="132080"/>
                    <a:pt x="14477841" y="160020"/>
                    <a:pt x="14486730" y="158750"/>
                  </a:cubicBezTo>
                  <a:cubicBezTo>
                    <a:pt x="14568011" y="128270"/>
                    <a:pt x="14665800" y="176530"/>
                    <a:pt x="14740730" y="128270"/>
                  </a:cubicBezTo>
                  <a:cubicBezTo>
                    <a:pt x="14799150" y="115570"/>
                    <a:pt x="14816930" y="62230"/>
                    <a:pt x="14816930" y="62230"/>
                  </a:cubicBezTo>
                  <a:cubicBezTo>
                    <a:pt x="14678500" y="83820"/>
                    <a:pt x="14554041" y="60960"/>
                    <a:pt x="14414341" y="33020"/>
                  </a:cubicBezTo>
                  <a:close/>
                </a:path>
              </a:pathLst>
            </a:custGeom>
            <a:solidFill>
              <a:srgbClr val="866042"/>
            </a:solidFill>
          </p:spPr>
          <p:txBody>
            <a:bodyPr/>
            <a:lstStyle/>
            <a:p>
              <a:endParaRPr lang="en-US"/>
            </a:p>
          </p:txBody>
        </p:sp>
      </p:grpSp>
      <p:grpSp>
        <p:nvGrpSpPr>
          <p:cNvPr id="11" name="Group 11"/>
          <p:cNvGrpSpPr/>
          <p:nvPr/>
        </p:nvGrpSpPr>
        <p:grpSpPr>
          <a:xfrm rot="-5400000">
            <a:off x="10862344" y="6482407"/>
            <a:ext cx="4861958" cy="115654"/>
            <a:chOff x="0" y="0"/>
            <a:chExt cx="14949010" cy="355600"/>
          </a:xfrm>
        </p:grpSpPr>
        <p:sp>
          <p:nvSpPr>
            <p:cNvPr id="12" name="Freeform 12"/>
            <p:cNvSpPr/>
            <p:nvPr/>
          </p:nvSpPr>
          <p:spPr>
            <a:xfrm>
              <a:off x="92710" y="21590"/>
              <a:ext cx="14816930" cy="293370"/>
            </a:xfrm>
            <a:custGeom>
              <a:avLst/>
              <a:gdLst/>
              <a:ahLst/>
              <a:cxnLst/>
              <a:rect l="l" t="t" r="r" b="b"/>
              <a:pathLst>
                <a:path w="14816930" h="293370">
                  <a:moveTo>
                    <a:pt x="14414341" y="33020"/>
                  </a:moveTo>
                  <a:cubicBezTo>
                    <a:pt x="14367350" y="36830"/>
                    <a:pt x="14306391" y="45720"/>
                    <a:pt x="14263211" y="36830"/>
                  </a:cubicBezTo>
                  <a:cubicBezTo>
                    <a:pt x="14081600" y="41910"/>
                    <a:pt x="13899991" y="0"/>
                    <a:pt x="13714571" y="17780"/>
                  </a:cubicBezTo>
                  <a:cubicBezTo>
                    <a:pt x="13724730" y="24130"/>
                    <a:pt x="13714571" y="34290"/>
                    <a:pt x="13704411" y="38100"/>
                  </a:cubicBezTo>
                  <a:lnTo>
                    <a:pt x="13701871" y="31750"/>
                  </a:lnTo>
                  <a:lnTo>
                    <a:pt x="13687900" y="44450"/>
                  </a:lnTo>
                  <a:cubicBezTo>
                    <a:pt x="13673930" y="45720"/>
                    <a:pt x="13680280" y="29210"/>
                    <a:pt x="13691711" y="26670"/>
                  </a:cubicBezTo>
                  <a:cubicBezTo>
                    <a:pt x="13618050" y="26670"/>
                    <a:pt x="13552011" y="33020"/>
                    <a:pt x="13479621" y="29210"/>
                  </a:cubicBezTo>
                  <a:cubicBezTo>
                    <a:pt x="13474541" y="49530"/>
                    <a:pt x="13442791" y="30480"/>
                    <a:pt x="13440250" y="50800"/>
                  </a:cubicBezTo>
                  <a:cubicBezTo>
                    <a:pt x="13436441" y="46990"/>
                    <a:pt x="13440250" y="45720"/>
                    <a:pt x="13441521" y="41910"/>
                  </a:cubicBezTo>
                  <a:cubicBezTo>
                    <a:pt x="13427550" y="44450"/>
                    <a:pt x="13417391" y="46990"/>
                    <a:pt x="13408500" y="48260"/>
                  </a:cubicBezTo>
                  <a:cubicBezTo>
                    <a:pt x="13328787" y="50800"/>
                    <a:pt x="13286585" y="45720"/>
                    <a:pt x="13164668" y="27940"/>
                  </a:cubicBezTo>
                  <a:cubicBezTo>
                    <a:pt x="12447237" y="11430"/>
                    <a:pt x="11757942" y="25400"/>
                    <a:pt x="11054579" y="19050"/>
                  </a:cubicBezTo>
                  <a:cubicBezTo>
                    <a:pt x="10341836" y="22860"/>
                    <a:pt x="9638473" y="40640"/>
                    <a:pt x="8906975" y="45720"/>
                  </a:cubicBezTo>
                  <a:cubicBezTo>
                    <a:pt x="8794437" y="77470"/>
                    <a:pt x="8639697" y="62230"/>
                    <a:pt x="8508401" y="90170"/>
                  </a:cubicBezTo>
                  <a:lnTo>
                    <a:pt x="8517781" y="80010"/>
                  </a:lnTo>
                  <a:cubicBezTo>
                    <a:pt x="8405243" y="93980"/>
                    <a:pt x="8377108" y="77470"/>
                    <a:pt x="8231745" y="66040"/>
                  </a:cubicBezTo>
                  <a:cubicBezTo>
                    <a:pt x="8231745" y="77470"/>
                    <a:pt x="8175478" y="68580"/>
                    <a:pt x="8198923" y="87630"/>
                  </a:cubicBezTo>
                  <a:cubicBezTo>
                    <a:pt x="8147343" y="102870"/>
                    <a:pt x="8109829" y="60960"/>
                    <a:pt x="8039493" y="69850"/>
                  </a:cubicBezTo>
                  <a:cubicBezTo>
                    <a:pt x="8034805" y="63500"/>
                    <a:pt x="8039493" y="81280"/>
                    <a:pt x="8025426" y="74930"/>
                  </a:cubicBezTo>
                  <a:cubicBezTo>
                    <a:pt x="7842552" y="97790"/>
                    <a:pt x="8062938" y="64770"/>
                    <a:pt x="7823796" y="46990"/>
                  </a:cubicBezTo>
                  <a:cubicBezTo>
                    <a:pt x="7495559" y="53340"/>
                    <a:pt x="7162634" y="72390"/>
                    <a:pt x="6848464" y="60960"/>
                  </a:cubicBezTo>
                  <a:cubicBezTo>
                    <a:pt x="6867221" y="59690"/>
                    <a:pt x="6876599" y="74930"/>
                    <a:pt x="6843776" y="74930"/>
                  </a:cubicBezTo>
                  <a:cubicBezTo>
                    <a:pt x="6810952" y="44450"/>
                    <a:pt x="6735927" y="82550"/>
                    <a:pt x="6679657" y="71120"/>
                  </a:cubicBezTo>
                  <a:cubicBezTo>
                    <a:pt x="6684346" y="64770"/>
                    <a:pt x="6712481" y="63500"/>
                    <a:pt x="6726548" y="59690"/>
                  </a:cubicBezTo>
                  <a:cubicBezTo>
                    <a:pt x="6585876" y="46990"/>
                    <a:pt x="6463959" y="66040"/>
                    <a:pt x="6332665" y="53340"/>
                  </a:cubicBezTo>
                  <a:cubicBezTo>
                    <a:pt x="6206059" y="66040"/>
                    <a:pt x="6051320" y="39370"/>
                    <a:pt x="5966916" y="54610"/>
                  </a:cubicBezTo>
                  <a:cubicBezTo>
                    <a:pt x="5985672" y="43180"/>
                    <a:pt x="5910646" y="45720"/>
                    <a:pt x="5882512" y="39370"/>
                  </a:cubicBezTo>
                  <a:cubicBezTo>
                    <a:pt x="5788731" y="74930"/>
                    <a:pt x="5629301" y="26670"/>
                    <a:pt x="5516763" y="50800"/>
                  </a:cubicBezTo>
                  <a:lnTo>
                    <a:pt x="5521452" y="44450"/>
                  </a:lnTo>
                  <a:cubicBezTo>
                    <a:pt x="5169771" y="46990"/>
                    <a:pt x="4789954" y="39370"/>
                    <a:pt x="4428895" y="55880"/>
                  </a:cubicBezTo>
                  <a:cubicBezTo>
                    <a:pt x="4222575" y="59690"/>
                    <a:pt x="3992809" y="27940"/>
                    <a:pt x="3767733" y="43180"/>
                  </a:cubicBezTo>
                  <a:cubicBezTo>
                    <a:pt x="3725531" y="48260"/>
                    <a:pt x="3758355" y="55880"/>
                    <a:pt x="3725531" y="58420"/>
                  </a:cubicBezTo>
                  <a:cubicBezTo>
                    <a:pt x="3669262" y="57150"/>
                    <a:pt x="3725531" y="46990"/>
                    <a:pt x="3702086" y="43180"/>
                  </a:cubicBezTo>
                  <a:cubicBezTo>
                    <a:pt x="3589548" y="57150"/>
                    <a:pt x="3444186" y="40640"/>
                    <a:pt x="3303513" y="40640"/>
                  </a:cubicBezTo>
                  <a:cubicBezTo>
                    <a:pt x="3284757" y="45720"/>
                    <a:pt x="3247244" y="48260"/>
                    <a:pt x="3261312" y="55880"/>
                  </a:cubicBezTo>
                  <a:cubicBezTo>
                    <a:pt x="3106571" y="31750"/>
                    <a:pt x="2895562" y="64770"/>
                    <a:pt x="2736133" y="45720"/>
                  </a:cubicBezTo>
                  <a:cubicBezTo>
                    <a:pt x="2792402" y="76200"/>
                    <a:pt x="2642351" y="62230"/>
                    <a:pt x="2586082" y="69850"/>
                  </a:cubicBezTo>
                  <a:cubicBezTo>
                    <a:pt x="2553259" y="68580"/>
                    <a:pt x="2553259" y="60960"/>
                    <a:pt x="2562637" y="54610"/>
                  </a:cubicBezTo>
                  <a:cubicBezTo>
                    <a:pt x="2445409" y="58420"/>
                    <a:pt x="2384451" y="59690"/>
                    <a:pt x="2239090" y="50800"/>
                  </a:cubicBezTo>
                  <a:cubicBezTo>
                    <a:pt x="2173442" y="54610"/>
                    <a:pt x="2154686" y="71120"/>
                    <a:pt x="2074972" y="66040"/>
                  </a:cubicBezTo>
                  <a:cubicBezTo>
                    <a:pt x="2028081" y="44450"/>
                    <a:pt x="1910854" y="64770"/>
                    <a:pt x="1835828" y="57150"/>
                  </a:cubicBezTo>
                  <a:cubicBezTo>
                    <a:pt x="1854585" y="74930"/>
                    <a:pt x="1756113" y="90170"/>
                    <a:pt x="1681088" y="82550"/>
                  </a:cubicBezTo>
                  <a:lnTo>
                    <a:pt x="1704533" y="57150"/>
                  </a:lnTo>
                  <a:cubicBezTo>
                    <a:pt x="1676399" y="58420"/>
                    <a:pt x="1648264"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29507" y="237490"/>
                    <a:pt x="1699844" y="238760"/>
                    <a:pt x="1807693" y="250190"/>
                  </a:cubicBezTo>
                  <a:cubicBezTo>
                    <a:pt x="1760802" y="245110"/>
                    <a:pt x="1807693" y="233680"/>
                    <a:pt x="1831138" y="232410"/>
                  </a:cubicBezTo>
                  <a:lnTo>
                    <a:pt x="1882718" y="250190"/>
                  </a:lnTo>
                  <a:cubicBezTo>
                    <a:pt x="1943676" y="260350"/>
                    <a:pt x="2028080" y="243840"/>
                    <a:pt x="2084349" y="233680"/>
                  </a:cubicBezTo>
                  <a:cubicBezTo>
                    <a:pt x="2093727" y="237490"/>
                    <a:pt x="2098416" y="242570"/>
                    <a:pt x="2098416" y="246380"/>
                  </a:cubicBezTo>
                  <a:cubicBezTo>
                    <a:pt x="2154685" y="257810"/>
                    <a:pt x="2154685" y="236220"/>
                    <a:pt x="2178131" y="232410"/>
                  </a:cubicBezTo>
                  <a:lnTo>
                    <a:pt x="2215644" y="245110"/>
                  </a:lnTo>
                  <a:lnTo>
                    <a:pt x="2225022" y="232410"/>
                  </a:lnTo>
                  <a:cubicBezTo>
                    <a:pt x="2281291" y="224790"/>
                    <a:pt x="2356316" y="228600"/>
                    <a:pt x="2346938" y="248920"/>
                  </a:cubicBezTo>
                  <a:cubicBezTo>
                    <a:pt x="2370384" y="245110"/>
                    <a:pt x="2389140" y="241300"/>
                    <a:pt x="2361005" y="234950"/>
                  </a:cubicBezTo>
                  <a:cubicBezTo>
                    <a:pt x="2417275" y="246380"/>
                    <a:pt x="2567325" y="246380"/>
                    <a:pt x="2665796" y="240030"/>
                  </a:cubicBezTo>
                  <a:cubicBezTo>
                    <a:pt x="2618905" y="234950"/>
                    <a:pt x="2623594" y="228600"/>
                    <a:pt x="2618905" y="215900"/>
                  </a:cubicBezTo>
                  <a:cubicBezTo>
                    <a:pt x="2670485" y="194310"/>
                    <a:pt x="2675175" y="219710"/>
                    <a:pt x="2717376" y="207010"/>
                  </a:cubicBezTo>
                  <a:cubicBezTo>
                    <a:pt x="2717376" y="214630"/>
                    <a:pt x="2764267" y="223520"/>
                    <a:pt x="2717376" y="228600"/>
                  </a:cubicBezTo>
                  <a:cubicBezTo>
                    <a:pt x="2848671" y="256540"/>
                    <a:pt x="3036234" y="233680"/>
                    <a:pt x="3205041" y="240030"/>
                  </a:cubicBezTo>
                  <a:cubicBezTo>
                    <a:pt x="3237865" y="236220"/>
                    <a:pt x="3228487" y="233680"/>
                    <a:pt x="3242554" y="227330"/>
                  </a:cubicBezTo>
                  <a:cubicBezTo>
                    <a:pt x="3350403" y="248920"/>
                    <a:pt x="3477009" y="226060"/>
                    <a:pt x="3589547" y="236220"/>
                  </a:cubicBezTo>
                  <a:cubicBezTo>
                    <a:pt x="3566102" y="227330"/>
                    <a:pt x="3598925" y="201930"/>
                    <a:pt x="3664572" y="200660"/>
                  </a:cubicBezTo>
                  <a:cubicBezTo>
                    <a:pt x="3734908" y="182880"/>
                    <a:pt x="3692707" y="226060"/>
                    <a:pt x="3753665" y="236220"/>
                  </a:cubicBezTo>
                  <a:cubicBezTo>
                    <a:pt x="3786488" y="227330"/>
                    <a:pt x="3842758" y="226060"/>
                    <a:pt x="3866203" y="227330"/>
                  </a:cubicBezTo>
                  <a:lnTo>
                    <a:pt x="3866203" y="229870"/>
                  </a:lnTo>
                  <a:cubicBezTo>
                    <a:pt x="3903716" y="219710"/>
                    <a:pt x="3964674" y="214630"/>
                    <a:pt x="4011565" y="223520"/>
                  </a:cubicBezTo>
                  <a:lnTo>
                    <a:pt x="4002186" y="224790"/>
                  </a:lnTo>
                  <a:cubicBezTo>
                    <a:pt x="4039699" y="226060"/>
                    <a:pt x="4081901" y="237490"/>
                    <a:pt x="4119414" y="236220"/>
                  </a:cubicBezTo>
                  <a:cubicBezTo>
                    <a:pt x="4138171" y="219710"/>
                    <a:pt x="4231952" y="229870"/>
                    <a:pt x="4255397" y="214630"/>
                  </a:cubicBezTo>
                  <a:cubicBezTo>
                    <a:pt x="4260086" y="215900"/>
                    <a:pt x="4255397" y="217170"/>
                    <a:pt x="4264776" y="220980"/>
                  </a:cubicBezTo>
                  <a:lnTo>
                    <a:pt x="4269465" y="207010"/>
                  </a:lnTo>
                  <a:lnTo>
                    <a:pt x="4344490" y="214630"/>
                  </a:lnTo>
                  <a:cubicBezTo>
                    <a:pt x="4325734" y="219710"/>
                    <a:pt x="4325734" y="226060"/>
                    <a:pt x="4302288" y="229870"/>
                  </a:cubicBezTo>
                  <a:cubicBezTo>
                    <a:pt x="4386692" y="240030"/>
                    <a:pt x="4330423" y="217170"/>
                    <a:pt x="4372625" y="209550"/>
                  </a:cubicBezTo>
                  <a:cubicBezTo>
                    <a:pt x="4428894" y="199390"/>
                    <a:pt x="4428894" y="213360"/>
                    <a:pt x="4452339" y="219710"/>
                  </a:cubicBezTo>
                  <a:cubicBezTo>
                    <a:pt x="4428894" y="227330"/>
                    <a:pt x="4410138" y="215900"/>
                    <a:pt x="4396070" y="218440"/>
                  </a:cubicBezTo>
                  <a:cubicBezTo>
                    <a:pt x="4363247" y="229870"/>
                    <a:pt x="4428894" y="223520"/>
                    <a:pt x="4433583" y="231140"/>
                  </a:cubicBezTo>
                  <a:cubicBezTo>
                    <a:pt x="4447650" y="231140"/>
                    <a:pt x="4452339" y="214630"/>
                    <a:pt x="4494541" y="217170"/>
                  </a:cubicBezTo>
                  <a:cubicBezTo>
                    <a:pt x="4532053" y="218440"/>
                    <a:pt x="4616457" y="214630"/>
                    <a:pt x="4607079" y="229870"/>
                  </a:cubicBezTo>
                  <a:cubicBezTo>
                    <a:pt x="4639903" y="222250"/>
                    <a:pt x="4672726" y="223520"/>
                    <a:pt x="4696172" y="215900"/>
                  </a:cubicBezTo>
                  <a:cubicBezTo>
                    <a:pt x="4668038" y="213360"/>
                    <a:pt x="4611768" y="209550"/>
                    <a:pt x="4607079" y="199390"/>
                  </a:cubicBezTo>
                  <a:cubicBezTo>
                    <a:pt x="4635213" y="196850"/>
                    <a:pt x="4686794" y="193040"/>
                    <a:pt x="4696172" y="199390"/>
                  </a:cubicBezTo>
                  <a:lnTo>
                    <a:pt x="4672726" y="203200"/>
                  </a:lnTo>
                  <a:cubicBezTo>
                    <a:pt x="4696172" y="199390"/>
                    <a:pt x="4771197" y="204470"/>
                    <a:pt x="4733685" y="189230"/>
                  </a:cubicBezTo>
                  <a:lnTo>
                    <a:pt x="4789954" y="209550"/>
                  </a:lnTo>
                  <a:cubicBezTo>
                    <a:pt x="4808710" y="198120"/>
                    <a:pt x="4864979" y="198120"/>
                    <a:pt x="4911870" y="195580"/>
                  </a:cubicBezTo>
                  <a:cubicBezTo>
                    <a:pt x="4911870" y="210820"/>
                    <a:pt x="4879047" y="228600"/>
                    <a:pt x="4963450" y="232410"/>
                  </a:cubicBezTo>
                  <a:lnTo>
                    <a:pt x="5038476" y="215900"/>
                  </a:lnTo>
                  <a:cubicBezTo>
                    <a:pt x="5075988" y="214630"/>
                    <a:pt x="5085366" y="218440"/>
                    <a:pt x="5080677" y="227330"/>
                  </a:cubicBezTo>
                  <a:cubicBezTo>
                    <a:pt x="5211972" y="236220"/>
                    <a:pt x="5216661" y="184150"/>
                    <a:pt x="5319821" y="198120"/>
                  </a:cubicBezTo>
                  <a:cubicBezTo>
                    <a:pt x="5277619" y="217170"/>
                    <a:pt x="5310443" y="218440"/>
                    <a:pt x="5357334" y="223520"/>
                  </a:cubicBezTo>
                  <a:cubicBezTo>
                    <a:pt x="5357334" y="220980"/>
                    <a:pt x="5362023" y="214630"/>
                    <a:pt x="5380779" y="213360"/>
                  </a:cubicBezTo>
                  <a:cubicBezTo>
                    <a:pt x="5366712" y="204470"/>
                    <a:pt x="5352644" y="226060"/>
                    <a:pt x="5315132" y="213360"/>
                  </a:cubicBezTo>
                  <a:cubicBezTo>
                    <a:pt x="5305754" y="201930"/>
                    <a:pt x="5357334" y="205740"/>
                    <a:pt x="5380779" y="201930"/>
                  </a:cubicBezTo>
                  <a:cubicBezTo>
                    <a:pt x="5474561" y="242570"/>
                    <a:pt x="5690259" y="212090"/>
                    <a:pt x="5840310" y="231140"/>
                  </a:cubicBezTo>
                  <a:cubicBezTo>
                    <a:pt x="5830931" y="208280"/>
                    <a:pt x="5905957" y="224790"/>
                    <a:pt x="5938780" y="215900"/>
                  </a:cubicBezTo>
                  <a:cubicBezTo>
                    <a:pt x="5929403" y="240030"/>
                    <a:pt x="6023184" y="212090"/>
                    <a:pt x="6065386" y="226060"/>
                  </a:cubicBezTo>
                  <a:lnTo>
                    <a:pt x="6046630" y="207010"/>
                  </a:lnTo>
                  <a:cubicBezTo>
                    <a:pt x="6140411" y="220980"/>
                    <a:pt x="6196681" y="171450"/>
                    <a:pt x="6252950" y="199390"/>
                  </a:cubicBezTo>
                  <a:cubicBezTo>
                    <a:pt x="6304530" y="207010"/>
                    <a:pt x="6234193" y="215900"/>
                    <a:pt x="6215437" y="219710"/>
                  </a:cubicBezTo>
                  <a:cubicBezTo>
                    <a:pt x="6285774" y="245110"/>
                    <a:pt x="6407689" y="199390"/>
                    <a:pt x="6463959" y="227330"/>
                  </a:cubicBezTo>
                  <a:cubicBezTo>
                    <a:pt x="6468648" y="218440"/>
                    <a:pt x="6449891" y="203200"/>
                    <a:pt x="6510849" y="194310"/>
                  </a:cubicBezTo>
                  <a:cubicBezTo>
                    <a:pt x="6562430" y="204470"/>
                    <a:pt x="6660901" y="217170"/>
                    <a:pt x="6651522" y="220980"/>
                  </a:cubicBezTo>
                  <a:cubicBezTo>
                    <a:pt x="6693725" y="215900"/>
                    <a:pt x="6703102" y="209550"/>
                    <a:pt x="6749993" y="217170"/>
                  </a:cubicBezTo>
                  <a:cubicBezTo>
                    <a:pt x="6745304" y="223520"/>
                    <a:pt x="6726547" y="223520"/>
                    <a:pt x="6712480" y="227330"/>
                  </a:cubicBezTo>
                  <a:cubicBezTo>
                    <a:pt x="6782817" y="233680"/>
                    <a:pt x="6843775" y="223520"/>
                    <a:pt x="6904733" y="214630"/>
                  </a:cubicBezTo>
                  <a:cubicBezTo>
                    <a:pt x="6942246" y="232410"/>
                    <a:pt x="7068851" y="223520"/>
                    <a:pt x="7153255" y="233680"/>
                  </a:cubicBezTo>
                  <a:cubicBezTo>
                    <a:pt x="7200146" y="212090"/>
                    <a:pt x="7284549" y="242570"/>
                    <a:pt x="7293928" y="214630"/>
                  </a:cubicBezTo>
                  <a:cubicBezTo>
                    <a:pt x="7293928" y="217170"/>
                    <a:pt x="7303306" y="220980"/>
                    <a:pt x="7307995" y="223520"/>
                  </a:cubicBezTo>
                  <a:cubicBezTo>
                    <a:pt x="7340818" y="215900"/>
                    <a:pt x="7364264" y="196850"/>
                    <a:pt x="7401777" y="195580"/>
                  </a:cubicBezTo>
                  <a:lnTo>
                    <a:pt x="7387709" y="214630"/>
                  </a:lnTo>
                  <a:cubicBezTo>
                    <a:pt x="7378331" y="236220"/>
                    <a:pt x="7481491" y="222250"/>
                    <a:pt x="7504937" y="228600"/>
                  </a:cubicBezTo>
                  <a:cubicBezTo>
                    <a:pt x="7481491" y="215900"/>
                    <a:pt x="7551828" y="229870"/>
                    <a:pt x="7556517" y="217170"/>
                  </a:cubicBezTo>
                  <a:lnTo>
                    <a:pt x="7603408" y="210820"/>
                  </a:lnTo>
                  <a:cubicBezTo>
                    <a:pt x="7678433" y="205740"/>
                    <a:pt x="7612786" y="201930"/>
                    <a:pt x="7701878" y="199390"/>
                  </a:cubicBezTo>
                  <a:cubicBezTo>
                    <a:pt x="7753458" y="198120"/>
                    <a:pt x="7720636" y="220980"/>
                    <a:pt x="7701878" y="218440"/>
                  </a:cubicBezTo>
                  <a:cubicBezTo>
                    <a:pt x="7744081" y="228600"/>
                    <a:pt x="7790972" y="222250"/>
                    <a:pt x="7833173" y="218440"/>
                  </a:cubicBezTo>
                  <a:cubicBezTo>
                    <a:pt x="7814417" y="218440"/>
                    <a:pt x="7809728" y="217170"/>
                    <a:pt x="7828484" y="213360"/>
                  </a:cubicBezTo>
                  <a:cubicBezTo>
                    <a:pt x="7828484" y="215900"/>
                    <a:pt x="7833173" y="217170"/>
                    <a:pt x="7837863" y="218440"/>
                  </a:cubicBezTo>
                  <a:cubicBezTo>
                    <a:pt x="7856619" y="217170"/>
                    <a:pt x="7870685" y="215900"/>
                    <a:pt x="7889442" y="215900"/>
                  </a:cubicBezTo>
                  <a:lnTo>
                    <a:pt x="7889442" y="217170"/>
                  </a:lnTo>
                  <a:cubicBezTo>
                    <a:pt x="7912887" y="215900"/>
                    <a:pt x="7936332" y="214630"/>
                    <a:pt x="7955089" y="213360"/>
                  </a:cubicBezTo>
                  <a:cubicBezTo>
                    <a:pt x="7969157" y="212090"/>
                    <a:pt x="7978535" y="210820"/>
                    <a:pt x="7987912" y="210820"/>
                  </a:cubicBezTo>
                  <a:cubicBezTo>
                    <a:pt x="8016048" y="209550"/>
                    <a:pt x="8025426" y="209550"/>
                    <a:pt x="7997292" y="213360"/>
                  </a:cubicBezTo>
                  <a:cubicBezTo>
                    <a:pt x="7992602" y="212090"/>
                    <a:pt x="7992602" y="210820"/>
                    <a:pt x="7987912" y="210820"/>
                  </a:cubicBezTo>
                  <a:cubicBezTo>
                    <a:pt x="7978535" y="210820"/>
                    <a:pt x="7969157" y="212090"/>
                    <a:pt x="7955089" y="213360"/>
                  </a:cubicBezTo>
                  <a:cubicBezTo>
                    <a:pt x="7936332" y="215900"/>
                    <a:pt x="7917576" y="220980"/>
                    <a:pt x="7903510" y="222250"/>
                  </a:cubicBezTo>
                  <a:cubicBezTo>
                    <a:pt x="7917576" y="222250"/>
                    <a:pt x="7931644" y="223520"/>
                    <a:pt x="7941021" y="226060"/>
                  </a:cubicBezTo>
                  <a:lnTo>
                    <a:pt x="7926955" y="240030"/>
                  </a:lnTo>
                  <a:cubicBezTo>
                    <a:pt x="7959778" y="241300"/>
                    <a:pt x="8044182" y="224790"/>
                    <a:pt x="8044182" y="218440"/>
                  </a:cubicBezTo>
                  <a:cubicBezTo>
                    <a:pt x="8166099" y="231140"/>
                    <a:pt x="8372418" y="220980"/>
                    <a:pt x="8456822" y="212090"/>
                  </a:cubicBezTo>
                  <a:cubicBezTo>
                    <a:pt x="8461511" y="210820"/>
                    <a:pt x="8470890" y="209550"/>
                    <a:pt x="8480267" y="209550"/>
                  </a:cubicBezTo>
                  <a:cubicBezTo>
                    <a:pt x="8475578" y="210820"/>
                    <a:pt x="8466200" y="210820"/>
                    <a:pt x="8456822" y="212090"/>
                  </a:cubicBezTo>
                  <a:cubicBezTo>
                    <a:pt x="8442755" y="215900"/>
                    <a:pt x="8438065" y="219710"/>
                    <a:pt x="8456822" y="214630"/>
                  </a:cubicBezTo>
                  <a:cubicBezTo>
                    <a:pt x="8499023" y="212090"/>
                    <a:pt x="8545914" y="199390"/>
                    <a:pt x="8550604" y="208280"/>
                  </a:cubicBezTo>
                  <a:cubicBezTo>
                    <a:pt x="8592805" y="201930"/>
                    <a:pt x="8588117" y="218440"/>
                    <a:pt x="8653764" y="219710"/>
                  </a:cubicBezTo>
                  <a:cubicBezTo>
                    <a:pt x="8653764" y="222250"/>
                    <a:pt x="8658454" y="212090"/>
                    <a:pt x="8653764" y="208280"/>
                  </a:cubicBezTo>
                  <a:cubicBezTo>
                    <a:pt x="8649074" y="208280"/>
                    <a:pt x="8649074" y="207010"/>
                    <a:pt x="8644385" y="207010"/>
                  </a:cubicBezTo>
                  <a:cubicBezTo>
                    <a:pt x="8649074" y="207010"/>
                    <a:pt x="8653764" y="207010"/>
                    <a:pt x="8653764" y="208280"/>
                  </a:cubicBezTo>
                  <a:cubicBezTo>
                    <a:pt x="8761612" y="227330"/>
                    <a:pt x="8892907" y="194310"/>
                    <a:pt x="9019512" y="207010"/>
                  </a:cubicBezTo>
                  <a:lnTo>
                    <a:pt x="9024202" y="207010"/>
                  </a:lnTo>
                  <a:lnTo>
                    <a:pt x="9019512" y="207010"/>
                  </a:lnTo>
                  <a:cubicBezTo>
                    <a:pt x="9010135" y="208280"/>
                    <a:pt x="8996067" y="215900"/>
                    <a:pt x="8982000" y="220980"/>
                  </a:cubicBezTo>
                  <a:cubicBezTo>
                    <a:pt x="9080471" y="213360"/>
                    <a:pt x="9174253" y="208280"/>
                    <a:pt x="9263345" y="190500"/>
                  </a:cubicBezTo>
                  <a:cubicBezTo>
                    <a:pt x="9253967" y="196850"/>
                    <a:pt x="9258656" y="203200"/>
                    <a:pt x="9235211" y="207010"/>
                  </a:cubicBezTo>
                  <a:cubicBezTo>
                    <a:pt x="9305547" y="207010"/>
                    <a:pt x="9385262" y="203200"/>
                    <a:pt x="9418085" y="189230"/>
                  </a:cubicBezTo>
                  <a:cubicBezTo>
                    <a:pt x="9371194" y="182880"/>
                    <a:pt x="9413396" y="196850"/>
                    <a:pt x="9385262" y="196850"/>
                  </a:cubicBezTo>
                  <a:cubicBezTo>
                    <a:pt x="9333682" y="184150"/>
                    <a:pt x="9422774" y="170180"/>
                    <a:pt x="9469665" y="173990"/>
                  </a:cubicBezTo>
                  <a:lnTo>
                    <a:pt x="9469665" y="176530"/>
                  </a:lnTo>
                  <a:cubicBezTo>
                    <a:pt x="9540001" y="176530"/>
                    <a:pt x="9540001" y="167640"/>
                    <a:pt x="9610338" y="167640"/>
                  </a:cubicBezTo>
                  <a:cubicBezTo>
                    <a:pt x="9652539" y="175260"/>
                    <a:pt x="9572826" y="171450"/>
                    <a:pt x="9591582" y="180340"/>
                  </a:cubicBezTo>
                  <a:cubicBezTo>
                    <a:pt x="9605648" y="203200"/>
                    <a:pt x="9746321" y="195580"/>
                    <a:pt x="9760389" y="198120"/>
                  </a:cubicBezTo>
                  <a:cubicBezTo>
                    <a:pt x="9779146" y="193040"/>
                    <a:pt x="9802591" y="189230"/>
                    <a:pt x="9797902" y="182880"/>
                  </a:cubicBezTo>
                  <a:cubicBezTo>
                    <a:pt x="9849482" y="176530"/>
                    <a:pt x="9821347" y="196850"/>
                    <a:pt x="9858859" y="195580"/>
                  </a:cubicBezTo>
                  <a:lnTo>
                    <a:pt x="10004221" y="152400"/>
                  </a:lnTo>
                  <a:cubicBezTo>
                    <a:pt x="10004221" y="151130"/>
                    <a:pt x="10008911" y="149860"/>
                    <a:pt x="10013600" y="149860"/>
                  </a:cubicBezTo>
                  <a:lnTo>
                    <a:pt x="10004221" y="152400"/>
                  </a:lnTo>
                  <a:cubicBezTo>
                    <a:pt x="9999532" y="158750"/>
                    <a:pt x="10051112" y="171450"/>
                    <a:pt x="10008911" y="180340"/>
                  </a:cubicBezTo>
                  <a:cubicBezTo>
                    <a:pt x="10121449" y="177800"/>
                    <a:pt x="10182407" y="149860"/>
                    <a:pt x="10252744" y="135890"/>
                  </a:cubicBezTo>
                  <a:cubicBezTo>
                    <a:pt x="10285567" y="139700"/>
                    <a:pt x="10393417" y="130810"/>
                    <a:pt x="10430928" y="129540"/>
                  </a:cubicBezTo>
                  <a:cubicBezTo>
                    <a:pt x="10449684" y="142240"/>
                    <a:pt x="10398105" y="128270"/>
                    <a:pt x="10388727" y="138430"/>
                  </a:cubicBezTo>
                  <a:lnTo>
                    <a:pt x="10444996" y="152400"/>
                  </a:lnTo>
                  <a:cubicBezTo>
                    <a:pt x="10369971" y="154940"/>
                    <a:pt x="10454374" y="173990"/>
                    <a:pt x="10412173" y="182880"/>
                  </a:cubicBezTo>
                  <a:cubicBezTo>
                    <a:pt x="10473130" y="175260"/>
                    <a:pt x="10613803" y="184150"/>
                    <a:pt x="10702895" y="187960"/>
                  </a:cubicBezTo>
                  <a:cubicBezTo>
                    <a:pt x="10641938" y="161290"/>
                    <a:pt x="10824812" y="175260"/>
                    <a:pt x="10820122" y="151130"/>
                  </a:cubicBezTo>
                  <a:cubicBezTo>
                    <a:pt x="10923283" y="147320"/>
                    <a:pt x="10871703" y="170180"/>
                    <a:pt x="10913904" y="175260"/>
                  </a:cubicBezTo>
                  <a:cubicBezTo>
                    <a:pt x="11021754" y="166370"/>
                    <a:pt x="11124913" y="172720"/>
                    <a:pt x="11223385" y="170180"/>
                  </a:cubicBezTo>
                  <a:cubicBezTo>
                    <a:pt x="11223385" y="170180"/>
                    <a:pt x="11223385" y="172720"/>
                    <a:pt x="11218695" y="175260"/>
                  </a:cubicBezTo>
                  <a:cubicBezTo>
                    <a:pt x="11307789" y="167640"/>
                    <a:pt x="11457839" y="175260"/>
                    <a:pt x="11546931" y="153670"/>
                  </a:cubicBezTo>
                  <a:cubicBezTo>
                    <a:pt x="11542243" y="158750"/>
                    <a:pt x="11551620" y="162560"/>
                    <a:pt x="11528175" y="166370"/>
                  </a:cubicBezTo>
                  <a:cubicBezTo>
                    <a:pt x="11626647" y="175260"/>
                    <a:pt x="11546931" y="135890"/>
                    <a:pt x="11659470" y="149860"/>
                  </a:cubicBezTo>
                  <a:lnTo>
                    <a:pt x="11631336" y="161290"/>
                  </a:lnTo>
                  <a:cubicBezTo>
                    <a:pt x="11701672" y="149860"/>
                    <a:pt x="11767319" y="171450"/>
                    <a:pt x="11847034" y="153670"/>
                  </a:cubicBezTo>
                  <a:cubicBezTo>
                    <a:pt x="11851722" y="160020"/>
                    <a:pt x="11832966" y="162560"/>
                    <a:pt x="11818899" y="165100"/>
                  </a:cubicBezTo>
                  <a:cubicBezTo>
                    <a:pt x="11893925" y="160020"/>
                    <a:pt x="11973639" y="162560"/>
                    <a:pt x="12034598" y="146050"/>
                  </a:cubicBezTo>
                  <a:cubicBezTo>
                    <a:pt x="12043975" y="153670"/>
                    <a:pt x="12034598" y="160020"/>
                    <a:pt x="12006463" y="165100"/>
                  </a:cubicBezTo>
                  <a:cubicBezTo>
                    <a:pt x="12076799" y="173990"/>
                    <a:pt x="12086177" y="143510"/>
                    <a:pt x="12151825" y="152400"/>
                  </a:cubicBezTo>
                  <a:cubicBezTo>
                    <a:pt x="12170581" y="153670"/>
                    <a:pt x="12208093" y="163830"/>
                    <a:pt x="12194027" y="163830"/>
                  </a:cubicBezTo>
                  <a:cubicBezTo>
                    <a:pt x="12226850" y="153670"/>
                    <a:pt x="12325320" y="153670"/>
                    <a:pt x="12362834" y="149860"/>
                  </a:cubicBezTo>
                  <a:cubicBezTo>
                    <a:pt x="12372211" y="157480"/>
                    <a:pt x="12400346" y="160020"/>
                    <a:pt x="12437858" y="167640"/>
                  </a:cubicBezTo>
                  <a:cubicBezTo>
                    <a:pt x="12756717" y="167640"/>
                    <a:pt x="13084954" y="170180"/>
                    <a:pt x="13403810" y="157480"/>
                  </a:cubicBezTo>
                  <a:cubicBezTo>
                    <a:pt x="13418661" y="156210"/>
                    <a:pt x="13431361" y="153670"/>
                    <a:pt x="13442791" y="151130"/>
                  </a:cubicBezTo>
                  <a:cubicBezTo>
                    <a:pt x="13459300" y="175260"/>
                    <a:pt x="13419930" y="166370"/>
                    <a:pt x="13430091" y="181610"/>
                  </a:cubicBezTo>
                  <a:cubicBezTo>
                    <a:pt x="13428821" y="161290"/>
                    <a:pt x="13446600" y="175260"/>
                    <a:pt x="13475811" y="168910"/>
                  </a:cubicBezTo>
                  <a:lnTo>
                    <a:pt x="13477080" y="171450"/>
                  </a:lnTo>
                  <a:cubicBezTo>
                    <a:pt x="13489780" y="167640"/>
                    <a:pt x="13497400" y="180340"/>
                    <a:pt x="13510100" y="173990"/>
                  </a:cubicBezTo>
                  <a:lnTo>
                    <a:pt x="13510100" y="168910"/>
                  </a:lnTo>
                  <a:cubicBezTo>
                    <a:pt x="13524071" y="156210"/>
                    <a:pt x="13541850" y="195580"/>
                    <a:pt x="13549471" y="168910"/>
                  </a:cubicBezTo>
                  <a:lnTo>
                    <a:pt x="13560900" y="182880"/>
                  </a:lnTo>
                  <a:cubicBezTo>
                    <a:pt x="13574871" y="160020"/>
                    <a:pt x="13583761" y="190500"/>
                    <a:pt x="13601541" y="170180"/>
                  </a:cubicBezTo>
                  <a:lnTo>
                    <a:pt x="13599000" y="173990"/>
                  </a:lnTo>
                  <a:cubicBezTo>
                    <a:pt x="13623130" y="184150"/>
                    <a:pt x="13648530" y="148590"/>
                    <a:pt x="13657421" y="167640"/>
                  </a:cubicBezTo>
                  <a:cubicBezTo>
                    <a:pt x="13677741" y="163830"/>
                    <a:pt x="13700600" y="160020"/>
                    <a:pt x="13704411" y="140970"/>
                  </a:cubicBezTo>
                  <a:cubicBezTo>
                    <a:pt x="13709491" y="147320"/>
                    <a:pt x="13705680" y="158750"/>
                    <a:pt x="13703141" y="165100"/>
                  </a:cubicBezTo>
                  <a:cubicBezTo>
                    <a:pt x="13779341" y="156210"/>
                    <a:pt x="13863161" y="160020"/>
                    <a:pt x="13930471" y="135890"/>
                  </a:cubicBezTo>
                  <a:cubicBezTo>
                    <a:pt x="13934280" y="139700"/>
                    <a:pt x="13929200" y="142240"/>
                    <a:pt x="13927930" y="147320"/>
                  </a:cubicBezTo>
                  <a:cubicBezTo>
                    <a:pt x="13969841" y="125730"/>
                    <a:pt x="14014291" y="170180"/>
                    <a:pt x="14044771" y="129540"/>
                  </a:cubicBezTo>
                  <a:lnTo>
                    <a:pt x="14056200" y="113030"/>
                  </a:lnTo>
                  <a:cubicBezTo>
                    <a:pt x="14066361" y="119380"/>
                    <a:pt x="14065091" y="132080"/>
                    <a:pt x="14072711" y="137160"/>
                  </a:cubicBezTo>
                  <a:cubicBezTo>
                    <a:pt x="14080330" y="125730"/>
                    <a:pt x="14110811" y="134620"/>
                    <a:pt x="14115891" y="119380"/>
                  </a:cubicBezTo>
                  <a:cubicBezTo>
                    <a:pt x="14120971" y="125730"/>
                    <a:pt x="14114621" y="128270"/>
                    <a:pt x="14114621" y="133350"/>
                  </a:cubicBezTo>
                  <a:cubicBezTo>
                    <a:pt x="14133671" y="137160"/>
                    <a:pt x="14156530" y="111760"/>
                    <a:pt x="14174311" y="116840"/>
                  </a:cubicBezTo>
                  <a:lnTo>
                    <a:pt x="14167961" y="124460"/>
                  </a:lnTo>
                  <a:cubicBezTo>
                    <a:pt x="14264480" y="153670"/>
                    <a:pt x="14387671" y="176530"/>
                    <a:pt x="14467680" y="138430"/>
                  </a:cubicBezTo>
                  <a:cubicBezTo>
                    <a:pt x="14489271" y="132080"/>
                    <a:pt x="14477841" y="160020"/>
                    <a:pt x="14486730" y="158750"/>
                  </a:cubicBezTo>
                  <a:cubicBezTo>
                    <a:pt x="14568011" y="128270"/>
                    <a:pt x="14665800" y="176530"/>
                    <a:pt x="14740730" y="128270"/>
                  </a:cubicBezTo>
                  <a:cubicBezTo>
                    <a:pt x="14799150" y="115570"/>
                    <a:pt x="14816930" y="62230"/>
                    <a:pt x="14816930" y="62230"/>
                  </a:cubicBezTo>
                  <a:cubicBezTo>
                    <a:pt x="14678500" y="83820"/>
                    <a:pt x="14554041" y="60960"/>
                    <a:pt x="14414341" y="33020"/>
                  </a:cubicBezTo>
                  <a:close/>
                </a:path>
              </a:pathLst>
            </a:custGeom>
            <a:solidFill>
              <a:srgbClr val="866042"/>
            </a:solidFill>
          </p:spPr>
          <p:txBody>
            <a:bodyPr/>
            <a:lstStyle/>
            <a:p>
              <a:endParaRPr lang="en-US"/>
            </a:p>
          </p:txBody>
        </p:sp>
      </p:grpSp>
      <p:grpSp>
        <p:nvGrpSpPr>
          <p:cNvPr id="13" name="Group 13"/>
          <p:cNvGrpSpPr/>
          <p:nvPr/>
        </p:nvGrpSpPr>
        <p:grpSpPr>
          <a:xfrm rot="-5400000">
            <a:off x="6963461" y="6482407"/>
            <a:ext cx="4861958" cy="115654"/>
            <a:chOff x="0" y="0"/>
            <a:chExt cx="14949010" cy="355600"/>
          </a:xfrm>
        </p:grpSpPr>
        <p:sp>
          <p:nvSpPr>
            <p:cNvPr id="14" name="Freeform 14"/>
            <p:cNvSpPr/>
            <p:nvPr/>
          </p:nvSpPr>
          <p:spPr>
            <a:xfrm>
              <a:off x="92710" y="21590"/>
              <a:ext cx="14816930" cy="293370"/>
            </a:xfrm>
            <a:custGeom>
              <a:avLst/>
              <a:gdLst/>
              <a:ahLst/>
              <a:cxnLst/>
              <a:rect l="l" t="t" r="r" b="b"/>
              <a:pathLst>
                <a:path w="14816930" h="293370">
                  <a:moveTo>
                    <a:pt x="14414341" y="33020"/>
                  </a:moveTo>
                  <a:cubicBezTo>
                    <a:pt x="14367350" y="36830"/>
                    <a:pt x="14306391" y="45720"/>
                    <a:pt x="14263211" y="36830"/>
                  </a:cubicBezTo>
                  <a:cubicBezTo>
                    <a:pt x="14081600" y="41910"/>
                    <a:pt x="13899991" y="0"/>
                    <a:pt x="13714571" y="17780"/>
                  </a:cubicBezTo>
                  <a:cubicBezTo>
                    <a:pt x="13724730" y="24130"/>
                    <a:pt x="13714571" y="34290"/>
                    <a:pt x="13704411" y="38100"/>
                  </a:cubicBezTo>
                  <a:lnTo>
                    <a:pt x="13701871" y="31750"/>
                  </a:lnTo>
                  <a:lnTo>
                    <a:pt x="13687900" y="44450"/>
                  </a:lnTo>
                  <a:cubicBezTo>
                    <a:pt x="13673930" y="45720"/>
                    <a:pt x="13680280" y="29210"/>
                    <a:pt x="13691711" y="26670"/>
                  </a:cubicBezTo>
                  <a:cubicBezTo>
                    <a:pt x="13618050" y="26670"/>
                    <a:pt x="13552011" y="33020"/>
                    <a:pt x="13479621" y="29210"/>
                  </a:cubicBezTo>
                  <a:cubicBezTo>
                    <a:pt x="13474541" y="49530"/>
                    <a:pt x="13442791" y="30480"/>
                    <a:pt x="13440250" y="50800"/>
                  </a:cubicBezTo>
                  <a:cubicBezTo>
                    <a:pt x="13436441" y="46990"/>
                    <a:pt x="13440250" y="45720"/>
                    <a:pt x="13441521" y="41910"/>
                  </a:cubicBezTo>
                  <a:cubicBezTo>
                    <a:pt x="13427550" y="44450"/>
                    <a:pt x="13417391" y="46990"/>
                    <a:pt x="13408500" y="48260"/>
                  </a:cubicBezTo>
                  <a:cubicBezTo>
                    <a:pt x="13328787" y="50800"/>
                    <a:pt x="13286585" y="45720"/>
                    <a:pt x="13164668" y="27940"/>
                  </a:cubicBezTo>
                  <a:cubicBezTo>
                    <a:pt x="12447237" y="11430"/>
                    <a:pt x="11757942" y="25400"/>
                    <a:pt x="11054579" y="19050"/>
                  </a:cubicBezTo>
                  <a:cubicBezTo>
                    <a:pt x="10341836" y="22860"/>
                    <a:pt x="9638473" y="40640"/>
                    <a:pt x="8906975" y="45720"/>
                  </a:cubicBezTo>
                  <a:cubicBezTo>
                    <a:pt x="8794437" y="77470"/>
                    <a:pt x="8639697" y="62230"/>
                    <a:pt x="8508401" y="90170"/>
                  </a:cubicBezTo>
                  <a:lnTo>
                    <a:pt x="8517781" y="80010"/>
                  </a:lnTo>
                  <a:cubicBezTo>
                    <a:pt x="8405243" y="93980"/>
                    <a:pt x="8377108" y="77470"/>
                    <a:pt x="8231745" y="66040"/>
                  </a:cubicBezTo>
                  <a:cubicBezTo>
                    <a:pt x="8231745" y="77470"/>
                    <a:pt x="8175478" y="68580"/>
                    <a:pt x="8198923" y="87630"/>
                  </a:cubicBezTo>
                  <a:cubicBezTo>
                    <a:pt x="8147343" y="102870"/>
                    <a:pt x="8109829" y="60960"/>
                    <a:pt x="8039493" y="69850"/>
                  </a:cubicBezTo>
                  <a:cubicBezTo>
                    <a:pt x="8034805" y="63500"/>
                    <a:pt x="8039493" y="81280"/>
                    <a:pt x="8025426" y="74930"/>
                  </a:cubicBezTo>
                  <a:cubicBezTo>
                    <a:pt x="7842552" y="97790"/>
                    <a:pt x="8062938" y="64770"/>
                    <a:pt x="7823796" y="46990"/>
                  </a:cubicBezTo>
                  <a:cubicBezTo>
                    <a:pt x="7495559" y="53340"/>
                    <a:pt x="7162634" y="72390"/>
                    <a:pt x="6848464" y="60960"/>
                  </a:cubicBezTo>
                  <a:cubicBezTo>
                    <a:pt x="6867221" y="59690"/>
                    <a:pt x="6876599" y="74930"/>
                    <a:pt x="6843776" y="74930"/>
                  </a:cubicBezTo>
                  <a:cubicBezTo>
                    <a:pt x="6810952" y="44450"/>
                    <a:pt x="6735927" y="82550"/>
                    <a:pt x="6679657" y="71120"/>
                  </a:cubicBezTo>
                  <a:cubicBezTo>
                    <a:pt x="6684346" y="64770"/>
                    <a:pt x="6712481" y="63500"/>
                    <a:pt x="6726548" y="59690"/>
                  </a:cubicBezTo>
                  <a:cubicBezTo>
                    <a:pt x="6585876" y="46990"/>
                    <a:pt x="6463959" y="66040"/>
                    <a:pt x="6332665" y="53340"/>
                  </a:cubicBezTo>
                  <a:cubicBezTo>
                    <a:pt x="6206059" y="66040"/>
                    <a:pt x="6051320" y="39370"/>
                    <a:pt x="5966916" y="54610"/>
                  </a:cubicBezTo>
                  <a:cubicBezTo>
                    <a:pt x="5985672" y="43180"/>
                    <a:pt x="5910646" y="45720"/>
                    <a:pt x="5882512" y="39370"/>
                  </a:cubicBezTo>
                  <a:cubicBezTo>
                    <a:pt x="5788731" y="74930"/>
                    <a:pt x="5629301" y="26670"/>
                    <a:pt x="5516763" y="50800"/>
                  </a:cubicBezTo>
                  <a:lnTo>
                    <a:pt x="5521452" y="44450"/>
                  </a:lnTo>
                  <a:cubicBezTo>
                    <a:pt x="5169771" y="46990"/>
                    <a:pt x="4789954" y="39370"/>
                    <a:pt x="4428895" y="55880"/>
                  </a:cubicBezTo>
                  <a:cubicBezTo>
                    <a:pt x="4222575" y="59690"/>
                    <a:pt x="3992809" y="27940"/>
                    <a:pt x="3767733" y="43180"/>
                  </a:cubicBezTo>
                  <a:cubicBezTo>
                    <a:pt x="3725531" y="48260"/>
                    <a:pt x="3758355" y="55880"/>
                    <a:pt x="3725531" y="58420"/>
                  </a:cubicBezTo>
                  <a:cubicBezTo>
                    <a:pt x="3669262" y="57150"/>
                    <a:pt x="3725531" y="46990"/>
                    <a:pt x="3702086" y="43180"/>
                  </a:cubicBezTo>
                  <a:cubicBezTo>
                    <a:pt x="3589548" y="57150"/>
                    <a:pt x="3444186" y="40640"/>
                    <a:pt x="3303513" y="40640"/>
                  </a:cubicBezTo>
                  <a:cubicBezTo>
                    <a:pt x="3284757" y="45720"/>
                    <a:pt x="3247244" y="48260"/>
                    <a:pt x="3261312" y="55880"/>
                  </a:cubicBezTo>
                  <a:cubicBezTo>
                    <a:pt x="3106571" y="31750"/>
                    <a:pt x="2895562" y="64770"/>
                    <a:pt x="2736133" y="45720"/>
                  </a:cubicBezTo>
                  <a:cubicBezTo>
                    <a:pt x="2792402" y="76200"/>
                    <a:pt x="2642351" y="62230"/>
                    <a:pt x="2586082" y="69850"/>
                  </a:cubicBezTo>
                  <a:cubicBezTo>
                    <a:pt x="2553259" y="68580"/>
                    <a:pt x="2553259" y="60960"/>
                    <a:pt x="2562637" y="54610"/>
                  </a:cubicBezTo>
                  <a:cubicBezTo>
                    <a:pt x="2445409" y="58420"/>
                    <a:pt x="2384451" y="59690"/>
                    <a:pt x="2239090" y="50800"/>
                  </a:cubicBezTo>
                  <a:cubicBezTo>
                    <a:pt x="2173442" y="54610"/>
                    <a:pt x="2154686" y="71120"/>
                    <a:pt x="2074972" y="66040"/>
                  </a:cubicBezTo>
                  <a:cubicBezTo>
                    <a:pt x="2028081" y="44450"/>
                    <a:pt x="1910854" y="64770"/>
                    <a:pt x="1835828" y="57150"/>
                  </a:cubicBezTo>
                  <a:cubicBezTo>
                    <a:pt x="1854585" y="74930"/>
                    <a:pt x="1756113" y="90170"/>
                    <a:pt x="1681088" y="82550"/>
                  </a:cubicBezTo>
                  <a:lnTo>
                    <a:pt x="1704533" y="57150"/>
                  </a:lnTo>
                  <a:cubicBezTo>
                    <a:pt x="1676399" y="58420"/>
                    <a:pt x="1648264"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29507" y="237490"/>
                    <a:pt x="1699844" y="238760"/>
                    <a:pt x="1807693" y="250190"/>
                  </a:cubicBezTo>
                  <a:cubicBezTo>
                    <a:pt x="1760802" y="245110"/>
                    <a:pt x="1807693" y="233680"/>
                    <a:pt x="1831138" y="232410"/>
                  </a:cubicBezTo>
                  <a:lnTo>
                    <a:pt x="1882718" y="250190"/>
                  </a:lnTo>
                  <a:cubicBezTo>
                    <a:pt x="1943676" y="260350"/>
                    <a:pt x="2028080" y="243840"/>
                    <a:pt x="2084349" y="233680"/>
                  </a:cubicBezTo>
                  <a:cubicBezTo>
                    <a:pt x="2093727" y="237490"/>
                    <a:pt x="2098416" y="242570"/>
                    <a:pt x="2098416" y="246380"/>
                  </a:cubicBezTo>
                  <a:cubicBezTo>
                    <a:pt x="2154685" y="257810"/>
                    <a:pt x="2154685" y="236220"/>
                    <a:pt x="2178131" y="232410"/>
                  </a:cubicBezTo>
                  <a:lnTo>
                    <a:pt x="2215644" y="245110"/>
                  </a:lnTo>
                  <a:lnTo>
                    <a:pt x="2225022" y="232410"/>
                  </a:lnTo>
                  <a:cubicBezTo>
                    <a:pt x="2281291" y="224790"/>
                    <a:pt x="2356316" y="228600"/>
                    <a:pt x="2346938" y="248920"/>
                  </a:cubicBezTo>
                  <a:cubicBezTo>
                    <a:pt x="2370384" y="245110"/>
                    <a:pt x="2389140" y="241300"/>
                    <a:pt x="2361005" y="234950"/>
                  </a:cubicBezTo>
                  <a:cubicBezTo>
                    <a:pt x="2417275" y="246380"/>
                    <a:pt x="2567325" y="246380"/>
                    <a:pt x="2665796" y="240030"/>
                  </a:cubicBezTo>
                  <a:cubicBezTo>
                    <a:pt x="2618905" y="234950"/>
                    <a:pt x="2623594" y="228600"/>
                    <a:pt x="2618905" y="215900"/>
                  </a:cubicBezTo>
                  <a:cubicBezTo>
                    <a:pt x="2670485" y="194310"/>
                    <a:pt x="2675175" y="219710"/>
                    <a:pt x="2717376" y="207010"/>
                  </a:cubicBezTo>
                  <a:cubicBezTo>
                    <a:pt x="2717376" y="214630"/>
                    <a:pt x="2764267" y="223520"/>
                    <a:pt x="2717376" y="228600"/>
                  </a:cubicBezTo>
                  <a:cubicBezTo>
                    <a:pt x="2848671" y="256540"/>
                    <a:pt x="3036234" y="233680"/>
                    <a:pt x="3205041" y="240030"/>
                  </a:cubicBezTo>
                  <a:cubicBezTo>
                    <a:pt x="3237865" y="236220"/>
                    <a:pt x="3228487" y="233680"/>
                    <a:pt x="3242554" y="227330"/>
                  </a:cubicBezTo>
                  <a:cubicBezTo>
                    <a:pt x="3350403" y="248920"/>
                    <a:pt x="3477009" y="226060"/>
                    <a:pt x="3589547" y="236220"/>
                  </a:cubicBezTo>
                  <a:cubicBezTo>
                    <a:pt x="3566102" y="227330"/>
                    <a:pt x="3598925" y="201930"/>
                    <a:pt x="3664572" y="200660"/>
                  </a:cubicBezTo>
                  <a:cubicBezTo>
                    <a:pt x="3734908" y="182880"/>
                    <a:pt x="3692707" y="226060"/>
                    <a:pt x="3753665" y="236220"/>
                  </a:cubicBezTo>
                  <a:cubicBezTo>
                    <a:pt x="3786488" y="227330"/>
                    <a:pt x="3842758" y="226060"/>
                    <a:pt x="3866203" y="227330"/>
                  </a:cubicBezTo>
                  <a:lnTo>
                    <a:pt x="3866203" y="229870"/>
                  </a:lnTo>
                  <a:cubicBezTo>
                    <a:pt x="3903716" y="219710"/>
                    <a:pt x="3964674" y="214630"/>
                    <a:pt x="4011565" y="223520"/>
                  </a:cubicBezTo>
                  <a:lnTo>
                    <a:pt x="4002186" y="224790"/>
                  </a:lnTo>
                  <a:cubicBezTo>
                    <a:pt x="4039699" y="226060"/>
                    <a:pt x="4081901" y="237490"/>
                    <a:pt x="4119414" y="236220"/>
                  </a:cubicBezTo>
                  <a:cubicBezTo>
                    <a:pt x="4138171" y="219710"/>
                    <a:pt x="4231952" y="229870"/>
                    <a:pt x="4255397" y="214630"/>
                  </a:cubicBezTo>
                  <a:cubicBezTo>
                    <a:pt x="4260086" y="215900"/>
                    <a:pt x="4255397" y="217170"/>
                    <a:pt x="4264776" y="220980"/>
                  </a:cubicBezTo>
                  <a:lnTo>
                    <a:pt x="4269465" y="207010"/>
                  </a:lnTo>
                  <a:lnTo>
                    <a:pt x="4344490" y="214630"/>
                  </a:lnTo>
                  <a:cubicBezTo>
                    <a:pt x="4325734" y="219710"/>
                    <a:pt x="4325734" y="226060"/>
                    <a:pt x="4302288" y="229870"/>
                  </a:cubicBezTo>
                  <a:cubicBezTo>
                    <a:pt x="4386692" y="240030"/>
                    <a:pt x="4330423" y="217170"/>
                    <a:pt x="4372625" y="209550"/>
                  </a:cubicBezTo>
                  <a:cubicBezTo>
                    <a:pt x="4428894" y="199390"/>
                    <a:pt x="4428894" y="213360"/>
                    <a:pt x="4452339" y="219710"/>
                  </a:cubicBezTo>
                  <a:cubicBezTo>
                    <a:pt x="4428894" y="227330"/>
                    <a:pt x="4410138" y="215900"/>
                    <a:pt x="4396070" y="218440"/>
                  </a:cubicBezTo>
                  <a:cubicBezTo>
                    <a:pt x="4363247" y="229870"/>
                    <a:pt x="4428894" y="223520"/>
                    <a:pt x="4433583" y="231140"/>
                  </a:cubicBezTo>
                  <a:cubicBezTo>
                    <a:pt x="4447650" y="231140"/>
                    <a:pt x="4452339" y="214630"/>
                    <a:pt x="4494541" y="217170"/>
                  </a:cubicBezTo>
                  <a:cubicBezTo>
                    <a:pt x="4532053" y="218440"/>
                    <a:pt x="4616457" y="214630"/>
                    <a:pt x="4607079" y="229870"/>
                  </a:cubicBezTo>
                  <a:cubicBezTo>
                    <a:pt x="4639903" y="222250"/>
                    <a:pt x="4672726" y="223520"/>
                    <a:pt x="4696172" y="215900"/>
                  </a:cubicBezTo>
                  <a:cubicBezTo>
                    <a:pt x="4668038" y="213360"/>
                    <a:pt x="4611768" y="209550"/>
                    <a:pt x="4607079" y="199390"/>
                  </a:cubicBezTo>
                  <a:cubicBezTo>
                    <a:pt x="4635213" y="196850"/>
                    <a:pt x="4686794" y="193040"/>
                    <a:pt x="4696172" y="199390"/>
                  </a:cubicBezTo>
                  <a:lnTo>
                    <a:pt x="4672726" y="203200"/>
                  </a:lnTo>
                  <a:cubicBezTo>
                    <a:pt x="4696172" y="199390"/>
                    <a:pt x="4771197" y="204470"/>
                    <a:pt x="4733685" y="189230"/>
                  </a:cubicBezTo>
                  <a:lnTo>
                    <a:pt x="4789954" y="209550"/>
                  </a:lnTo>
                  <a:cubicBezTo>
                    <a:pt x="4808710" y="198120"/>
                    <a:pt x="4864979" y="198120"/>
                    <a:pt x="4911870" y="195580"/>
                  </a:cubicBezTo>
                  <a:cubicBezTo>
                    <a:pt x="4911870" y="210820"/>
                    <a:pt x="4879047" y="228600"/>
                    <a:pt x="4963450" y="232410"/>
                  </a:cubicBezTo>
                  <a:lnTo>
                    <a:pt x="5038476" y="215900"/>
                  </a:lnTo>
                  <a:cubicBezTo>
                    <a:pt x="5075988" y="214630"/>
                    <a:pt x="5085366" y="218440"/>
                    <a:pt x="5080677" y="227330"/>
                  </a:cubicBezTo>
                  <a:cubicBezTo>
                    <a:pt x="5211972" y="236220"/>
                    <a:pt x="5216661" y="184150"/>
                    <a:pt x="5319821" y="198120"/>
                  </a:cubicBezTo>
                  <a:cubicBezTo>
                    <a:pt x="5277619" y="217170"/>
                    <a:pt x="5310443" y="218440"/>
                    <a:pt x="5357334" y="223520"/>
                  </a:cubicBezTo>
                  <a:cubicBezTo>
                    <a:pt x="5357334" y="220980"/>
                    <a:pt x="5362023" y="214630"/>
                    <a:pt x="5380779" y="213360"/>
                  </a:cubicBezTo>
                  <a:cubicBezTo>
                    <a:pt x="5366712" y="204470"/>
                    <a:pt x="5352644" y="226060"/>
                    <a:pt x="5315132" y="213360"/>
                  </a:cubicBezTo>
                  <a:cubicBezTo>
                    <a:pt x="5305754" y="201930"/>
                    <a:pt x="5357334" y="205740"/>
                    <a:pt x="5380779" y="201930"/>
                  </a:cubicBezTo>
                  <a:cubicBezTo>
                    <a:pt x="5474561" y="242570"/>
                    <a:pt x="5690259" y="212090"/>
                    <a:pt x="5840310" y="231140"/>
                  </a:cubicBezTo>
                  <a:cubicBezTo>
                    <a:pt x="5830931" y="208280"/>
                    <a:pt x="5905957" y="224790"/>
                    <a:pt x="5938780" y="215900"/>
                  </a:cubicBezTo>
                  <a:cubicBezTo>
                    <a:pt x="5929403" y="240030"/>
                    <a:pt x="6023184" y="212090"/>
                    <a:pt x="6065386" y="226060"/>
                  </a:cubicBezTo>
                  <a:lnTo>
                    <a:pt x="6046630" y="207010"/>
                  </a:lnTo>
                  <a:cubicBezTo>
                    <a:pt x="6140411" y="220980"/>
                    <a:pt x="6196681" y="171450"/>
                    <a:pt x="6252950" y="199390"/>
                  </a:cubicBezTo>
                  <a:cubicBezTo>
                    <a:pt x="6304530" y="207010"/>
                    <a:pt x="6234193" y="215900"/>
                    <a:pt x="6215437" y="219710"/>
                  </a:cubicBezTo>
                  <a:cubicBezTo>
                    <a:pt x="6285774" y="245110"/>
                    <a:pt x="6407689" y="199390"/>
                    <a:pt x="6463959" y="227330"/>
                  </a:cubicBezTo>
                  <a:cubicBezTo>
                    <a:pt x="6468648" y="218440"/>
                    <a:pt x="6449891" y="203200"/>
                    <a:pt x="6510849" y="194310"/>
                  </a:cubicBezTo>
                  <a:cubicBezTo>
                    <a:pt x="6562430" y="204470"/>
                    <a:pt x="6660901" y="217170"/>
                    <a:pt x="6651522" y="220980"/>
                  </a:cubicBezTo>
                  <a:cubicBezTo>
                    <a:pt x="6693725" y="215900"/>
                    <a:pt x="6703102" y="209550"/>
                    <a:pt x="6749993" y="217170"/>
                  </a:cubicBezTo>
                  <a:cubicBezTo>
                    <a:pt x="6745304" y="223520"/>
                    <a:pt x="6726547" y="223520"/>
                    <a:pt x="6712480" y="227330"/>
                  </a:cubicBezTo>
                  <a:cubicBezTo>
                    <a:pt x="6782817" y="233680"/>
                    <a:pt x="6843775" y="223520"/>
                    <a:pt x="6904733" y="214630"/>
                  </a:cubicBezTo>
                  <a:cubicBezTo>
                    <a:pt x="6942246" y="232410"/>
                    <a:pt x="7068851" y="223520"/>
                    <a:pt x="7153255" y="233680"/>
                  </a:cubicBezTo>
                  <a:cubicBezTo>
                    <a:pt x="7200146" y="212090"/>
                    <a:pt x="7284549" y="242570"/>
                    <a:pt x="7293928" y="214630"/>
                  </a:cubicBezTo>
                  <a:cubicBezTo>
                    <a:pt x="7293928" y="217170"/>
                    <a:pt x="7303306" y="220980"/>
                    <a:pt x="7307995" y="223520"/>
                  </a:cubicBezTo>
                  <a:cubicBezTo>
                    <a:pt x="7340818" y="215900"/>
                    <a:pt x="7364264" y="196850"/>
                    <a:pt x="7401777" y="195580"/>
                  </a:cubicBezTo>
                  <a:lnTo>
                    <a:pt x="7387709" y="214630"/>
                  </a:lnTo>
                  <a:cubicBezTo>
                    <a:pt x="7378331" y="236220"/>
                    <a:pt x="7481491" y="222250"/>
                    <a:pt x="7504937" y="228600"/>
                  </a:cubicBezTo>
                  <a:cubicBezTo>
                    <a:pt x="7481491" y="215900"/>
                    <a:pt x="7551828" y="229870"/>
                    <a:pt x="7556517" y="217170"/>
                  </a:cubicBezTo>
                  <a:lnTo>
                    <a:pt x="7603408" y="210820"/>
                  </a:lnTo>
                  <a:cubicBezTo>
                    <a:pt x="7678433" y="205740"/>
                    <a:pt x="7612786" y="201930"/>
                    <a:pt x="7701878" y="199390"/>
                  </a:cubicBezTo>
                  <a:cubicBezTo>
                    <a:pt x="7753458" y="198120"/>
                    <a:pt x="7720636" y="220980"/>
                    <a:pt x="7701878" y="218440"/>
                  </a:cubicBezTo>
                  <a:cubicBezTo>
                    <a:pt x="7744081" y="228600"/>
                    <a:pt x="7790972" y="222250"/>
                    <a:pt x="7833173" y="218440"/>
                  </a:cubicBezTo>
                  <a:cubicBezTo>
                    <a:pt x="7814417" y="218440"/>
                    <a:pt x="7809728" y="217170"/>
                    <a:pt x="7828484" y="213360"/>
                  </a:cubicBezTo>
                  <a:cubicBezTo>
                    <a:pt x="7828484" y="215900"/>
                    <a:pt x="7833173" y="217170"/>
                    <a:pt x="7837863" y="218440"/>
                  </a:cubicBezTo>
                  <a:cubicBezTo>
                    <a:pt x="7856619" y="217170"/>
                    <a:pt x="7870685" y="215900"/>
                    <a:pt x="7889442" y="215900"/>
                  </a:cubicBezTo>
                  <a:lnTo>
                    <a:pt x="7889442" y="217170"/>
                  </a:lnTo>
                  <a:cubicBezTo>
                    <a:pt x="7912887" y="215900"/>
                    <a:pt x="7936332" y="214630"/>
                    <a:pt x="7955089" y="213360"/>
                  </a:cubicBezTo>
                  <a:cubicBezTo>
                    <a:pt x="7969157" y="212090"/>
                    <a:pt x="7978535" y="210820"/>
                    <a:pt x="7987912" y="210820"/>
                  </a:cubicBezTo>
                  <a:cubicBezTo>
                    <a:pt x="8016048" y="209550"/>
                    <a:pt x="8025426" y="209550"/>
                    <a:pt x="7997292" y="213360"/>
                  </a:cubicBezTo>
                  <a:cubicBezTo>
                    <a:pt x="7992602" y="212090"/>
                    <a:pt x="7992602" y="210820"/>
                    <a:pt x="7987912" y="210820"/>
                  </a:cubicBezTo>
                  <a:cubicBezTo>
                    <a:pt x="7978535" y="210820"/>
                    <a:pt x="7969157" y="212090"/>
                    <a:pt x="7955089" y="213360"/>
                  </a:cubicBezTo>
                  <a:cubicBezTo>
                    <a:pt x="7936332" y="215900"/>
                    <a:pt x="7917576" y="220980"/>
                    <a:pt x="7903510" y="222250"/>
                  </a:cubicBezTo>
                  <a:cubicBezTo>
                    <a:pt x="7917576" y="222250"/>
                    <a:pt x="7931644" y="223520"/>
                    <a:pt x="7941021" y="226060"/>
                  </a:cubicBezTo>
                  <a:lnTo>
                    <a:pt x="7926955" y="240030"/>
                  </a:lnTo>
                  <a:cubicBezTo>
                    <a:pt x="7959778" y="241300"/>
                    <a:pt x="8044182" y="224790"/>
                    <a:pt x="8044182" y="218440"/>
                  </a:cubicBezTo>
                  <a:cubicBezTo>
                    <a:pt x="8166099" y="231140"/>
                    <a:pt x="8372418" y="220980"/>
                    <a:pt x="8456822" y="212090"/>
                  </a:cubicBezTo>
                  <a:cubicBezTo>
                    <a:pt x="8461511" y="210820"/>
                    <a:pt x="8470890" y="209550"/>
                    <a:pt x="8480267" y="209550"/>
                  </a:cubicBezTo>
                  <a:cubicBezTo>
                    <a:pt x="8475578" y="210820"/>
                    <a:pt x="8466200" y="210820"/>
                    <a:pt x="8456822" y="212090"/>
                  </a:cubicBezTo>
                  <a:cubicBezTo>
                    <a:pt x="8442755" y="215900"/>
                    <a:pt x="8438065" y="219710"/>
                    <a:pt x="8456822" y="214630"/>
                  </a:cubicBezTo>
                  <a:cubicBezTo>
                    <a:pt x="8499023" y="212090"/>
                    <a:pt x="8545914" y="199390"/>
                    <a:pt x="8550604" y="208280"/>
                  </a:cubicBezTo>
                  <a:cubicBezTo>
                    <a:pt x="8592805" y="201930"/>
                    <a:pt x="8588117" y="218440"/>
                    <a:pt x="8653764" y="219710"/>
                  </a:cubicBezTo>
                  <a:cubicBezTo>
                    <a:pt x="8653764" y="222250"/>
                    <a:pt x="8658454" y="212090"/>
                    <a:pt x="8653764" y="208280"/>
                  </a:cubicBezTo>
                  <a:cubicBezTo>
                    <a:pt x="8649074" y="208280"/>
                    <a:pt x="8649074" y="207010"/>
                    <a:pt x="8644385" y="207010"/>
                  </a:cubicBezTo>
                  <a:cubicBezTo>
                    <a:pt x="8649074" y="207010"/>
                    <a:pt x="8653764" y="207010"/>
                    <a:pt x="8653764" y="208280"/>
                  </a:cubicBezTo>
                  <a:cubicBezTo>
                    <a:pt x="8761612" y="227330"/>
                    <a:pt x="8892907" y="194310"/>
                    <a:pt x="9019512" y="207010"/>
                  </a:cubicBezTo>
                  <a:lnTo>
                    <a:pt x="9024202" y="207010"/>
                  </a:lnTo>
                  <a:lnTo>
                    <a:pt x="9019512" y="207010"/>
                  </a:lnTo>
                  <a:cubicBezTo>
                    <a:pt x="9010135" y="208280"/>
                    <a:pt x="8996067" y="215900"/>
                    <a:pt x="8982000" y="220980"/>
                  </a:cubicBezTo>
                  <a:cubicBezTo>
                    <a:pt x="9080471" y="213360"/>
                    <a:pt x="9174253" y="208280"/>
                    <a:pt x="9263345" y="190500"/>
                  </a:cubicBezTo>
                  <a:cubicBezTo>
                    <a:pt x="9253967" y="196850"/>
                    <a:pt x="9258656" y="203200"/>
                    <a:pt x="9235211" y="207010"/>
                  </a:cubicBezTo>
                  <a:cubicBezTo>
                    <a:pt x="9305547" y="207010"/>
                    <a:pt x="9385262" y="203200"/>
                    <a:pt x="9418085" y="189230"/>
                  </a:cubicBezTo>
                  <a:cubicBezTo>
                    <a:pt x="9371194" y="182880"/>
                    <a:pt x="9413396" y="196850"/>
                    <a:pt x="9385262" y="196850"/>
                  </a:cubicBezTo>
                  <a:cubicBezTo>
                    <a:pt x="9333682" y="184150"/>
                    <a:pt x="9422774" y="170180"/>
                    <a:pt x="9469665" y="173990"/>
                  </a:cubicBezTo>
                  <a:lnTo>
                    <a:pt x="9469665" y="176530"/>
                  </a:lnTo>
                  <a:cubicBezTo>
                    <a:pt x="9540001" y="176530"/>
                    <a:pt x="9540001" y="167640"/>
                    <a:pt x="9610338" y="167640"/>
                  </a:cubicBezTo>
                  <a:cubicBezTo>
                    <a:pt x="9652539" y="175260"/>
                    <a:pt x="9572826" y="171450"/>
                    <a:pt x="9591582" y="180340"/>
                  </a:cubicBezTo>
                  <a:cubicBezTo>
                    <a:pt x="9605648" y="203200"/>
                    <a:pt x="9746321" y="195580"/>
                    <a:pt x="9760389" y="198120"/>
                  </a:cubicBezTo>
                  <a:cubicBezTo>
                    <a:pt x="9779146" y="193040"/>
                    <a:pt x="9802591" y="189230"/>
                    <a:pt x="9797902" y="182880"/>
                  </a:cubicBezTo>
                  <a:cubicBezTo>
                    <a:pt x="9849482" y="176530"/>
                    <a:pt x="9821347" y="196850"/>
                    <a:pt x="9858859" y="195580"/>
                  </a:cubicBezTo>
                  <a:lnTo>
                    <a:pt x="10004221" y="152400"/>
                  </a:lnTo>
                  <a:cubicBezTo>
                    <a:pt x="10004221" y="151130"/>
                    <a:pt x="10008911" y="149860"/>
                    <a:pt x="10013600" y="149860"/>
                  </a:cubicBezTo>
                  <a:lnTo>
                    <a:pt x="10004221" y="152400"/>
                  </a:lnTo>
                  <a:cubicBezTo>
                    <a:pt x="9999532" y="158750"/>
                    <a:pt x="10051112" y="171450"/>
                    <a:pt x="10008911" y="180340"/>
                  </a:cubicBezTo>
                  <a:cubicBezTo>
                    <a:pt x="10121449" y="177800"/>
                    <a:pt x="10182407" y="149860"/>
                    <a:pt x="10252744" y="135890"/>
                  </a:cubicBezTo>
                  <a:cubicBezTo>
                    <a:pt x="10285567" y="139700"/>
                    <a:pt x="10393417" y="130810"/>
                    <a:pt x="10430928" y="129540"/>
                  </a:cubicBezTo>
                  <a:cubicBezTo>
                    <a:pt x="10449684" y="142240"/>
                    <a:pt x="10398105" y="128270"/>
                    <a:pt x="10388727" y="138430"/>
                  </a:cubicBezTo>
                  <a:lnTo>
                    <a:pt x="10444996" y="152400"/>
                  </a:lnTo>
                  <a:cubicBezTo>
                    <a:pt x="10369971" y="154940"/>
                    <a:pt x="10454374" y="173990"/>
                    <a:pt x="10412173" y="182880"/>
                  </a:cubicBezTo>
                  <a:cubicBezTo>
                    <a:pt x="10473130" y="175260"/>
                    <a:pt x="10613803" y="184150"/>
                    <a:pt x="10702895" y="187960"/>
                  </a:cubicBezTo>
                  <a:cubicBezTo>
                    <a:pt x="10641938" y="161290"/>
                    <a:pt x="10824812" y="175260"/>
                    <a:pt x="10820122" y="151130"/>
                  </a:cubicBezTo>
                  <a:cubicBezTo>
                    <a:pt x="10923283" y="147320"/>
                    <a:pt x="10871703" y="170180"/>
                    <a:pt x="10913904" y="175260"/>
                  </a:cubicBezTo>
                  <a:cubicBezTo>
                    <a:pt x="11021754" y="166370"/>
                    <a:pt x="11124913" y="172720"/>
                    <a:pt x="11223385" y="170180"/>
                  </a:cubicBezTo>
                  <a:cubicBezTo>
                    <a:pt x="11223385" y="170180"/>
                    <a:pt x="11223385" y="172720"/>
                    <a:pt x="11218695" y="175260"/>
                  </a:cubicBezTo>
                  <a:cubicBezTo>
                    <a:pt x="11307789" y="167640"/>
                    <a:pt x="11457839" y="175260"/>
                    <a:pt x="11546931" y="153670"/>
                  </a:cubicBezTo>
                  <a:cubicBezTo>
                    <a:pt x="11542243" y="158750"/>
                    <a:pt x="11551620" y="162560"/>
                    <a:pt x="11528175" y="166370"/>
                  </a:cubicBezTo>
                  <a:cubicBezTo>
                    <a:pt x="11626647" y="175260"/>
                    <a:pt x="11546931" y="135890"/>
                    <a:pt x="11659470" y="149860"/>
                  </a:cubicBezTo>
                  <a:lnTo>
                    <a:pt x="11631336" y="161290"/>
                  </a:lnTo>
                  <a:cubicBezTo>
                    <a:pt x="11701672" y="149860"/>
                    <a:pt x="11767319" y="171450"/>
                    <a:pt x="11847034" y="153670"/>
                  </a:cubicBezTo>
                  <a:cubicBezTo>
                    <a:pt x="11851722" y="160020"/>
                    <a:pt x="11832966" y="162560"/>
                    <a:pt x="11818899" y="165100"/>
                  </a:cubicBezTo>
                  <a:cubicBezTo>
                    <a:pt x="11893925" y="160020"/>
                    <a:pt x="11973639" y="162560"/>
                    <a:pt x="12034598" y="146050"/>
                  </a:cubicBezTo>
                  <a:cubicBezTo>
                    <a:pt x="12043975" y="153670"/>
                    <a:pt x="12034598" y="160020"/>
                    <a:pt x="12006463" y="165100"/>
                  </a:cubicBezTo>
                  <a:cubicBezTo>
                    <a:pt x="12076799" y="173990"/>
                    <a:pt x="12086177" y="143510"/>
                    <a:pt x="12151825" y="152400"/>
                  </a:cubicBezTo>
                  <a:cubicBezTo>
                    <a:pt x="12170581" y="153670"/>
                    <a:pt x="12208093" y="163830"/>
                    <a:pt x="12194027" y="163830"/>
                  </a:cubicBezTo>
                  <a:cubicBezTo>
                    <a:pt x="12226850" y="153670"/>
                    <a:pt x="12325320" y="153670"/>
                    <a:pt x="12362834" y="149860"/>
                  </a:cubicBezTo>
                  <a:cubicBezTo>
                    <a:pt x="12372211" y="157480"/>
                    <a:pt x="12400346" y="160020"/>
                    <a:pt x="12437858" y="167640"/>
                  </a:cubicBezTo>
                  <a:cubicBezTo>
                    <a:pt x="12756717" y="167640"/>
                    <a:pt x="13084954" y="170180"/>
                    <a:pt x="13403810" y="157480"/>
                  </a:cubicBezTo>
                  <a:cubicBezTo>
                    <a:pt x="13418661" y="156210"/>
                    <a:pt x="13431361" y="153670"/>
                    <a:pt x="13442791" y="151130"/>
                  </a:cubicBezTo>
                  <a:cubicBezTo>
                    <a:pt x="13459300" y="175260"/>
                    <a:pt x="13419930" y="166370"/>
                    <a:pt x="13430091" y="181610"/>
                  </a:cubicBezTo>
                  <a:cubicBezTo>
                    <a:pt x="13428821" y="161290"/>
                    <a:pt x="13446600" y="175260"/>
                    <a:pt x="13475811" y="168910"/>
                  </a:cubicBezTo>
                  <a:lnTo>
                    <a:pt x="13477080" y="171450"/>
                  </a:lnTo>
                  <a:cubicBezTo>
                    <a:pt x="13489780" y="167640"/>
                    <a:pt x="13497400" y="180340"/>
                    <a:pt x="13510100" y="173990"/>
                  </a:cubicBezTo>
                  <a:lnTo>
                    <a:pt x="13510100" y="168910"/>
                  </a:lnTo>
                  <a:cubicBezTo>
                    <a:pt x="13524071" y="156210"/>
                    <a:pt x="13541850" y="195580"/>
                    <a:pt x="13549471" y="168910"/>
                  </a:cubicBezTo>
                  <a:lnTo>
                    <a:pt x="13560900" y="182880"/>
                  </a:lnTo>
                  <a:cubicBezTo>
                    <a:pt x="13574871" y="160020"/>
                    <a:pt x="13583761" y="190500"/>
                    <a:pt x="13601541" y="170180"/>
                  </a:cubicBezTo>
                  <a:lnTo>
                    <a:pt x="13599000" y="173990"/>
                  </a:lnTo>
                  <a:cubicBezTo>
                    <a:pt x="13623130" y="184150"/>
                    <a:pt x="13648530" y="148590"/>
                    <a:pt x="13657421" y="167640"/>
                  </a:cubicBezTo>
                  <a:cubicBezTo>
                    <a:pt x="13677741" y="163830"/>
                    <a:pt x="13700600" y="160020"/>
                    <a:pt x="13704411" y="140970"/>
                  </a:cubicBezTo>
                  <a:cubicBezTo>
                    <a:pt x="13709491" y="147320"/>
                    <a:pt x="13705680" y="158750"/>
                    <a:pt x="13703141" y="165100"/>
                  </a:cubicBezTo>
                  <a:cubicBezTo>
                    <a:pt x="13779341" y="156210"/>
                    <a:pt x="13863161" y="160020"/>
                    <a:pt x="13930471" y="135890"/>
                  </a:cubicBezTo>
                  <a:cubicBezTo>
                    <a:pt x="13934280" y="139700"/>
                    <a:pt x="13929200" y="142240"/>
                    <a:pt x="13927930" y="147320"/>
                  </a:cubicBezTo>
                  <a:cubicBezTo>
                    <a:pt x="13969841" y="125730"/>
                    <a:pt x="14014291" y="170180"/>
                    <a:pt x="14044771" y="129540"/>
                  </a:cubicBezTo>
                  <a:lnTo>
                    <a:pt x="14056200" y="113030"/>
                  </a:lnTo>
                  <a:cubicBezTo>
                    <a:pt x="14066361" y="119380"/>
                    <a:pt x="14065091" y="132080"/>
                    <a:pt x="14072711" y="137160"/>
                  </a:cubicBezTo>
                  <a:cubicBezTo>
                    <a:pt x="14080330" y="125730"/>
                    <a:pt x="14110811" y="134620"/>
                    <a:pt x="14115891" y="119380"/>
                  </a:cubicBezTo>
                  <a:cubicBezTo>
                    <a:pt x="14120971" y="125730"/>
                    <a:pt x="14114621" y="128270"/>
                    <a:pt x="14114621" y="133350"/>
                  </a:cubicBezTo>
                  <a:cubicBezTo>
                    <a:pt x="14133671" y="137160"/>
                    <a:pt x="14156530" y="111760"/>
                    <a:pt x="14174311" y="116840"/>
                  </a:cubicBezTo>
                  <a:lnTo>
                    <a:pt x="14167961" y="124460"/>
                  </a:lnTo>
                  <a:cubicBezTo>
                    <a:pt x="14264480" y="153670"/>
                    <a:pt x="14387671" y="176530"/>
                    <a:pt x="14467680" y="138430"/>
                  </a:cubicBezTo>
                  <a:cubicBezTo>
                    <a:pt x="14489271" y="132080"/>
                    <a:pt x="14477841" y="160020"/>
                    <a:pt x="14486730" y="158750"/>
                  </a:cubicBezTo>
                  <a:cubicBezTo>
                    <a:pt x="14568011" y="128270"/>
                    <a:pt x="14665800" y="176530"/>
                    <a:pt x="14740730" y="128270"/>
                  </a:cubicBezTo>
                  <a:cubicBezTo>
                    <a:pt x="14799150" y="115570"/>
                    <a:pt x="14816930" y="62230"/>
                    <a:pt x="14816930" y="62230"/>
                  </a:cubicBezTo>
                  <a:cubicBezTo>
                    <a:pt x="14678500" y="83820"/>
                    <a:pt x="14554041" y="60960"/>
                    <a:pt x="14414341" y="33020"/>
                  </a:cubicBezTo>
                  <a:close/>
                </a:path>
              </a:pathLst>
            </a:custGeom>
            <a:solidFill>
              <a:srgbClr val="866042"/>
            </a:solidFill>
          </p:spPr>
          <p:txBody>
            <a:bodyPr/>
            <a:lstStyle/>
            <a:p>
              <a:endParaRPr lang="en-US"/>
            </a:p>
          </p:txBody>
        </p:sp>
      </p:grpSp>
      <p:grpSp>
        <p:nvGrpSpPr>
          <p:cNvPr id="15" name="Group 15"/>
          <p:cNvGrpSpPr/>
          <p:nvPr/>
        </p:nvGrpSpPr>
        <p:grpSpPr>
          <a:xfrm rot="-5400000">
            <a:off x="14761227" y="6482407"/>
            <a:ext cx="4861958" cy="115654"/>
            <a:chOff x="0" y="0"/>
            <a:chExt cx="14949010" cy="355600"/>
          </a:xfrm>
        </p:grpSpPr>
        <p:sp>
          <p:nvSpPr>
            <p:cNvPr id="16" name="Freeform 16"/>
            <p:cNvSpPr/>
            <p:nvPr/>
          </p:nvSpPr>
          <p:spPr>
            <a:xfrm>
              <a:off x="92710" y="21590"/>
              <a:ext cx="14816930" cy="293370"/>
            </a:xfrm>
            <a:custGeom>
              <a:avLst/>
              <a:gdLst/>
              <a:ahLst/>
              <a:cxnLst/>
              <a:rect l="l" t="t" r="r" b="b"/>
              <a:pathLst>
                <a:path w="14816930" h="293370">
                  <a:moveTo>
                    <a:pt x="14414341" y="33020"/>
                  </a:moveTo>
                  <a:cubicBezTo>
                    <a:pt x="14367350" y="36830"/>
                    <a:pt x="14306391" y="45720"/>
                    <a:pt x="14263211" y="36830"/>
                  </a:cubicBezTo>
                  <a:cubicBezTo>
                    <a:pt x="14081600" y="41910"/>
                    <a:pt x="13899991" y="0"/>
                    <a:pt x="13714571" y="17780"/>
                  </a:cubicBezTo>
                  <a:cubicBezTo>
                    <a:pt x="13724730" y="24130"/>
                    <a:pt x="13714571" y="34290"/>
                    <a:pt x="13704411" y="38100"/>
                  </a:cubicBezTo>
                  <a:lnTo>
                    <a:pt x="13701871" y="31750"/>
                  </a:lnTo>
                  <a:lnTo>
                    <a:pt x="13687900" y="44450"/>
                  </a:lnTo>
                  <a:cubicBezTo>
                    <a:pt x="13673930" y="45720"/>
                    <a:pt x="13680280" y="29210"/>
                    <a:pt x="13691711" y="26670"/>
                  </a:cubicBezTo>
                  <a:cubicBezTo>
                    <a:pt x="13618050" y="26670"/>
                    <a:pt x="13552011" y="33020"/>
                    <a:pt x="13479621" y="29210"/>
                  </a:cubicBezTo>
                  <a:cubicBezTo>
                    <a:pt x="13474541" y="49530"/>
                    <a:pt x="13442791" y="30480"/>
                    <a:pt x="13440250" y="50800"/>
                  </a:cubicBezTo>
                  <a:cubicBezTo>
                    <a:pt x="13436441" y="46990"/>
                    <a:pt x="13440250" y="45720"/>
                    <a:pt x="13441521" y="41910"/>
                  </a:cubicBezTo>
                  <a:cubicBezTo>
                    <a:pt x="13427550" y="44450"/>
                    <a:pt x="13417391" y="46990"/>
                    <a:pt x="13408500" y="48260"/>
                  </a:cubicBezTo>
                  <a:cubicBezTo>
                    <a:pt x="13328787" y="50800"/>
                    <a:pt x="13286585" y="45720"/>
                    <a:pt x="13164668" y="27940"/>
                  </a:cubicBezTo>
                  <a:cubicBezTo>
                    <a:pt x="12447237" y="11430"/>
                    <a:pt x="11757942" y="25400"/>
                    <a:pt x="11054579" y="19050"/>
                  </a:cubicBezTo>
                  <a:cubicBezTo>
                    <a:pt x="10341836" y="22860"/>
                    <a:pt x="9638473" y="40640"/>
                    <a:pt x="8906975" y="45720"/>
                  </a:cubicBezTo>
                  <a:cubicBezTo>
                    <a:pt x="8794437" y="77470"/>
                    <a:pt x="8639697" y="62230"/>
                    <a:pt x="8508401" y="90170"/>
                  </a:cubicBezTo>
                  <a:lnTo>
                    <a:pt x="8517781" y="80010"/>
                  </a:lnTo>
                  <a:cubicBezTo>
                    <a:pt x="8405243" y="93980"/>
                    <a:pt x="8377108" y="77470"/>
                    <a:pt x="8231745" y="66040"/>
                  </a:cubicBezTo>
                  <a:cubicBezTo>
                    <a:pt x="8231745" y="77470"/>
                    <a:pt x="8175478" y="68580"/>
                    <a:pt x="8198923" y="87630"/>
                  </a:cubicBezTo>
                  <a:cubicBezTo>
                    <a:pt x="8147343" y="102870"/>
                    <a:pt x="8109829" y="60960"/>
                    <a:pt x="8039493" y="69850"/>
                  </a:cubicBezTo>
                  <a:cubicBezTo>
                    <a:pt x="8034805" y="63500"/>
                    <a:pt x="8039493" y="81280"/>
                    <a:pt x="8025426" y="74930"/>
                  </a:cubicBezTo>
                  <a:cubicBezTo>
                    <a:pt x="7842552" y="97790"/>
                    <a:pt x="8062938" y="64770"/>
                    <a:pt x="7823796" y="46990"/>
                  </a:cubicBezTo>
                  <a:cubicBezTo>
                    <a:pt x="7495559" y="53340"/>
                    <a:pt x="7162634" y="72390"/>
                    <a:pt x="6848464" y="60960"/>
                  </a:cubicBezTo>
                  <a:cubicBezTo>
                    <a:pt x="6867221" y="59690"/>
                    <a:pt x="6876599" y="74930"/>
                    <a:pt x="6843776" y="74930"/>
                  </a:cubicBezTo>
                  <a:cubicBezTo>
                    <a:pt x="6810952" y="44450"/>
                    <a:pt x="6735927" y="82550"/>
                    <a:pt x="6679657" y="71120"/>
                  </a:cubicBezTo>
                  <a:cubicBezTo>
                    <a:pt x="6684346" y="64770"/>
                    <a:pt x="6712481" y="63500"/>
                    <a:pt x="6726548" y="59690"/>
                  </a:cubicBezTo>
                  <a:cubicBezTo>
                    <a:pt x="6585876" y="46990"/>
                    <a:pt x="6463959" y="66040"/>
                    <a:pt x="6332665" y="53340"/>
                  </a:cubicBezTo>
                  <a:cubicBezTo>
                    <a:pt x="6206059" y="66040"/>
                    <a:pt x="6051320" y="39370"/>
                    <a:pt x="5966916" y="54610"/>
                  </a:cubicBezTo>
                  <a:cubicBezTo>
                    <a:pt x="5985672" y="43180"/>
                    <a:pt x="5910646" y="45720"/>
                    <a:pt x="5882512" y="39370"/>
                  </a:cubicBezTo>
                  <a:cubicBezTo>
                    <a:pt x="5788731" y="74930"/>
                    <a:pt x="5629301" y="26670"/>
                    <a:pt x="5516763" y="50800"/>
                  </a:cubicBezTo>
                  <a:lnTo>
                    <a:pt x="5521452" y="44450"/>
                  </a:lnTo>
                  <a:cubicBezTo>
                    <a:pt x="5169771" y="46990"/>
                    <a:pt x="4789954" y="39370"/>
                    <a:pt x="4428895" y="55880"/>
                  </a:cubicBezTo>
                  <a:cubicBezTo>
                    <a:pt x="4222575" y="59690"/>
                    <a:pt x="3992809" y="27940"/>
                    <a:pt x="3767733" y="43180"/>
                  </a:cubicBezTo>
                  <a:cubicBezTo>
                    <a:pt x="3725531" y="48260"/>
                    <a:pt x="3758355" y="55880"/>
                    <a:pt x="3725531" y="58420"/>
                  </a:cubicBezTo>
                  <a:cubicBezTo>
                    <a:pt x="3669262" y="57150"/>
                    <a:pt x="3725531" y="46990"/>
                    <a:pt x="3702086" y="43180"/>
                  </a:cubicBezTo>
                  <a:cubicBezTo>
                    <a:pt x="3589548" y="57150"/>
                    <a:pt x="3444186" y="40640"/>
                    <a:pt x="3303513" y="40640"/>
                  </a:cubicBezTo>
                  <a:cubicBezTo>
                    <a:pt x="3284757" y="45720"/>
                    <a:pt x="3247244" y="48260"/>
                    <a:pt x="3261312" y="55880"/>
                  </a:cubicBezTo>
                  <a:cubicBezTo>
                    <a:pt x="3106571" y="31750"/>
                    <a:pt x="2895562" y="64770"/>
                    <a:pt x="2736133" y="45720"/>
                  </a:cubicBezTo>
                  <a:cubicBezTo>
                    <a:pt x="2792402" y="76200"/>
                    <a:pt x="2642351" y="62230"/>
                    <a:pt x="2586082" y="69850"/>
                  </a:cubicBezTo>
                  <a:cubicBezTo>
                    <a:pt x="2553259" y="68580"/>
                    <a:pt x="2553259" y="60960"/>
                    <a:pt x="2562637" y="54610"/>
                  </a:cubicBezTo>
                  <a:cubicBezTo>
                    <a:pt x="2445409" y="58420"/>
                    <a:pt x="2384451" y="59690"/>
                    <a:pt x="2239090" y="50800"/>
                  </a:cubicBezTo>
                  <a:cubicBezTo>
                    <a:pt x="2173442" y="54610"/>
                    <a:pt x="2154686" y="71120"/>
                    <a:pt x="2074972" y="66040"/>
                  </a:cubicBezTo>
                  <a:cubicBezTo>
                    <a:pt x="2028081" y="44450"/>
                    <a:pt x="1910854" y="64770"/>
                    <a:pt x="1835828" y="57150"/>
                  </a:cubicBezTo>
                  <a:cubicBezTo>
                    <a:pt x="1854585" y="74930"/>
                    <a:pt x="1756113" y="90170"/>
                    <a:pt x="1681088" y="82550"/>
                  </a:cubicBezTo>
                  <a:lnTo>
                    <a:pt x="1704533" y="57150"/>
                  </a:lnTo>
                  <a:cubicBezTo>
                    <a:pt x="1676399" y="58420"/>
                    <a:pt x="1648264"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29507" y="237490"/>
                    <a:pt x="1699844" y="238760"/>
                    <a:pt x="1807693" y="250190"/>
                  </a:cubicBezTo>
                  <a:cubicBezTo>
                    <a:pt x="1760802" y="245110"/>
                    <a:pt x="1807693" y="233680"/>
                    <a:pt x="1831138" y="232410"/>
                  </a:cubicBezTo>
                  <a:lnTo>
                    <a:pt x="1882718" y="250190"/>
                  </a:lnTo>
                  <a:cubicBezTo>
                    <a:pt x="1943676" y="260350"/>
                    <a:pt x="2028080" y="243840"/>
                    <a:pt x="2084349" y="233680"/>
                  </a:cubicBezTo>
                  <a:cubicBezTo>
                    <a:pt x="2093727" y="237490"/>
                    <a:pt x="2098416" y="242570"/>
                    <a:pt x="2098416" y="246380"/>
                  </a:cubicBezTo>
                  <a:cubicBezTo>
                    <a:pt x="2154685" y="257810"/>
                    <a:pt x="2154685" y="236220"/>
                    <a:pt x="2178131" y="232410"/>
                  </a:cubicBezTo>
                  <a:lnTo>
                    <a:pt x="2215644" y="245110"/>
                  </a:lnTo>
                  <a:lnTo>
                    <a:pt x="2225022" y="232410"/>
                  </a:lnTo>
                  <a:cubicBezTo>
                    <a:pt x="2281291" y="224790"/>
                    <a:pt x="2356316" y="228600"/>
                    <a:pt x="2346938" y="248920"/>
                  </a:cubicBezTo>
                  <a:cubicBezTo>
                    <a:pt x="2370384" y="245110"/>
                    <a:pt x="2389140" y="241300"/>
                    <a:pt x="2361005" y="234950"/>
                  </a:cubicBezTo>
                  <a:cubicBezTo>
                    <a:pt x="2417275" y="246380"/>
                    <a:pt x="2567325" y="246380"/>
                    <a:pt x="2665796" y="240030"/>
                  </a:cubicBezTo>
                  <a:cubicBezTo>
                    <a:pt x="2618905" y="234950"/>
                    <a:pt x="2623594" y="228600"/>
                    <a:pt x="2618905" y="215900"/>
                  </a:cubicBezTo>
                  <a:cubicBezTo>
                    <a:pt x="2670485" y="194310"/>
                    <a:pt x="2675175" y="219710"/>
                    <a:pt x="2717376" y="207010"/>
                  </a:cubicBezTo>
                  <a:cubicBezTo>
                    <a:pt x="2717376" y="214630"/>
                    <a:pt x="2764267" y="223520"/>
                    <a:pt x="2717376" y="228600"/>
                  </a:cubicBezTo>
                  <a:cubicBezTo>
                    <a:pt x="2848671" y="256540"/>
                    <a:pt x="3036234" y="233680"/>
                    <a:pt x="3205041" y="240030"/>
                  </a:cubicBezTo>
                  <a:cubicBezTo>
                    <a:pt x="3237865" y="236220"/>
                    <a:pt x="3228487" y="233680"/>
                    <a:pt x="3242554" y="227330"/>
                  </a:cubicBezTo>
                  <a:cubicBezTo>
                    <a:pt x="3350403" y="248920"/>
                    <a:pt x="3477009" y="226060"/>
                    <a:pt x="3589547" y="236220"/>
                  </a:cubicBezTo>
                  <a:cubicBezTo>
                    <a:pt x="3566102" y="227330"/>
                    <a:pt x="3598925" y="201930"/>
                    <a:pt x="3664572" y="200660"/>
                  </a:cubicBezTo>
                  <a:cubicBezTo>
                    <a:pt x="3734908" y="182880"/>
                    <a:pt x="3692707" y="226060"/>
                    <a:pt x="3753665" y="236220"/>
                  </a:cubicBezTo>
                  <a:cubicBezTo>
                    <a:pt x="3786488" y="227330"/>
                    <a:pt x="3842758" y="226060"/>
                    <a:pt x="3866203" y="227330"/>
                  </a:cubicBezTo>
                  <a:lnTo>
                    <a:pt x="3866203" y="229870"/>
                  </a:lnTo>
                  <a:cubicBezTo>
                    <a:pt x="3903716" y="219710"/>
                    <a:pt x="3964674" y="214630"/>
                    <a:pt x="4011565" y="223520"/>
                  </a:cubicBezTo>
                  <a:lnTo>
                    <a:pt x="4002186" y="224790"/>
                  </a:lnTo>
                  <a:cubicBezTo>
                    <a:pt x="4039699" y="226060"/>
                    <a:pt x="4081901" y="237490"/>
                    <a:pt x="4119414" y="236220"/>
                  </a:cubicBezTo>
                  <a:cubicBezTo>
                    <a:pt x="4138171" y="219710"/>
                    <a:pt x="4231952" y="229870"/>
                    <a:pt x="4255397" y="214630"/>
                  </a:cubicBezTo>
                  <a:cubicBezTo>
                    <a:pt x="4260086" y="215900"/>
                    <a:pt x="4255397" y="217170"/>
                    <a:pt x="4264776" y="220980"/>
                  </a:cubicBezTo>
                  <a:lnTo>
                    <a:pt x="4269465" y="207010"/>
                  </a:lnTo>
                  <a:lnTo>
                    <a:pt x="4344490" y="214630"/>
                  </a:lnTo>
                  <a:cubicBezTo>
                    <a:pt x="4325734" y="219710"/>
                    <a:pt x="4325734" y="226060"/>
                    <a:pt x="4302288" y="229870"/>
                  </a:cubicBezTo>
                  <a:cubicBezTo>
                    <a:pt x="4386692" y="240030"/>
                    <a:pt x="4330423" y="217170"/>
                    <a:pt x="4372625" y="209550"/>
                  </a:cubicBezTo>
                  <a:cubicBezTo>
                    <a:pt x="4428894" y="199390"/>
                    <a:pt x="4428894" y="213360"/>
                    <a:pt x="4452339" y="219710"/>
                  </a:cubicBezTo>
                  <a:cubicBezTo>
                    <a:pt x="4428894" y="227330"/>
                    <a:pt x="4410138" y="215900"/>
                    <a:pt x="4396070" y="218440"/>
                  </a:cubicBezTo>
                  <a:cubicBezTo>
                    <a:pt x="4363247" y="229870"/>
                    <a:pt x="4428894" y="223520"/>
                    <a:pt x="4433583" y="231140"/>
                  </a:cubicBezTo>
                  <a:cubicBezTo>
                    <a:pt x="4447650" y="231140"/>
                    <a:pt x="4452339" y="214630"/>
                    <a:pt x="4494541" y="217170"/>
                  </a:cubicBezTo>
                  <a:cubicBezTo>
                    <a:pt x="4532053" y="218440"/>
                    <a:pt x="4616457" y="214630"/>
                    <a:pt x="4607079" y="229870"/>
                  </a:cubicBezTo>
                  <a:cubicBezTo>
                    <a:pt x="4639903" y="222250"/>
                    <a:pt x="4672726" y="223520"/>
                    <a:pt x="4696172" y="215900"/>
                  </a:cubicBezTo>
                  <a:cubicBezTo>
                    <a:pt x="4668038" y="213360"/>
                    <a:pt x="4611768" y="209550"/>
                    <a:pt x="4607079" y="199390"/>
                  </a:cubicBezTo>
                  <a:cubicBezTo>
                    <a:pt x="4635213" y="196850"/>
                    <a:pt x="4686794" y="193040"/>
                    <a:pt x="4696172" y="199390"/>
                  </a:cubicBezTo>
                  <a:lnTo>
                    <a:pt x="4672726" y="203200"/>
                  </a:lnTo>
                  <a:cubicBezTo>
                    <a:pt x="4696172" y="199390"/>
                    <a:pt x="4771197" y="204470"/>
                    <a:pt x="4733685" y="189230"/>
                  </a:cubicBezTo>
                  <a:lnTo>
                    <a:pt x="4789954" y="209550"/>
                  </a:lnTo>
                  <a:cubicBezTo>
                    <a:pt x="4808710" y="198120"/>
                    <a:pt x="4864979" y="198120"/>
                    <a:pt x="4911870" y="195580"/>
                  </a:cubicBezTo>
                  <a:cubicBezTo>
                    <a:pt x="4911870" y="210820"/>
                    <a:pt x="4879047" y="228600"/>
                    <a:pt x="4963450" y="232410"/>
                  </a:cubicBezTo>
                  <a:lnTo>
                    <a:pt x="5038476" y="215900"/>
                  </a:lnTo>
                  <a:cubicBezTo>
                    <a:pt x="5075988" y="214630"/>
                    <a:pt x="5085366" y="218440"/>
                    <a:pt x="5080677" y="227330"/>
                  </a:cubicBezTo>
                  <a:cubicBezTo>
                    <a:pt x="5211972" y="236220"/>
                    <a:pt x="5216661" y="184150"/>
                    <a:pt x="5319821" y="198120"/>
                  </a:cubicBezTo>
                  <a:cubicBezTo>
                    <a:pt x="5277619" y="217170"/>
                    <a:pt x="5310443" y="218440"/>
                    <a:pt x="5357334" y="223520"/>
                  </a:cubicBezTo>
                  <a:cubicBezTo>
                    <a:pt x="5357334" y="220980"/>
                    <a:pt x="5362023" y="214630"/>
                    <a:pt x="5380779" y="213360"/>
                  </a:cubicBezTo>
                  <a:cubicBezTo>
                    <a:pt x="5366712" y="204470"/>
                    <a:pt x="5352644" y="226060"/>
                    <a:pt x="5315132" y="213360"/>
                  </a:cubicBezTo>
                  <a:cubicBezTo>
                    <a:pt x="5305754" y="201930"/>
                    <a:pt x="5357334" y="205740"/>
                    <a:pt x="5380779" y="201930"/>
                  </a:cubicBezTo>
                  <a:cubicBezTo>
                    <a:pt x="5474561" y="242570"/>
                    <a:pt x="5690259" y="212090"/>
                    <a:pt x="5840310" y="231140"/>
                  </a:cubicBezTo>
                  <a:cubicBezTo>
                    <a:pt x="5830931" y="208280"/>
                    <a:pt x="5905957" y="224790"/>
                    <a:pt x="5938780" y="215900"/>
                  </a:cubicBezTo>
                  <a:cubicBezTo>
                    <a:pt x="5929403" y="240030"/>
                    <a:pt x="6023184" y="212090"/>
                    <a:pt x="6065386" y="226060"/>
                  </a:cubicBezTo>
                  <a:lnTo>
                    <a:pt x="6046630" y="207010"/>
                  </a:lnTo>
                  <a:cubicBezTo>
                    <a:pt x="6140411" y="220980"/>
                    <a:pt x="6196681" y="171450"/>
                    <a:pt x="6252950" y="199390"/>
                  </a:cubicBezTo>
                  <a:cubicBezTo>
                    <a:pt x="6304530" y="207010"/>
                    <a:pt x="6234193" y="215900"/>
                    <a:pt x="6215437" y="219710"/>
                  </a:cubicBezTo>
                  <a:cubicBezTo>
                    <a:pt x="6285774" y="245110"/>
                    <a:pt x="6407689" y="199390"/>
                    <a:pt x="6463959" y="227330"/>
                  </a:cubicBezTo>
                  <a:cubicBezTo>
                    <a:pt x="6468648" y="218440"/>
                    <a:pt x="6449891" y="203200"/>
                    <a:pt x="6510849" y="194310"/>
                  </a:cubicBezTo>
                  <a:cubicBezTo>
                    <a:pt x="6562430" y="204470"/>
                    <a:pt x="6660901" y="217170"/>
                    <a:pt x="6651522" y="220980"/>
                  </a:cubicBezTo>
                  <a:cubicBezTo>
                    <a:pt x="6693725" y="215900"/>
                    <a:pt x="6703102" y="209550"/>
                    <a:pt x="6749993" y="217170"/>
                  </a:cubicBezTo>
                  <a:cubicBezTo>
                    <a:pt x="6745304" y="223520"/>
                    <a:pt x="6726547" y="223520"/>
                    <a:pt x="6712480" y="227330"/>
                  </a:cubicBezTo>
                  <a:cubicBezTo>
                    <a:pt x="6782817" y="233680"/>
                    <a:pt x="6843775" y="223520"/>
                    <a:pt x="6904733" y="214630"/>
                  </a:cubicBezTo>
                  <a:cubicBezTo>
                    <a:pt x="6942246" y="232410"/>
                    <a:pt x="7068851" y="223520"/>
                    <a:pt x="7153255" y="233680"/>
                  </a:cubicBezTo>
                  <a:cubicBezTo>
                    <a:pt x="7200146" y="212090"/>
                    <a:pt x="7284549" y="242570"/>
                    <a:pt x="7293928" y="214630"/>
                  </a:cubicBezTo>
                  <a:cubicBezTo>
                    <a:pt x="7293928" y="217170"/>
                    <a:pt x="7303306" y="220980"/>
                    <a:pt x="7307995" y="223520"/>
                  </a:cubicBezTo>
                  <a:cubicBezTo>
                    <a:pt x="7340818" y="215900"/>
                    <a:pt x="7364264" y="196850"/>
                    <a:pt x="7401777" y="195580"/>
                  </a:cubicBezTo>
                  <a:lnTo>
                    <a:pt x="7387709" y="214630"/>
                  </a:lnTo>
                  <a:cubicBezTo>
                    <a:pt x="7378331" y="236220"/>
                    <a:pt x="7481491" y="222250"/>
                    <a:pt x="7504937" y="228600"/>
                  </a:cubicBezTo>
                  <a:cubicBezTo>
                    <a:pt x="7481491" y="215900"/>
                    <a:pt x="7551828" y="229870"/>
                    <a:pt x="7556517" y="217170"/>
                  </a:cubicBezTo>
                  <a:lnTo>
                    <a:pt x="7603408" y="210820"/>
                  </a:lnTo>
                  <a:cubicBezTo>
                    <a:pt x="7678433" y="205740"/>
                    <a:pt x="7612786" y="201930"/>
                    <a:pt x="7701878" y="199390"/>
                  </a:cubicBezTo>
                  <a:cubicBezTo>
                    <a:pt x="7753458" y="198120"/>
                    <a:pt x="7720636" y="220980"/>
                    <a:pt x="7701878" y="218440"/>
                  </a:cubicBezTo>
                  <a:cubicBezTo>
                    <a:pt x="7744081" y="228600"/>
                    <a:pt x="7790972" y="222250"/>
                    <a:pt x="7833173" y="218440"/>
                  </a:cubicBezTo>
                  <a:cubicBezTo>
                    <a:pt x="7814417" y="218440"/>
                    <a:pt x="7809728" y="217170"/>
                    <a:pt x="7828484" y="213360"/>
                  </a:cubicBezTo>
                  <a:cubicBezTo>
                    <a:pt x="7828484" y="215900"/>
                    <a:pt x="7833173" y="217170"/>
                    <a:pt x="7837863" y="218440"/>
                  </a:cubicBezTo>
                  <a:cubicBezTo>
                    <a:pt x="7856619" y="217170"/>
                    <a:pt x="7870685" y="215900"/>
                    <a:pt x="7889442" y="215900"/>
                  </a:cubicBezTo>
                  <a:lnTo>
                    <a:pt x="7889442" y="217170"/>
                  </a:lnTo>
                  <a:cubicBezTo>
                    <a:pt x="7912887" y="215900"/>
                    <a:pt x="7936332" y="214630"/>
                    <a:pt x="7955089" y="213360"/>
                  </a:cubicBezTo>
                  <a:cubicBezTo>
                    <a:pt x="7969157" y="212090"/>
                    <a:pt x="7978535" y="210820"/>
                    <a:pt x="7987912" y="210820"/>
                  </a:cubicBezTo>
                  <a:cubicBezTo>
                    <a:pt x="8016048" y="209550"/>
                    <a:pt x="8025426" y="209550"/>
                    <a:pt x="7997292" y="213360"/>
                  </a:cubicBezTo>
                  <a:cubicBezTo>
                    <a:pt x="7992602" y="212090"/>
                    <a:pt x="7992602" y="210820"/>
                    <a:pt x="7987912" y="210820"/>
                  </a:cubicBezTo>
                  <a:cubicBezTo>
                    <a:pt x="7978535" y="210820"/>
                    <a:pt x="7969157" y="212090"/>
                    <a:pt x="7955089" y="213360"/>
                  </a:cubicBezTo>
                  <a:cubicBezTo>
                    <a:pt x="7936332" y="215900"/>
                    <a:pt x="7917576" y="220980"/>
                    <a:pt x="7903510" y="222250"/>
                  </a:cubicBezTo>
                  <a:cubicBezTo>
                    <a:pt x="7917576" y="222250"/>
                    <a:pt x="7931644" y="223520"/>
                    <a:pt x="7941021" y="226060"/>
                  </a:cubicBezTo>
                  <a:lnTo>
                    <a:pt x="7926955" y="240030"/>
                  </a:lnTo>
                  <a:cubicBezTo>
                    <a:pt x="7959778" y="241300"/>
                    <a:pt x="8044182" y="224790"/>
                    <a:pt x="8044182" y="218440"/>
                  </a:cubicBezTo>
                  <a:cubicBezTo>
                    <a:pt x="8166099" y="231140"/>
                    <a:pt x="8372418" y="220980"/>
                    <a:pt x="8456822" y="212090"/>
                  </a:cubicBezTo>
                  <a:cubicBezTo>
                    <a:pt x="8461511" y="210820"/>
                    <a:pt x="8470890" y="209550"/>
                    <a:pt x="8480267" y="209550"/>
                  </a:cubicBezTo>
                  <a:cubicBezTo>
                    <a:pt x="8475578" y="210820"/>
                    <a:pt x="8466200" y="210820"/>
                    <a:pt x="8456822" y="212090"/>
                  </a:cubicBezTo>
                  <a:cubicBezTo>
                    <a:pt x="8442755" y="215900"/>
                    <a:pt x="8438065" y="219710"/>
                    <a:pt x="8456822" y="214630"/>
                  </a:cubicBezTo>
                  <a:cubicBezTo>
                    <a:pt x="8499023" y="212090"/>
                    <a:pt x="8545914" y="199390"/>
                    <a:pt x="8550604" y="208280"/>
                  </a:cubicBezTo>
                  <a:cubicBezTo>
                    <a:pt x="8592805" y="201930"/>
                    <a:pt x="8588117" y="218440"/>
                    <a:pt x="8653764" y="219710"/>
                  </a:cubicBezTo>
                  <a:cubicBezTo>
                    <a:pt x="8653764" y="222250"/>
                    <a:pt x="8658454" y="212090"/>
                    <a:pt x="8653764" y="208280"/>
                  </a:cubicBezTo>
                  <a:cubicBezTo>
                    <a:pt x="8649074" y="208280"/>
                    <a:pt x="8649074" y="207010"/>
                    <a:pt x="8644385" y="207010"/>
                  </a:cubicBezTo>
                  <a:cubicBezTo>
                    <a:pt x="8649074" y="207010"/>
                    <a:pt x="8653764" y="207010"/>
                    <a:pt x="8653764" y="208280"/>
                  </a:cubicBezTo>
                  <a:cubicBezTo>
                    <a:pt x="8761612" y="227330"/>
                    <a:pt x="8892907" y="194310"/>
                    <a:pt x="9019512" y="207010"/>
                  </a:cubicBezTo>
                  <a:lnTo>
                    <a:pt x="9024202" y="207010"/>
                  </a:lnTo>
                  <a:lnTo>
                    <a:pt x="9019512" y="207010"/>
                  </a:lnTo>
                  <a:cubicBezTo>
                    <a:pt x="9010135" y="208280"/>
                    <a:pt x="8996067" y="215900"/>
                    <a:pt x="8982000" y="220980"/>
                  </a:cubicBezTo>
                  <a:cubicBezTo>
                    <a:pt x="9080471" y="213360"/>
                    <a:pt x="9174253" y="208280"/>
                    <a:pt x="9263345" y="190500"/>
                  </a:cubicBezTo>
                  <a:cubicBezTo>
                    <a:pt x="9253967" y="196850"/>
                    <a:pt x="9258656" y="203200"/>
                    <a:pt x="9235211" y="207010"/>
                  </a:cubicBezTo>
                  <a:cubicBezTo>
                    <a:pt x="9305547" y="207010"/>
                    <a:pt x="9385262" y="203200"/>
                    <a:pt x="9418085" y="189230"/>
                  </a:cubicBezTo>
                  <a:cubicBezTo>
                    <a:pt x="9371194" y="182880"/>
                    <a:pt x="9413396" y="196850"/>
                    <a:pt x="9385262" y="196850"/>
                  </a:cubicBezTo>
                  <a:cubicBezTo>
                    <a:pt x="9333682" y="184150"/>
                    <a:pt x="9422774" y="170180"/>
                    <a:pt x="9469665" y="173990"/>
                  </a:cubicBezTo>
                  <a:lnTo>
                    <a:pt x="9469665" y="176530"/>
                  </a:lnTo>
                  <a:cubicBezTo>
                    <a:pt x="9540001" y="176530"/>
                    <a:pt x="9540001" y="167640"/>
                    <a:pt x="9610338" y="167640"/>
                  </a:cubicBezTo>
                  <a:cubicBezTo>
                    <a:pt x="9652539" y="175260"/>
                    <a:pt x="9572826" y="171450"/>
                    <a:pt x="9591582" y="180340"/>
                  </a:cubicBezTo>
                  <a:cubicBezTo>
                    <a:pt x="9605648" y="203200"/>
                    <a:pt x="9746321" y="195580"/>
                    <a:pt x="9760389" y="198120"/>
                  </a:cubicBezTo>
                  <a:cubicBezTo>
                    <a:pt x="9779146" y="193040"/>
                    <a:pt x="9802591" y="189230"/>
                    <a:pt x="9797902" y="182880"/>
                  </a:cubicBezTo>
                  <a:cubicBezTo>
                    <a:pt x="9849482" y="176530"/>
                    <a:pt x="9821347" y="196850"/>
                    <a:pt x="9858859" y="195580"/>
                  </a:cubicBezTo>
                  <a:lnTo>
                    <a:pt x="10004221" y="152400"/>
                  </a:lnTo>
                  <a:cubicBezTo>
                    <a:pt x="10004221" y="151130"/>
                    <a:pt x="10008911" y="149860"/>
                    <a:pt x="10013600" y="149860"/>
                  </a:cubicBezTo>
                  <a:lnTo>
                    <a:pt x="10004221" y="152400"/>
                  </a:lnTo>
                  <a:cubicBezTo>
                    <a:pt x="9999532" y="158750"/>
                    <a:pt x="10051112" y="171450"/>
                    <a:pt x="10008911" y="180340"/>
                  </a:cubicBezTo>
                  <a:cubicBezTo>
                    <a:pt x="10121449" y="177800"/>
                    <a:pt x="10182407" y="149860"/>
                    <a:pt x="10252744" y="135890"/>
                  </a:cubicBezTo>
                  <a:cubicBezTo>
                    <a:pt x="10285567" y="139700"/>
                    <a:pt x="10393417" y="130810"/>
                    <a:pt x="10430928" y="129540"/>
                  </a:cubicBezTo>
                  <a:cubicBezTo>
                    <a:pt x="10449684" y="142240"/>
                    <a:pt x="10398105" y="128270"/>
                    <a:pt x="10388727" y="138430"/>
                  </a:cubicBezTo>
                  <a:lnTo>
                    <a:pt x="10444996" y="152400"/>
                  </a:lnTo>
                  <a:cubicBezTo>
                    <a:pt x="10369971" y="154940"/>
                    <a:pt x="10454374" y="173990"/>
                    <a:pt x="10412173" y="182880"/>
                  </a:cubicBezTo>
                  <a:cubicBezTo>
                    <a:pt x="10473130" y="175260"/>
                    <a:pt x="10613803" y="184150"/>
                    <a:pt x="10702895" y="187960"/>
                  </a:cubicBezTo>
                  <a:cubicBezTo>
                    <a:pt x="10641938" y="161290"/>
                    <a:pt x="10824812" y="175260"/>
                    <a:pt x="10820122" y="151130"/>
                  </a:cubicBezTo>
                  <a:cubicBezTo>
                    <a:pt x="10923283" y="147320"/>
                    <a:pt x="10871703" y="170180"/>
                    <a:pt x="10913904" y="175260"/>
                  </a:cubicBezTo>
                  <a:cubicBezTo>
                    <a:pt x="11021754" y="166370"/>
                    <a:pt x="11124913" y="172720"/>
                    <a:pt x="11223385" y="170180"/>
                  </a:cubicBezTo>
                  <a:cubicBezTo>
                    <a:pt x="11223385" y="170180"/>
                    <a:pt x="11223385" y="172720"/>
                    <a:pt x="11218695" y="175260"/>
                  </a:cubicBezTo>
                  <a:cubicBezTo>
                    <a:pt x="11307789" y="167640"/>
                    <a:pt x="11457839" y="175260"/>
                    <a:pt x="11546931" y="153670"/>
                  </a:cubicBezTo>
                  <a:cubicBezTo>
                    <a:pt x="11542243" y="158750"/>
                    <a:pt x="11551620" y="162560"/>
                    <a:pt x="11528175" y="166370"/>
                  </a:cubicBezTo>
                  <a:cubicBezTo>
                    <a:pt x="11626647" y="175260"/>
                    <a:pt x="11546931" y="135890"/>
                    <a:pt x="11659470" y="149860"/>
                  </a:cubicBezTo>
                  <a:lnTo>
                    <a:pt x="11631336" y="161290"/>
                  </a:lnTo>
                  <a:cubicBezTo>
                    <a:pt x="11701672" y="149860"/>
                    <a:pt x="11767319" y="171450"/>
                    <a:pt x="11847034" y="153670"/>
                  </a:cubicBezTo>
                  <a:cubicBezTo>
                    <a:pt x="11851722" y="160020"/>
                    <a:pt x="11832966" y="162560"/>
                    <a:pt x="11818899" y="165100"/>
                  </a:cubicBezTo>
                  <a:cubicBezTo>
                    <a:pt x="11893925" y="160020"/>
                    <a:pt x="11973639" y="162560"/>
                    <a:pt x="12034598" y="146050"/>
                  </a:cubicBezTo>
                  <a:cubicBezTo>
                    <a:pt x="12043975" y="153670"/>
                    <a:pt x="12034598" y="160020"/>
                    <a:pt x="12006463" y="165100"/>
                  </a:cubicBezTo>
                  <a:cubicBezTo>
                    <a:pt x="12076799" y="173990"/>
                    <a:pt x="12086177" y="143510"/>
                    <a:pt x="12151825" y="152400"/>
                  </a:cubicBezTo>
                  <a:cubicBezTo>
                    <a:pt x="12170581" y="153670"/>
                    <a:pt x="12208093" y="163830"/>
                    <a:pt x="12194027" y="163830"/>
                  </a:cubicBezTo>
                  <a:cubicBezTo>
                    <a:pt x="12226850" y="153670"/>
                    <a:pt x="12325320" y="153670"/>
                    <a:pt x="12362834" y="149860"/>
                  </a:cubicBezTo>
                  <a:cubicBezTo>
                    <a:pt x="12372211" y="157480"/>
                    <a:pt x="12400346" y="160020"/>
                    <a:pt x="12437858" y="167640"/>
                  </a:cubicBezTo>
                  <a:cubicBezTo>
                    <a:pt x="12756717" y="167640"/>
                    <a:pt x="13084954" y="170180"/>
                    <a:pt x="13403810" y="157480"/>
                  </a:cubicBezTo>
                  <a:cubicBezTo>
                    <a:pt x="13418661" y="156210"/>
                    <a:pt x="13431361" y="153670"/>
                    <a:pt x="13442791" y="151130"/>
                  </a:cubicBezTo>
                  <a:cubicBezTo>
                    <a:pt x="13459300" y="175260"/>
                    <a:pt x="13419930" y="166370"/>
                    <a:pt x="13430091" y="181610"/>
                  </a:cubicBezTo>
                  <a:cubicBezTo>
                    <a:pt x="13428821" y="161290"/>
                    <a:pt x="13446600" y="175260"/>
                    <a:pt x="13475811" y="168910"/>
                  </a:cubicBezTo>
                  <a:lnTo>
                    <a:pt x="13477080" y="171450"/>
                  </a:lnTo>
                  <a:cubicBezTo>
                    <a:pt x="13489780" y="167640"/>
                    <a:pt x="13497400" y="180340"/>
                    <a:pt x="13510100" y="173990"/>
                  </a:cubicBezTo>
                  <a:lnTo>
                    <a:pt x="13510100" y="168910"/>
                  </a:lnTo>
                  <a:cubicBezTo>
                    <a:pt x="13524071" y="156210"/>
                    <a:pt x="13541850" y="195580"/>
                    <a:pt x="13549471" y="168910"/>
                  </a:cubicBezTo>
                  <a:lnTo>
                    <a:pt x="13560900" y="182880"/>
                  </a:lnTo>
                  <a:cubicBezTo>
                    <a:pt x="13574871" y="160020"/>
                    <a:pt x="13583761" y="190500"/>
                    <a:pt x="13601541" y="170180"/>
                  </a:cubicBezTo>
                  <a:lnTo>
                    <a:pt x="13599000" y="173990"/>
                  </a:lnTo>
                  <a:cubicBezTo>
                    <a:pt x="13623130" y="184150"/>
                    <a:pt x="13648530" y="148590"/>
                    <a:pt x="13657421" y="167640"/>
                  </a:cubicBezTo>
                  <a:cubicBezTo>
                    <a:pt x="13677741" y="163830"/>
                    <a:pt x="13700600" y="160020"/>
                    <a:pt x="13704411" y="140970"/>
                  </a:cubicBezTo>
                  <a:cubicBezTo>
                    <a:pt x="13709491" y="147320"/>
                    <a:pt x="13705680" y="158750"/>
                    <a:pt x="13703141" y="165100"/>
                  </a:cubicBezTo>
                  <a:cubicBezTo>
                    <a:pt x="13779341" y="156210"/>
                    <a:pt x="13863161" y="160020"/>
                    <a:pt x="13930471" y="135890"/>
                  </a:cubicBezTo>
                  <a:cubicBezTo>
                    <a:pt x="13934280" y="139700"/>
                    <a:pt x="13929200" y="142240"/>
                    <a:pt x="13927930" y="147320"/>
                  </a:cubicBezTo>
                  <a:cubicBezTo>
                    <a:pt x="13969841" y="125730"/>
                    <a:pt x="14014291" y="170180"/>
                    <a:pt x="14044771" y="129540"/>
                  </a:cubicBezTo>
                  <a:lnTo>
                    <a:pt x="14056200" y="113030"/>
                  </a:lnTo>
                  <a:cubicBezTo>
                    <a:pt x="14066361" y="119380"/>
                    <a:pt x="14065091" y="132080"/>
                    <a:pt x="14072711" y="137160"/>
                  </a:cubicBezTo>
                  <a:cubicBezTo>
                    <a:pt x="14080330" y="125730"/>
                    <a:pt x="14110811" y="134620"/>
                    <a:pt x="14115891" y="119380"/>
                  </a:cubicBezTo>
                  <a:cubicBezTo>
                    <a:pt x="14120971" y="125730"/>
                    <a:pt x="14114621" y="128270"/>
                    <a:pt x="14114621" y="133350"/>
                  </a:cubicBezTo>
                  <a:cubicBezTo>
                    <a:pt x="14133671" y="137160"/>
                    <a:pt x="14156530" y="111760"/>
                    <a:pt x="14174311" y="116840"/>
                  </a:cubicBezTo>
                  <a:lnTo>
                    <a:pt x="14167961" y="124460"/>
                  </a:lnTo>
                  <a:cubicBezTo>
                    <a:pt x="14264480" y="153670"/>
                    <a:pt x="14387671" y="176530"/>
                    <a:pt x="14467680" y="138430"/>
                  </a:cubicBezTo>
                  <a:cubicBezTo>
                    <a:pt x="14489271" y="132080"/>
                    <a:pt x="14477841" y="160020"/>
                    <a:pt x="14486730" y="158750"/>
                  </a:cubicBezTo>
                  <a:cubicBezTo>
                    <a:pt x="14568011" y="128270"/>
                    <a:pt x="14665800" y="176530"/>
                    <a:pt x="14740730" y="128270"/>
                  </a:cubicBezTo>
                  <a:cubicBezTo>
                    <a:pt x="14799150" y="115570"/>
                    <a:pt x="14816930" y="62230"/>
                    <a:pt x="14816930" y="62230"/>
                  </a:cubicBezTo>
                  <a:cubicBezTo>
                    <a:pt x="14678500" y="83820"/>
                    <a:pt x="14554041" y="60960"/>
                    <a:pt x="14414341" y="33020"/>
                  </a:cubicBezTo>
                  <a:close/>
                </a:path>
              </a:pathLst>
            </a:custGeom>
            <a:solidFill>
              <a:srgbClr val="866042"/>
            </a:solidFill>
          </p:spPr>
          <p:txBody>
            <a:bodyPr/>
            <a:lstStyle/>
            <a:p>
              <a:endParaRPr lang="en-US"/>
            </a:p>
          </p:txBody>
        </p:sp>
      </p:grpSp>
      <p:grpSp>
        <p:nvGrpSpPr>
          <p:cNvPr id="17" name="Group 17"/>
          <p:cNvGrpSpPr/>
          <p:nvPr/>
        </p:nvGrpSpPr>
        <p:grpSpPr>
          <a:xfrm>
            <a:off x="1996120" y="4109255"/>
            <a:ext cx="3113497" cy="4541173"/>
            <a:chOff x="0" y="0"/>
            <a:chExt cx="4151329" cy="6054897"/>
          </a:xfrm>
        </p:grpSpPr>
        <p:sp>
          <p:nvSpPr>
            <p:cNvPr id="18" name="TextBox 18"/>
            <p:cNvSpPr txBox="1"/>
            <p:nvPr/>
          </p:nvSpPr>
          <p:spPr>
            <a:xfrm>
              <a:off x="0" y="1844212"/>
              <a:ext cx="4151329" cy="4210685"/>
            </a:xfrm>
            <a:prstGeom prst="rect">
              <a:avLst/>
            </a:prstGeom>
          </p:spPr>
          <p:txBody>
            <a:bodyPr lIns="0" tIns="0" rIns="0" bIns="0" rtlCol="0" anchor="t">
              <a:spAutoFit/>
            </a:bodyPr>
            <a:lstStyle/>
            <a:p>
              <a:pPr>
                <a:lnSpc>
                  <a:spcPts val="4200"/>
                </a:lnSpc>
              </a:pPr>
              <a:r>
                <a:rPr lang="en-US" sz="2800" spc="28">
                  <a:solidFill>
                    <a:srgbClr val="866042"/>
                  </a:solidFill>
                  <a:latin typeface="Vollkorn"/>
                </a:rPr>
                <a:t>In the state of Kentucky, there are more than 238,000 horses; roughly one for every 18 people.</a:t>
              </a:r>
            </a:p>
          </p:txBody>
        </p:sp>
        <p:sp>
          <p:nvSpPr>
            <p:cNvPr id="19" name="TextBox 19"/>
            <p:cNvSpPr txBox="1"/>
            <p:nvPr/>
          </p:nvSpPr>
          <p:spPr>
            <a:xfrm>
              <a:off x="0" y="-66675"/>
              <a:ext cx="4151329" cy="1551728"/>
            </a:xfrm>
            <a:prstGeom prst="rect">
              <a:avLst/>
            </a:prstGeom>
          </p:spPr>
          <p:txBody>
            <a:bodyPr lIns="0" tIns="0" rIns="0" bIns="0" rtlCol="0" anchor="t">
              <a:spAutoFit/>
            </a:bodyPr>
            <a:lstStyle/>
            <a:p>
              <a:pPr algn="l">
                <a:lnSpc>
                  <a:spcPts val="4759"/>
                </a:lnSpc>
              </a:pPr>
              <a:r>
                <a:rPr lang="en-US" sz="3400" spc="136">
                  <a:solidFill>
                    <a:srgbClr val="866042"/>
                  </a:solidFill>
                  <a:latin typeface="Vollkorn Bold Italics"/>
                </a:rPr>
                <a:t>Horse Population</a:t>
              </a:r>
            </a:p>
          </p:txBody>
        </p:sp>
      </p:grpSp>
      <p:grpSp>
        <p:nvGrpSpPr>
          <p:cNvPr id="20" name="Group 20"/>
          <p:cNvGrpSpPr/>
          <p:nvPr/>
        </p:nvGrpSpPr>
        <p:grpSpPr>
          <a:xfrm>
            <a:off x="9795167" y="4109255"/>
            <a:ext cx="3113497" cy="3407698"/>
            <a:chOff x="0" y="0"/>
            <a:chExt cx="4151329" cy="4543597"/>
          </a:xfrm>
        </p:grpSpPr>
        <p:sp>
          <p:nvSpPr>
            <p:cNvPr id="21" name="TextBox 21"/>
            <p:cNvSpPr txBox="1"/>
            <p:nvPr/>
          </p:nvSpPr>
          <p:spPr>
            <a:xfrm>
              <a:off x="0" y="1044112"/>
              <a:ext cx="4151329" cy="3499485"/>
            </a:xfrm>
            <a:prstGeom prst="rect">
              <a:avLst/>
            </a:prstGeom>
          </p:spPr>
          <p:txBody>
            <a:bodyPr lIns="0" tIns="0" rIns="0" bIns="0" rtlCol="0" anchor="t">
              <a:spAutoFit/>
            </a:bodyPr>
            <a:lstStyle/>
            <a:p>
              <a:pPr>
                <a:lnSpc>
                  <a:spcPts val="4200"/>
                </a:lnSpc>
              </a:pPr>
              <a:r>
                <a:rPr lang="en-US" sz="2800" spc="28">
                  <a:solidFill>
                    <a:srgbClr val="866042"/>
                  </a:solidFill>
                  <a:latin typeface="Vollkorn"/>
                </a:rPr>
                <a:t>There are 77 different horse-related attractions throughout the state of Kentucky.</a:t>
              </a:r>
            </a:p>
          </p:txBody>
        </p:sp>
        <p:sp>
          <p:nvSpPr>
            <p:cNvPr id="22" name="TextBox 22"/>
            <p:cNvSpPr txBox="1"/>
            <p:nvPr/>
          </p:nvSpPr>
          <p:spPr>
            <a:xfrm>
              <a:off x="0" y="-66675"/>
              <a:ext cx="4151329" cy="751628"/>
            </a:xfrm>
            <a:prstGeom prst="rect">
              <a:avLst/>
            </a:prstGeom>
          </p:spPr>
          <p:txBody>
            <a:bodyPr lIns="0" tIns="0" rIns="0" bIns="0" rtlCol="0" anchor="t">
              <a:spAutoFit/>
            </a:bodyPr>
            <a:lstStyle/>
            <a:p>
              <a:pPr algn="l">
                <a:lnSpc>
                  <a:spcPts val="4759"/>
                </a:lnSpc>
              </a:pPr>
              <a:r>
                <a:rPr lang="en-US" sz="3400" spc="136">
                  <a:solidFill>
                    <a:srgbClr val="866042"/>
                  </a:solidFill>
                  <a:latin typeface="Vollkorn Bold Italics"/>
                </a:rPr>
                <a:t>Recreation</a:t>
              </a:r>
            </a:p>
          </p:txBody>
        </p:sp>
      </p:grpSp>
      <p:grpSp>
        <p:nvGrpSpPr>
          <p:cNvPr id="23" name="Group 23"/>
          <p:cNvGrpSpPr/>
          <p:nvPr/>
        </p:nvGrpSpPr>
        <p:grpSpPr>
          <a:xfrm>
            <a:off x="5906402" y="4109255"/>
            <a:ext cx="3113497" cy="5007898"/>
            <a:chOff x="0" y="0"/>
            <a:chExt cx="4151329" cy="6677197"/>
          </a:xfrm>
        </p:grpSpPr>
        <p:sp>
          <p:nvSpPr>
            <p:cNvPr id="24" name="TextBox 24"/>
            <p:cNvSpPr txBox="1"/>
            <p:nvPr/>
          </p:nvSpPr>
          <p:spPr>
            <a:xfrm>
              <a:off x="0" y="1044112"/>
              <a:ext cx="4151329" cy="5633085"/>
            </a:xfrm>
            <a:prstGeom prst="rect">
              <a:avLst/>
            </a:prstGeom>
          </p:spPr>
          <p:txBody>
            <a:bodyPr lIns="0" tIns="0" rIns="0" bIns="0" rtlCol="0" anchor="t">
              <a:spAutoFit/>
            </a:bodyPr>
            <a:lstStyle/>
            <a:p>
              <a:pPr>
                <a:lnSpc>
                  <a:spcPts val="4200"/>
                </a:lnSpc>
              </a:pPr>
              <a:r>
                <a:rPr lang="en-US" sz="2800" spc="28">
                  <a:solidFill>
                    <a:srgbClr val="866042"/>
                  </a:solidFill>
                  <a:latin typeface="Vollkorn"/>
                </a:rPr>
                <a:t>In Kentucky, more than 60 job categories are related to the horse industry, including veterinarians, farmers, and breeders.</a:t>
              </a:r>
            </a:p>
          </p:txBody>
        </p:sp>
        <p:sp>
          <p:nvSpPr>
            <p:cNvPr id="25" name="TextBox 25"/>
            <p:cNvSpPr txBox="1"/>
            <p:nvPr/>
          </p:nvSpPr>
          <p:spPr>
            <a:xfrm>
              <a:off x="0" y="-66675"/>
              <a:ext cx="4151329" cy="751628"/>
            </a:xfrm>
            <a:prstGeom prst="rect">
              <a:avLst/>
            </a:prstGeom>
          </p:spPr>
          <p:txBody>
            <a:bodyPr lIns="0" tIns="0" rIns="0" bIns="0" rtlCol="0" anchor="t">
              <a:spAutoFit/>
            </a:bodyPr>
            <a:lstStyle/>
            <a:p>
              <a:pPr algn="l">
                <a:lnSpc>
                  <a:spcPts val="4759"/>
                </a:lnSpc>
              </a:pPr>
              <a:r>
                <a:rPr lang="en-US" sz="3400" spc="136">
                  <a:solidFill>
                    <a:srgbClr val="866042"/>
                  </a:solidFill>
                  <a:latin typeface="Vollkorn Bold Italics"/>
                </a:rPr>
                <a:t>Jobs</a:t>
              </a:r>
            </a:p>
          </p:txBody>
        </p:sp>
      </p:grpSp>
      <p:grpSp>
        <p:nvGrpSpPr>
          <p:cNvPr id="26" name="Group 26"/>
          <p:cNvGrpSpPr/>
          <p:nvPr/>
        </p:nvGrpSpPr>
        <p:grpSpPr>
          <a:xfrm>
            <a:off x="13703575" y="4109255"/>
            <a:ext cx="3113497" cy="2874298"/>
            <a:chOff x="0" y="0"/>
            <a:chExt cx="4151329" cy="3832397"/>
          </a:xfrm>
        </p:grpSpPr>
        <p:sp>
          <p:nvSpPr>
            <p:cNvPr id="27" name="TextBox 27"/>
            <p:cNvSpPr txBox="1"/>
            <p:nvPr/>
          </p:nvSpPr>
          <p:spPr>
            <a:xfrm>
              <a:off x="0" y="1044112"/>
              <a:ext cx="4151329" cy="2788285"/>
            </a:xfrm>
            <a:prstGeom prst="rect">
              <a:avLst/>
            </a:prstGeom>
          </p:spPr>
          <p:txBody>
            <a:bodyPr lIns="0" tIns="0" rIns="0" bIns="0" rtlCol="0" anchor="t">
              <a:spAutoFit/>
            </a:bodyPr>
            <a:lstStyle/>
            <a:p>
              <a:pPr>
                <a:lnSpc>
                  <a:spcPts val="4200"/>
                </a:lnSpc>
              </a:pPr>
              <a:r>
                <a:rPr lang="en-US" sz="2800" spc="28">
                  <a:solidFill>
                    <a:srgbClr val="866042"/>
                  </a:solidFill>
                  <a:latin typeface="Vollkorn"/>
                </a:rPr>
                <a:t>The equine industry creates 60,494 jobs every year in Kentucky.</a:t>
              </a:r>
            </a:p>
          </p:txBody>
        </p:sp>
        <p:sp>
          <p:nvSpPr>
            <p:cNvPr id="28" name="TextBox 28"/>
            <p:cNvSpPr txBox="1"/>
            <p:nvPr/>
          </p:nvSpPr>
          <p:spPr>
            <a:xfrm>
              <a:off x="0" y="-66675"/>
              <a:ext cx="4151329" cy="751628"/>
            </a:xfrm>
            <a:prstGeom prst="rect">
              <a:avLst/>
            </a:prstGeom>
          </p:spPr>
          <p:txBody>
            <a:bodyPr lIns="0" tIns="0" rIns="0" bIns="0" rtlCol="0" anchor="t">
              <a:spAutoFit/>
            </a:bodyPr>
            <a:lstStyle/>
            <a:p>
              <a:pPr algn="l">
                <a:lnSpc>
                  <a:spcPts val="4759"/>
                </a:lnSpc>
              </a:pPr>
              <a:r>
                <a:rPr lang="en-US" sz="3400" spc="136">
                  <a:solidFill>
                    <a:srgbClr val="866042"/>
                  </a:solidFill>
                  <a:latin typeface="Vollkorn Bold Italics"/>
                </a:rPr>
                <a:t>Employment</a:t>
              </a:r>
            </a:p>
          </p:txBody>
        </p:sp>
      </p:grpSp>
      <p:sp>
        <p:nvSpPr>
          <p:cNvPr id="29" name="TextBox 29"/>
          <p:cNvSpPr txBox="1"/>
          <p:nvPr/>
        </p:nvSpPr>
        <p:spPr>
          <a:xfrm>
            <a:off x="1996120" y="2389247"/>
            <a:ext cx="3261209" cy="1306830"/>
          </a:xfrm>
          <a:prstGeom prst="rect">
            <a:avLst/>
          </a:prstGeom>
        </p:spPr>
        <p:txBody>
          <a:bodyPr lIns="0" tIns="0" rIns="0" bIns="0" rtlCol="0" anchor="t">
            <a:spAutoFit/>
          </a:bodyPr>
          <a:lstStyle/>
          <a:p>
            <a:pPr>
              <a:lnSpc>
                <a:spcPts val="10800"/>
              </a:lnSpc>
              <a:spcBef>
                <a:spcPct val="0"/>
              </a:spcBef>
            </a:pPr>
            <a:r>
              <a:rPr lang="en-US" sz="7200">
                <a:solidFill>
                  <a:srgbClr val="866042"/>
                </a:solidFill>
                <a:latin typeface="Vollkorn Bold"/>
              </a:rPr>
              <a:t>238K</a:t>
            </a:r>
          </a:p>
        </p:txBody>
      </p:sp>
      <p:sp>
        <p:nvSpPr>
          <p:cNvPr id="30" name="Freeform 30"/>
          <p:cNvSpPr/>
          <p:nvPr/>
        </p:nvSpPr>
        <p:spPr>
          <a:xfrm>
            <a:off x="1088665" y="9571288"/>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2"/>
            <a:stretch>
              <a:fillRect/>
            </a:stretch>
          </a:blipFill>
        </p:spPr>
        <p:txBody>
          <a:bodyPr/>
          <a:lstStyle/>
          <a:p>
            <a:endParaRPr lang="en-US"/>
          </a:p>
        </p:txBody>
      </p:sp>
      <p:sp>
        <p:nvSpPr>
          <p:cNvPr id="31" name="TextBox 31"/>
          <p:cNvSpPr txBox="1"/>
          <p:nvPr/>
        </p:nvSpPr>
        <p:spPr>
          <a:xfrm>
            <a:off x="5906402" y="2389247"/>
            <a:ext cx="3261209" cy="1306830"/>
          </a:xfrm>
          <a:prstGeom prst="rect">
            <a:avLst/>
          </a:prstGeom>
        </p:spPr>
        <p:txBody>
          <a:bodyPr lIns="0" tIns="0" rIns="0" bIns="0" rtlCol="0" anchor="t">
            <a:spAutoFit/>
          </a:bodyPr>
          <a:lstStyle/>
          <a:p>
            <a:pPr>
              <a:lnSpc>
                <a:spcPts val="10800"/>
              </a:lnSpc>
              <a:spcBef>
                <a:spcPct val="0"/>
              </a:spcBef>
            </a:pPr>
            <a:r>
              <a:rPr lang="en-US" sz="7200">
                <a:solidFill>
                  <a:srgbClr val="866042"/>
                </a:solidFill>
                <a:latin typeface="Vollkorn Bold"/>
              </a:rPr>
              <a:t>60</a:t>
            </a:r>
          </a:p>
        </p:txBody>
      </p:sp>
      <p:sp>
        <p:nvSpPr>
          <p:cNvPr id="32" name="TextBox 32"/>
          <p:cNvSpPr txBox="1"/>
          <p:nvPr/>
        </p:nvSpPr>
        <p:spPr>
          <a:xfrm>
            <a:off x="9795167" y="2389247"/>
            <a:ext cx="3261209" cy="1306830"/>
          </a:xfrm>
          <a:prstGeom prst="rect">
            <a:avLst/>
          </a:prstGeom>
        </p:spPr>
        <p:txBody>
          <a:bodyPr lIns="0" tIns="0" rIns="0" bIns="0" rtlCol="0" anchor="t">
            <a:spAutoFit/>
          </a:bodyPr>
          <a:lstStyle/>
          <a:p>
            <a:pPr>
              <a:lnSpc>
                <a:spcPts val="10800"/>
              </a:lnSpc>
              <a:spcBef>
                <a:spcPct val="0"/>
              </a:spcBef>
            </a:pPr>
            <a:r>
              <a:rPr lang="en-US" sz="7200">
                <a:solidFill>
                  <a:srgbClr val="866042"/>
                </a:solidFill>
                <a:latin typeface="Vollkorn Bold"/>
              </a:rPr>
              <a:t>77</a:t>
            </a:r>
          </a:p>
        </p:txBody>
      </p:sp>
      <p:sp>
        <p:nvSpPr>
          <p:cNvPr id="33" name="TextBox 33"/>
          <p:cNvSpPr txBox="1"/>
          <p:nvPr/>
        </p:nvSpPr>
        <p:spPr>
          <a:xfrm>
            <a:off x="13703575" y="2389247"/>
            <a:ext cx="3261209" cy="1306830"/>
          </a:xfrm>
          <a:prstGeom prst="rect">
            <a:avLst/>
          </a:prstGeom>
        </p:spPr>
        <p:txBody>
          <a:bodyPr lIns="0" tIns="0" rIns="0" bIns="0" rtlCol="0" anchor="t">
            <a:spAutoFit/>
          </a:bodyPr>
          <a:lstStyle/>
          <a:p>
            <a:pPr>
              <a:lnSpc>
                <a:spcPts val="10800"/>
              </a:lnSpc>
              <a:spcBef>
                <a:spcPct val="0"/>
              </a:spcBef>
            </a:pPr>
            <a:r>
              <a:rPr lang="en-US" sz="7200">
                <a:solidFill>
                  <a:srgbClr val="866042"/>
                </a:solidFill>
                <a:latin typeface="Vollkorn Bold"/>
              </a:rPr>
              <a:t>60,494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EFEC"/>
        </a:solidFill>
        <a:effectLst/>
      </p:bgPr>
    </p:bg>
    <p:spTree>
      <p:nvGrpSpPr>
        <p:cNvPr id="1" name=""/>
        <p:cNvGrpSpPr/>
        <p:nvPr/>
      </p:nvGrpSpPr>
      <p:grpSpPr>
        <a:xfrm>
          <a:off x="0" y="0"/>
          <a:ext cx="0" cy="0"/>
          <a:chOff x="0" y="0"/>
          <a:chExt cx="0" cy="0"/>
        </a:xfrm>
      </p:grpSpPr>
      <p:sp>
        <p:nvSpPr>
          <p:cNvPr id="2" name="AutoShape 2"/>
          <p:cNvSpPr/>
          <p:nvPr/>
        </p:nvSpPr>
        <p:spPr>
          <a:xfrm>
            <a:off x="-178463" y="-167966"/>
            <a:ext cx="18644927" cy="3316970"/>
          </a:xfrm>
          <a:prstGeom prst="rect">
            <a:avLst/>
          </a:prstGeom>
          <a:solidFill>
            <a:srgbClr val="866042"/>
          </a:solidFill>
        </p:spPr>
        <p:txBody>
          <a:bodyPr/>
          <a:lstStyle/>
          <a:p>
            <a:endParaRPr lang="en-US"/>
          </a:p>
        </p:txBody>
      </p:sp>
      <p:grpSp>
        <p:nvGrpSpPr>
          <p:cNvPr id="3" name="Group 3"/>
          <p:cNvGrpSpPr/>
          <p:nvPr/>
        </p:nvGrpSpPr>
        <p:grpSpPr>
          <a:xfrm rot="-5400000">
            <a:off x="6455936" y="6167495"/>
            <a:ext cx="5491783" cy="115654"/>
            <a:chOff x="0" y="0"/>
            <a:chExt cx="16885524" cy="355600"/>
          </a:xfrm>
        </p:grpSpPr>
        <p:sp>
          <p:nvSpPr>
            <p:cNvPr id="4" name="Freeform 4"/>
            <p:cNvSpPr/>
            <p:nvPr/>
          </p:nvSpPr>
          <p:spPr>
            <a:xfrm>
              <a:off x="92710" y="21590"/>
              <a:ext cx="16753445" cy="293370"/>
            </a:xfrm>
            <a:custGeom>
              <a:avLst/>
              <a:gdLst/>
              <a:ahLst/>
              <a:cxnLst/>
              <a:rect l="l" t="t" r="r" b="b"/>
              <a:pathLst>
                <a:path w="16753445" h="293370">
                  <a:moveTo>
                    <a:pt x="16350855" y="33020"/>
                  </a:moveTo>
                  <a:cubicBezTo>
                    <a:pt x="16303864" y="36830"/>
                    <a:pt x="16242905" y="45720"/>
                    <a:pt x="16199725" y="36830"/>
                  </a:cubicBezTo>
                  <a:cubicBezTo>
                    <a:pt x="16018114" y="41910"/>
                    <a:pt x="15836505" y="0"/>
                    <a:pt x="15651084" y="17780"/>
                  </a:cubicBezTo>
                  <a:cubicBezTo>
                    <a:pt x="15661245" y="24130"/>
                    <a:pt x="15651084" y="34290"/>
                    <a:pt x="15640925" y="38100"/>
                  </a:cubicBezTo>
                  <a:lnTo>
                    <a:pt x="15638384" y="31750"/>
                  </a:lnTo>
                  <a:lnTo>
                    <a:pt x="15624414" y="44450"/>
                  </a:lnTo>
                  <a:cubicBezTo>
                    <a:pt x="15610445" y="45720"/>
                    <a:pt x="15616795" y="29210"/>
                    <a:pt x="15628225" y="26670"/>
                  </a:cubicBezTo>
                  <a:cubicBezTo>
                    <a:pt x="15554564" y="26670"/>
                    <a:pt x="15488525" y="33020"/>
                    <a:pt x="15416134" y="29210"/>
                  </a:cubicBezTo>
                  <a:cubicBezTo>
                    <a:pt x="15411055" y="49530"/>
                    <a:pt x="15379305" y="30480"/>
                    <a:pt x="15376764" y="50800"/>
                  </a:cubicBezTo>
                  <a:cubicBezTo>
                    <a:pt x="15372955" y="46990"/>
                    <a:pt x="15376764" y="45720"/>
                    <a:pt x="15378034" y="41910"/>
                  </a:cubicBezTo>
                  <a:cubicBezTo>
                    <a:pt x="15364064" y="44450"/>
                    <a:pt x="15353905" y="46990"/>
                    <a:pt x="15345014" y="48260"/>
                  </a:cubicBezTo>
                  <a:cubicBezTo>
                    <a:pt x="15252211" y="50800"/>
                    <a:pt x="15203080" y="45720"/>
                    <a:pt x="15061143" y="27940"/>
                  </a:cubicBezTo>
                  <a:cubicBezTo>
                    <a:pt x="14225904" y="11430"/>
                    <a:pt x="13423422" y="25400"/>
                    <a:pt x="12604560" y="19050"/>
                  </a:cubicBezTo>
                  <a:cubicBezTo>
                    <a:pt x="11774780" y="22860"/>
                    <a:pt x="10955918" y="40640"/>
                    <a:pt x="10104302" y="45720"/>
                  </a:cubicBezTo>
                  <a:cubicBezTo>
                    <a:pt x="9973285" y="77470"/>
                    <a:pt x="9793136" y="62230"/>
                    <a:pt x="9640280" y="90170"/>
                  </a:cubicBezTo>
                  <a:lnTo>
                    <a:pt x="9651200" y="80010"/>
                  </a:lnTo>
                  <a:cubicBezTo>
                    <a:pt x="9520182" y="93980"/>
                    <a:pt x="9487427" y="77470"/>
                    <a:pt x="9318195" y="66040"/>
                  </a:cubicBezTo>
                  <a:cubicBezTo>
                    <a:pt x="9318195" y="77470"/>
                    <a:pt x="9252688" y="68580"/>
                    <a:pt x="9279983" y="87630"/>
                  </a:cubicBezTo>
                  <a:cubicBezTo>
                    <a:pt x="9219933" y="102870"/>
                    <a:pt x="9176259" y="60960"/>
                    <a:pt x="9094373" y="69850"/>
                  </a:cubicBezTo>
                  <a:cubicBezTo>
                    <a:pt x="9088916" y="63500"/>
                    <a:pt x="9094373" y="81280"/>
                    <a:pt x="9077997" y="74930"/>
                  </a:cubicBezTo>
                  <a:cubicBezTo>
                    <a:pt x="8865093" y="97790"/>
                    <a:pt x="9121669" y="64770"/>
                    <a:pt x="8843257" y="46990"/>
                  </a:cubicBezTo>
                  <a:cubicBezTo>
                    <a:pt x="8461122" y="53340"/>
                    <a:pt x="8073527" y="72390"/>
                    <a:pt x="7707768" y="60960"/>
                  </a:cubicBezTo>
                  <a:cubicBezTo>
                    <a:pt x="7729606" y="59690"/>
                    <a:pt x="7740523" y="74930"/>
                    <a:pt x="7702310" y="74930"/>
                  </a:cubicBezTo>
                  <a:cubicBezTo>
                    <a:pt x="7664096" y="44450"/>
                    <a:pt x="7576751" y="82550"/>
                    <a:pt x="7511242" y="71120"/>
                  </a:cubicBezTo>
                  <a:cubicBezTo>
                    <a:pt x="7516701" y="64770"/>
                    <a:pt x="7549455" y="63500"/>
                    <a:pt x="7565833" y="59690"/>
                  </a:cubicBezTo>
                  <a:cubicBezTo>
                    <a:pt x="7402060" y="46990"/>
                    <a:pt x="7260124" y="66040"/>
                    <a:pt x="7107271" y="53340"/>
                  </a:cubicBezTo>
                  <a:cubicBezTo>
                    <a:pt x="6959875" y="66040"/>
                    <a:pt x="6779726" y="39370"/>
                    <a:pt x="6681463" y="54610"/>
                  </a:cubicBezTo>
                  <a:cubicBezTo>
                    <a:pt x="6703299" y="43180"/>
                    <a:pt x="6615953" y="45720"/>
                    <a:pt x="6583200" y="39370"/>
                  </a:cubicBezTo>
                  <a:cubicBezTo>
                    <a:pt x="6474018" y="74930"/>
                    <a:pt x="6288409" y="26670"/>
                    <a:pt x="6157391" y="50800"/>
                  </a:cubicBezTo>
                  <a:lnTo>
                    <a:pt x="6162851" y="44450"/>
                  </a:lnTo>
                  <a:cubicBezTo>
                    <a:pt x="5753420" y="46990"/>
                    <a:pt x="5311235" y="39370"/>
                    <a:pt x="4890886" y="55880"/>
                  </a:cubicBezTo>
                  <a:cubicBezTo>
                    <a:pt x="4650687" y="59690"/>
                    <a:pt x="4383192" y="27940"/>
                    <a:pt x="4121156" y="43180"/>
                  </a:cubicBezTo>
                  <a:cubicBezTo>
                    <a:pt x="4072025" y="48260"/>
                    <a:pt x="4110238" y="55880"/>
                    <a:pt x="4072025" y="58420"/>
                  </a:cubicBezTo>
                  <a:cubicBezTo>
                    <a:pt x="4006516" y="57150"/>
                    <a:pt x="4072025" y="46990"/>
                    <a:pt x="4044729" y="43180"/>
                  </a:cubicBezTo>
                  <a:cubicBezTo>
                    <a:pt x="3913712" y="57150"/>
                    <a:pt x="3744480" y="40640"/>
                    <a:pt x="3580708" y="40640"/>
                  </a:cubicBezTo>
                  <a:cubicBezTo>
                    <a:pt x="3558872" y="45720"/>
                    <a:pt x="3515199" y="48260"/>
                    <a:pt x="3531577" y="55880"/>
                  </a:cubicBezTo>
                  <a:cubicBezTo>
                    <a:pt x="3351427" y="31750"/>
                    <a:pt x="3105769" y="64770"/>
                    <a:pt x="2920160" y="45720"/>
                  </a:cubicBezTo>
                  <a:cubicBezTo>
                    <a:pt x="2985669" y="76200"/>
                    <a:pt x="2810978" y="62230"/>
                    <a:pt x="2745469" y="69850"/>
                  </a:cubicBezTo>
                  <a:cubicBezTo>
                    <a:pt x="2707256" y="68580"/>
                    <a:pt x="2707256" y="60960"/>
                    <a:pt x="2718174" y="54610"/>
                  </a:cubicBezTo>
                  <a:cubicBezTo>
                    <a:pt x="2581697" y="58420"/>
                    <a:pt x="2510729" y="59690"/>
                    <a:pt x="2341498" y="50800"/>
                  </a:cubicBezTo>
                  <a:cubicBezTo>
                    <a:pt x="2265071" y="54610"/>
                    <a:pt x="2243234" y="71120"/>
                    <a:pt x="2150430" y="66040"/>
                  </a:cubicBezTo>
                  <a:cubicBezTo>
                    <a:pt x="2095840" y="44450"/>
                    <a:pt x="1959363" y="64770"/>
                    <a:pt x="1872017" y="57150"/>
                  </a:cubicBezTo>
                  <a:cubicBezTo>
                    <a:pt x="1893854" y="74930"/>
                    <a:pt x="1779213" y="90170"/>
                    <a:pt x="1691868" y="82550"/>
                  </a:cubicBezTo>
                  <a:lnTo>
                    <a:pt x="1719163" y="57150"/>
                  </a:lnTo>
                  <a:cubicBezTo>
                    <a:pt x="1686409" y="58420"/>
                    <a:pt x="1653654" y="59690"/>
                    <a:pt x="1615441"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31817" y="237490"/>
                    <a:pt x="1713704" y="238760"/>
                    <a:pt x="1839262" y="250190"/>
                  </a:cubicBezTo>
                  <a:cubicBezTo>
                    <a:pt x="1784672" y="245110"/>
                    <a:pt x="1839262" y="233680"/>
                    <a:pt x="1866558" y="232410"/>
                  </a:cubicBezTo>
                  <a:lnTo>
                    <a:pt x="1926607" y="250190"/>
                  </a:lnTo>
                  <a:cubicBezTo>
                    <a:pt x="1997575" y="260350"/>
                    <a:pt x="2095839" y="243840"/>
                    <a:pt x="2161348" y="233680"/>
                  </a:cubicBezTo>
                  <a:cubicBezTo>
                    <a:pt x="2172266" y="237490"/>
                    <a:pt x="2177725" y="242570"/>
                    <a:pt x="2177725" y="246380"/>
                  </a:cubicBezTo>
                  <a:cubicBezTo>
                    <a:pt x="2243234" y="257810"/>
                    <a:pt x="2243234" y="236220"/>
                    <a:pt x="2270529" y="232410"/>
                  </a:cubicBezTo>
                  <a:lnTo>
                    <a:pt x="2314202" y="245110"/>
                  </a:lnTo>
                  <a:lnTo>
                    <a:pt x="2325120" y="232410"/>
                  </a:lnTo>
                  <a:cubicBezTo>
                    <a:pt x="2390629" y="224790"/>
                    <a:pt x="2477974" y="228600"/>
                    <a:pt x="2467056" y="248920"/>
                  </a:cubicBezTo>
                  <a:cubicBezTo>
                    <a:pt x="2494351" y="245110"/>
                    <a:pt x="2516187" y="241300"/>
                    <a:pt x="2483433" y="234950"/>
                  </a:cubicBezTo>
                  <a:cubicBezTo>
                    <a:pt x="2548942" y="246380"/>
                    <a:pt x="2723632" y="246380"/>
                    <a:pt x="2838273" y="240030"/>
                  </a:cubicBezTo>
                  <a:cubicBezTo>
                    <a:pt x="2783682" y="234950"/>
                    <a:pt x="2789141" y="228600"/>
                    <a:pt x="2783682" y="215900"/>
                  </a:cubicBezTo>
                  <a:cubicBezTo>
                    <a:pt x="2843732" y="194310"/>
                    <a:pt x="2849191" y="219710"/>
                    <a:pt x="2898323" y="207010"/>
                  </a:cubicBezTo>
                  <a:cubicBezTo>
                    <a:pt x="2898323" y="214630"/>
                    <a:pt x="2952913" y="223520"/>
                    <a:pt x="2898323" y="228600"/>
                  </a:cubicBezTo>
                  <a:cubicBezTo>
                    <a:pt x="3051177" y="256540"/>
                    <a:pt x="3269540" y="233680"/>
                    <a:pt x="3466066" y="240030"/>
                  </a:cubicBezTo>
                  <a:cubicBezTo>
                    <a:pt x="3504281" y="236220"/>
                    <a:pt x="3493361" y="233680"/>
                    <a:pt x="3509739" y="227330"/>
                  </a:cubicBezTo>
                  <a:cubicBezTo>
                    <a:pt x="3635298" y="248920"/>
                    <a:pt x="3782693" y="226060"/>
                    <a:pt x="3913711" y="236220"/>
                  </a:cubicBezTo>
                  <a:cubicBezTo>
                    <a:pt x="3886416" y="227330"/>
                    <a:pt x="3924629" y="201930"/>
                    <a:pt x="4001056" y="200660"/>
                  </a:cubicBezTo>
                  <a:cubicBezTo>
                    <a:pt x="4082942" y="182880"/>
                    <a:pt x="4033811" y="226060"/>
                    <a:pt x="4104779" y="236220"/>
                  </a:cubicBezTo>
                  <a:cubicBezTo>
                    <a:pt x="4142992" y="227330"/>
                    <a:pt x="4208501" y="226060"/>
                    <a:pt x="4235796" y="227330"/>
                  </a:cubicBezTo>
                  <a:lnTo>
                    <a:pt x="4235796" y="229870"/>
                  </a:lnTo>
                  <a:cubicBezTo>
                    <a:pt x="4279469" y="219710"/>
                    <a:pt x="4350437" y="214630"/>
                    <a:pt x="4405028" y="223520"/>
                  </a:cubicBezTo>
                  <a:lnTo>
                    <a:pt x="4394109" y="224790"/>
                  </a:lnTo>
                  <a:cubicBezTo>
                    <a:pt x="4437782" y="226060"/>
                    <a:pt x="4486914" y="237490"/>
                    <a:pt x="4530586" y="236220"/>
                  </a:cubicBezTo>
                  <a:cubicBezTo>
                    <a:pt x="4552423" y="219710"/>
                    <a:pt x="4661604" y="229870"/>
                    <a:pt x="4688900" y="214630"/>
                  </a:cubicBezTo>
                  <a:cubicBezTo>
                    <a:pt x="4694358" y="215900"/>
                    <a:pt x="4688900" y="217170"/>
                    <a:pt x="4699818" y="220980"/>
                  </a:cubicBezTo>
                  <a:lnTo>
                    <a:pt x="4705277" y="207010"/>
                  </a:lnTo>
                  <a:lnTo>
                    <a:pt x="4792622" y="214630"/>
                  </a:lnTo>
                  <a:cubicBezTo>
                    <a:pt x="4770786" y="219710"/>
                    <a:pt x="4770786" y="226060"/>
                    <a:pt x="4743490" y="229870"/>
                  </a:cubicBezTo>
                  <a:cubicBezTo>
                    <a:pt x="4841754" y="240030"/>
                    <a:pt x="4776244" y="217170"/>
                    <a:pt x="4825377" y="209550"/>
                  </a:cubicBezTo>
                  <a:cubicBezTo>
                    <a:pt x="4890885" y="199390"/>
                    <a:pt x="4890885" y="213360"/>
                    <a:pt x="4918181" y="219710"/>
                  </a:cubicBezTo>
                  <a:cubicBezTo>
                    <a:pt x="4890885" y="227330"/>
                    <a:pt x="4869049" y="215900"/>
                    <a:pt x="4852672" y="218440"/>
                  </a:cubicBezTo>
                  <a:cubicBezTo>
                    <a:pt x="4814458" y="229870"/>
                    <a:pt x="4890885" y="223520"/>
                    <a:pt x="4896345" y="231140"/>
                  </a:cubicBezTo>
                  <a:cubicBezTo>
                    <a:pt x="4912721" y="231140"/>
                    <a:pt x="4918181" y="214630"/>
                    <a:pt x="4967312" y="217170"/>
                  </a:cubicBezTo>
                  <a:cubicBezTo>
                    <a:pt x="5010985" y="218440"/>
                    <a:pt x="5109248" y="214630"/>
                    <a:pt x="5098330" y="229870"/>
                  </a:cubicBezTo>
                  <a:cubicBezTo>
                    <a:pt x="5136544" y="222250"/>
                    <a:pt x="5174757" y="223520"/>
                    <a:pt x="5202052" y="215900"/>
                  </a:cubicBezTo>
                  <a:cubicBezTo>
                    <a:pt x="5169298" y="213360"/>
                    <a:pt x="5103789" y="209550"/>
                    <a:pt x="5098330" y="199390"/>
                  </a:cubicBezTo>
                  <a:cubicBezTo>
                    <a:pt x="5131084" y="196850"/>
                    <a:pt x="5191135" y="193040"/>
                    <a:pt x="5202052" y="199390"/>
                  </a:cubicBezTo>
                  <a:lnTo>
                    <a:pt x="5174757" y="203200"/>
                  </a:lnTo>
                  <a:cubicBezTo>
                    <a:pt x="5202052" y="199390"/>
                    <a:pt x="5289398" y="204470"/>
                    <a:pt x="5245725" y="189230"/>
                  </a:cubicBezTo>
                  <a:lnTo>
                    <a:pt x="5311234" y="209550"/>
                  </a:lnTo>
                  <a:cubicBezTo>
                    <a:pt x="5333071" y="198120"/>
                    <a:pt x="5398579" y="198120"/>
                    <a:pt x="5453170" y="195580"/>
                  </a:cubicBezTo>
                  <a:cubicBezTo>
                    <a:pt x="5453170" y="210820"/>
                    <a:pt x="5414957" y="228600"/>
                    <a:pt x="5513220" y="232410"/>
                  </a:cubicBezTo>
                  <a:lnTo>
                    <a:pt x="5600565" y="215900"/>
                  </a:lnTo>
                  <a:cubicBezTo>
                    <a:pt x="5644238" y="214630"/>
                    <a:pt x="5655156" y="218440"/>
                    <a:pt x="5649696" y="227330"/>
                  </a:cubicBezTo>
                  <a:cubicBezTo>
                    <a:pt x="5802551" y="236220"/>
                    <a:pt x="5808010" y="184150"/>
                    <a:pt x="5928110" y="198120"/>
                  </a:cubicBezTo>
                  <a:cubicBezTo>
                    <a:pt x="5878978" y="217170"/>
                    <a:pt x="5917191" y="218440"/>
                    <a:pt x="5971782" y="223520"/>
                  </a:cubicBezTo>
                  <a:cubicBezTo>
                    <a:pt x="5971782" y="220980"/>
                    <a:pt x="5977241" y="214630"/>
                    <a:pt x="5999078" y="213360"/>
                  </a:cubicBezTo>
                  <a:cubicBezTo>
                    <a:pt x="5982700" y="204470"/>
                    <a:pt x="5966323" y="226060"/>
                    <a:pt x="5922650" y="213360"/>
                  </a:cubicBezTo>
                  <a:cubicBezTo>
                    <a:pt x="5911732" y="201930"/>
                    <a:pt x="5971782" y="205740"/>
                    <a:pt x="5999078" y="201930"/>
                  </a:cubicBezTo>
                  <a:cubicBezTo>
                    <a:pt x="6108259" y="242570"/>
                    <a:pt x="6359376" y="212090"/>
                    <a:pt x="6534067" y="231140"/>
                  </a:cubicBezTo>
                  <a:cubicBezTo>
                    <a:pt x="6523148" y="208280"/>
                    <a:pt x="6610494" y="224790"/>
                    <a:pt x="6648707" y="215900"/>
                  </a:cubicBezTo>
                  <a:cubicBezTo>
                    <a:pt x="6637789" y="240030"/>
                    <a:pt x="6746971" y="212090"/>
                    <a:pt x="6796102" y="226060"/>
                  </a:cubicBezTo>
                  <a:lnTo>
                    <a:pt x="6774266" y="207010"/>
                  </a:lnTo>
                  <a:cubicBezTo>
                    <a:pt x="6883448" y="220980"/>
                    <a:pt x="6948956" y="171450"/>
                    <a:pt x="7014465" y="199390"/>
                  </a:cubicBezTo>
                  <a:cubicBezTo>
                    <a:pt x="7074515" y="207010"/>
                    <a:pt x="6992629" y="215900"/>
                    <a:pt x="6970793" y="219710"/>
                  </a:cubicBezTo>
                  <a:cubicBezTo>
                    <a:pt x="7052679" y="245110"/>
                    <a:pt x="7194615" y="199390"/>
                    <a:pt x="7260123" y="227330"/>
                  </a:cubicBezTo>
                  <a:cubicBezTo>
                    <a:pt x="7265583" y="218440"/>
                    <a:pt x="7243747" y="203200"/>
                    <a:pt x="7314715" y="194310"/>
                  </a:cubicBezTo>
                  <a:cubicBezTo>
                    <a:pt x="7374764" y="204470"/>
                    <a:pt x="7489405" y="217170"/>
                    <a:pt x="7478487" y="220980"/>
                  </a:cubicBezTo>
                  <a:cubicBezTo>
                    <a:pt x="7527619" y="215900"/>
                    <a:pt x="7538537" y="209550"/>
                    <a:pt x="7593128" y="217170"/>
                  </a:cubicBezTo>
                  <a:cubicBezTo>
                    <a:pt x="7587668" y="223520"/>
                    <a:pt x="7565832" y="223520"/>
                    <a:pt x="7549455" y="227330"/>
                  </a:cubicBezTo>
                  <a:cubicBezTo>
                    <a:pt x="7631341" y="233680"/>
                    <a:pt x="7702309" y="223520"/>
                    <a:pt x="7773277" y="214630"/>
                  </a:cubicBezTo>
                  <a:cubicBezTo>
                    <a:pt x="7816950" y="232410"/>
                    <a:pt x="7964345" y="223520"/>
                    <a:pt x="8062608" y="233680"/>
                  </a:cubicBezTo>
                  <a:cubicBezTo>
                    <a:pt x="8117199" y="212090"/>
                    <a:pt x="8215462" y="242570"/>
                    <a:pt x="8226381" y="214630"/>
                  </a:cubicBezTo>
                  <a:cubicBezTo>
                    <a:pt x="8226381" y="217170"/>
                    <a:pt x="8237299" y="220980"/>
                    <a:pt x="8242757" y="223520"/>
                  </a:cubicBezTo>
                  <a:cubicBezTo>
                    <a:pt x="8280971" y="215900"/>
                    <a:pt x="8308266" y="196850"/>
                    <a:pt x="8351939" y="195580"/>
                  </a:cubicBezTo>
                  <a:lnTo>
                    <a:pt x="8335562" y="214630"/>
                  </a:lnTo>
                  <a:cubicBezTo>
                    <a:pt x="8324643" y="236220"/>
                    <a:pt x="8444743" y="222250"/>
                    <a:pt x="8472039" y="228600"/>
                  </a:cubicBezTo>
                  <a:cubicBezTo>
                    <a:pt x="8444743" y="215900"/>
                    <a:pt x="8526630" y="229870"/>
                    <a:pt x="8532089" y="217170"/>
                  </a:cubicBezTo>
                  <a:lnTo>
                    <a:pt x="8586680" y="210820"/>
                  </a:lnTo>
                  <a:cubicBezTo>
                    <a:pt x="8674024" y="205740"/>
                    <a:pt x="8597597" y="201930"/>
                    <a:pt x="8701319" y="199390"/>
                  </a:cubicBezTo>
                  <a:cubicBezTo>
                    <a:pt x="8761369" y="198120"/>
                    <a:pt x="8723157" y="220980"/>
                    <a:pt x="8701319" y="218440"/>
                  </a:cubicBezTo>
                  <a:cubicBezTo>
                    <a:pt x="8750452" y="228600"/>
                    <a:pt x="8805043" y="222250"/>
                    <a:pt x="8854174" y="218440"/>
                  </a:cubicBezTo>
                  <a:cubicBezTo>
                    <a:pt x="8832338" y="218440"/>
                    <a:pt x="8826879" y="217170"/>
                    <a:pt x="8848715" y="213360"/>
                  </a:cubicBezTo>
                  <a:cubicBezTo>
                    <a:pt x="8848715" y="215900"/>
                    <a:pt x="8854174" y="217170"/>
                    <a:pt x="8859633" y="218440"/>
                  </a:cubicBezTo>
                  <a:cubicBezTo>
                    <a:pt x="8881469" y="217170"/>
                    <a:pt x="8897846" y="215900"/>
                    <a:pt x="8919682" y="215900"/>
                  </a:cubicBezTo>
                  <a:lnTo>
                    <a:pt x="8919682" y="217170"/>
                  </a:lnTo>
                  <a:cubicBezTo>
                    <a:pt x="8946978" y="215900"/>
                    <a:pt x="8974273" y="214630"/>
                    <a:pt x="8996110" y="213360"/>
                  </a:cubicBezTo>
                  <a:cubicBezTo>
                    <a:pt x="9012487" y="212090"/>
                    <a:pt x="9023406" y="210820"/>
                    <a:pt x="9034323" y="210820"/>
                  </a:cubicBezTo>
                  <a:cubicBezTo>
                    <a:pt x="9067078" y="209550"/>
                    <a:pt x="9077997" y="209550"/>
                    <a:pt x="9045242" y="213360"/>
                  </a:cubicBezTo>
                  <a:cubicBezTo>
                    <a:pt x="9039782" y="212090"/>
                    <a:pt x="9039782" y="210820"/>
                    <a:pt x="9034323" y="210820"/>
                  </a:cubicBezTo>
                  <a:cubicBezTo>
                    <a:pt x="9023406" y="210820"/>
                    <a:pt x="9012487" y="212090"/>
                    <a:pt x="8996110" y="213360"/>
                  </a:cubicBezTo>
                  <a:cubicBezTo>
                    <a:pt x="8974273" y="215900"/>
                    <a:pt x="8952437" y="220980"/>
                    <a:pt x="8936061" y="222250"/>
                  </a:cubicBezTo>
                  <a:cubicBezTo>
                    <a:pt x="8952437" y="222250"/>
                    <a:pt x="8968815" y="223520"/>
                    <a:pt x="8979732" y="226060"/>
                  </a:cubicBezTo>
                  <a:lnTo>
                    <a:pt x="8963356" y="240030"/>
                  </a:lnTo>
                  <a:cubicBezTo>
                    <a:pt x="9001568" y="241300"/>
                    <a:pt x="9099833" y="224790"/>
                    <a:pt x="9099833" y="218440"/>
                  </a:cubicBezTo>
                  <a:cubicBezTo>
                    <a:pt x="9241769" y="231140"/>
                    <a:pt x="9481968" y="220980"/>
                    <a:pt x="9580231" y="212090"/>
                  </a:cubicBezTo>
                  <a:cubicBezTo>
                    <a:pt x="9585690" y="210820"/>
                    <a:pt x="9596609" y="209550"/>
                    <a:pt x="9607526" y="209550"/>
                  </a:cubicBezTo>
                  <a:cubicBezTo>
                    <a:pt x="9602066" y="210820"/>
                    <a:pt x="9591149" y="210820"/>
                    <a:pt x="9580231" y="212090"/>
                  </a:cubicBezTo>
                  <a:cubicBezTo>
                    <a:pt x="9563854" y="215900"/>
                    <a:pt x="9558395" y="219710"/>
                    <a:pt x="9580231" y="214630"/>
                  </a:cubicBezTo>
                  <a:cubicBezTo>
                    <a:pt x="9629362" y="212090"/>
                    <a:pt x="9683953" y="199390"/>
                    <a:pt x="9689412" y="208280"/>
                  </a:cubicBezTo>
                  <a:cubicBezTo>
                    <a:pt x="9738543" y="201930"/>
                    <a:pt x="9733086" y="218440"/>
                    <a:pt x="9809513" y="219710"/>
                  </a:cubicBezTo>
                  <a:cubicBezTo>
                    <a:pt x="9809513" y="222250"/>
                    <a:pt x="9814972" y="212090"/>
                    <a:pt x="9809513" y="208280"/>
                  </a:cubicBezTo>
                  <a:cubicBezTo>
                    <a:pt x="9804053" y="208280"/>
                    <a:pt x="9804053" y="207010"/>
                    <a:pt x="9798593" y="207010"/>
                  </a:cubicBezTo>
                  <a:cubicBezTo>
                    <a:pt x="9804053" y="207010"/>
                    <a:pt x="9809513" y="207010"/>
                    <a:pt x="9809513" y="208280"/>
                  </a:cubicBezTo>
                  <a:cubicBezTo>
                    <a:pt x="9935070" y="227330"/>
                    <a:pt x="10087926" y="194310"/>
                    <a:pt x="10235319" y="207010"/>
                  </a:cubicBezTo>
                  <a:lnTo>
                    <a:pt x="10240779" y="207010"/>
                  </a:lnTo>
                  <a:lnTo>
                    <a:pt x="10235319" y="207010"/>
                  </a:lnTo>
                  <a:cubicBezTo>
                    <a:pt x="10224402" y="208280"/>
                    <a:pt x="10208024" y="215900"/>
                    <a:pt x="10191648" y="220980"/>
                  </a:cubicBezTo>
                  <a:cubicBezTo>
                    <a:pt x="10306289" y="213360"/>
                    <a:pt x="10415470" y="208280"/>
                    <a:pt x="10519192" y="190500"/>
                  </a:cubicBezTo>
                  <a:cubicBezTo>
                    <a:pt x="10508273" y="196850"/>
                    <a:pt x="10513733" y="203200"/>
                    <a:pt x="10486437" y="207010"/>
                  </a:cubicBezTo>
                  <a:cubicBezTo>
                    <a:pt x="10568324" y="207010"/>
                    <a:pt x="10661128" y="203200"/>
                    <a:pt x="10699341" y="189230"/>
                  </a:cubicBezTo>
                  <a:cubicBezTo>
                    <a:pt x="10644750" y="182880"/>
                    <a:pt x="10693882" y="196850"/>
                    <a:pt x="10661128" y="196850"/>
                  </a:cubicBezTo>
                  <a:cubicBezTo>
                    <a:pt x="10601078" y="184150"/>
                    <a:pt x="10704801" y="170180"/>
                    <a:pt x="10759391" y="173990"/>
                  </a:cubicBezTo>
                  <a:lnTo>
                    <a:pt x="10759391" y="176530"/>
                  </a:lnTo>
                  <a:cubicBezTo>
                    <a:pt x="10841278" y="176530"/>
                    <a:pt x="10841278" y="167640"/>
                    <a:pt x="10923163" y="167640"/>
                  </a:cubicBezTo>
                  <a:cubicBezTo>
                    <a:pt x="10972294" y="175260"/>
                    <a:pt x="10879492" y="171450"/>
                    <a:pt x="10901327" y="180340"/>
                  </a:cubicBezTo>
                  <a:cubicBezTo>
                    <a:pt x="10917704" y="203200"/>
                    <a:pt x="11081476" y="195580"/>
                    <a:pt x="11097854" y="198120"/>
                  </a:cubicBezTo>
                  <a:cubicBezTo>
                    <a:pt x="11119691" y="193040"/>
                    <a:pt x="11146986" y="189230"/>
                    <a:pt x="11141527" y="182880"/>
                  </a:cubicBezTo>
                  <a:cubicBezTo>
                    <a:pt x="11201577" y="176530"/>
                    <a:pt x="11168822" y="196850"/>
                    <a:pt x="11212494" y="195580"/>
                  </a:cubicBezTo>
                  <a:lnTo>
                    <a:pt x="11381725" y="152400"/>
                  </a:lnTo>
                  <a:cubicBezTo>
                    <a:pt x="11381725" y="151130"/>
                    <a:pt x="11387185" y="149860"/>
                    <a:pt x="11392644" y="149860"/>
                  </a:cubicBezTo>
                  <a:lnTo>
                    <a:pt x="11381725" y="152400"/>
                  </a:lnTo>
                  <a:cubicBezTo>
                    <a:pt x="11376266" y="158750"/>
                    <a:pt x="11436317" y="171450"/>
                    <a:pt x="11387185" y="180340"/>
                  </a:cubicBezTo>
                  <a:cubicBezTo>
                    <a:pt x="11518202" y="177800"/>
                    <a:pt x="11589172" y="149860"/>
                    <a:pt x="11671057" y="135890"/>
                  </a:cubicBezTo>
                  <a:cubicBezTo>
                    <a:pt x="11709270" y="139700"/>
                    <a:pt x="11834829" y="130810"/>
                    <a:pt x="11878502" y="129540"/>
                  </a:cubicBezTo>
                  <a:cubicBezTo>
                    <a:pt x="11900338" y="142240"/>
                    <a:pt x="11840287" y="128270"/>
                    <a:pt x="11829370" y="138430"/>
                  </a:cubicBezTo>
                  <a:lnTo>
                    <a:pt x="11894878" y="152400"/>
                  </a:lnTo>
                  <a:cubicBezTo>
                    <a:pt x="11807534" y="154940"/>
                    <a:pt x="11905797" y="173990"/>
                    <a:pt x="11856666" y="182880"/>
                  </a:cubicBezTo>
                  <a:cubicBezTo>
                    <a:pt x="11927633" y="175260"/>
                    <a:pt x="12091405" y="184150"/>
                    <a:pt x="12195128" y="187960"/>
                  </a:cubicBezTo>
                  <a:cubicBezTo>
                    <a:pt x="12124160" y="161290"/>
                    <a:pt x="12337064" y="175260"/>
                    <a:pt x="12331605" y="151130"/>
                  </a:cubicBezTo>
                  <a:cubicBezTo>
                    <a:pt x="12451705" y="147320"/>
                    <a:pt x="12391654" y="170180"/>
                    <a:pt x="12440785" y="175260"/>
                  </a:cubicBezTo>
                  <a:cubicBezTo>
                    <a:pt x="12566345" y="166370"/>
                    <a:pt x="12686444" y="172720"/>
                    <a:pt x="12801085" y="170180"/>
                  </a:cubicBezTo>
                  <a:cubicBezTo>
                    <a:pt x="12801085" y="170180"/>
                    <a:pt x="12801085" y="172720"/>
                    <a:pt x="12795626" y="175260"/>
                  </a:cubicBezTo>
                  <a:cubicBezTo>
                    <a:pt x="12899350" y="167640"/>
                    <a:pt x="13074038" y="175260"/>
                    <a:pt x="13177761" y="153670"/>
                  </a:cubicBezTo>
                  <a:cubicBezTo>
                    <a:pt x="13172304" y="158750"/>
                    <a:pt x="13183221" y="162560"/>
                    <a:pt x="13155925" y="166370"/>
                  </a:cubicBezTo>
                  <a:cubicBezTo>
                    <a:pt x="13270566" y="175260"/>
                    <a:pt x="13177761" y="135890"/>
                    <a:pt x="13308781" y="149860"/>
                  </a:cubicBezTo>
                  <a:lnTo>
                    <a:pt x="13276026" y="161290"/>
                  </a:lnTo>
                  <a:cubicBezTo>
                    <a:pt x="13357911" y="149860"/>
                    <a:pt x="13434339" y="171450"/>
                    <a:pt x="13527142" y="153670"/>
                  </a:cubicBezTo>
                  <a:cubicBezTo>
                    <a:pt x="13532601" y="160020"/>
                    <a:pt x="13510765" y="162560"/>
                    <a:pt x="13494388" y="165100"/>
                  </a:cubicBezTo>
                  <a:cubicBezTo>
                    <a:pt x="13581734" y="160020"/>
                    <a:pt x="13674536" y="162560"/>
                    <a:pt x="13745506" y="146050"/>
                  </a:cubicBezTo>
                  <a:cubicBezTo>
                    <a:pt x="13756423" y="153670"/>
                    <a:pt x="13745506" y="160020"/>
                    <a:pt x="13712751" y="165100"/>
                  </a:cubicBezTo>
                  <a:cubicBezTo>
                    <a:pt x="13794638" y="173990"/>
                    <a:pt x="13805555" y="143510"/>
                    <a:pt x="13881983" y="152400"/>
                  </a:cubicBezTo>
                  <a:cubicBezTo>
                    <a:pt x="13903819" y="153670"/>
                    <a:pt x="13947490" y="163830"/>
                    <a:pt x="13931115" y="163830"/>
                  </a:cubicBezTo>
                  <a:cubicBezTo>
                    <a:pt x="13969326" y="153670"/>
                    <a:pt x="14083967" y="153670"/>
                    <a:pt x="14127642" y="149860"/>
                  </a:cubicBezTo>
                  <a:cubicBezTo>
                    <a:pt x="14138559" y="157480"/>
                    <a:pt x="14171314" y="160020"/>
                    <a:pt x="14214986" y="167640"/>
                  </a:cubicBezTo>
                  <a:cubicBezTo>
                    <a:pt x="14586203" y="167640"/>
                    <a:pt x="14968338" y="170180"/>
                    <a:pt x="15339556" y="157480"/>
                  </a:cubicBezTo>
                  <a:cubicBezTo>
                    <a:pt x="15355175" y="156210"/>
                    <a:pt x="15367875" y="153670"/>
                    <a:pt x="15379305" y="151130"/>
                  </a:cubicBezTo>
                  <a:cubicBezTo>
                    <a:pt x="15395814" y="175260"/>
                    <a:pt x="15356445" y="166370"/>
                    <a:pt x="15366605" y="181610"/>
                  </a:cubicBezTo>
                  <a:cubicBezTo>
                    <a:pt x="15365334" y="161290"/>
                    <a:pt x="15383114" y="175260"/>
                    <a:pt x="15412325" y="168910"/>
                  </a:cubicBezTo>
                  <a:lnTo>
                    <a:pt x="15413595" y="171450"/>
                  </a:lnTo>
                  <a:cubicBezTo>
                    <a:pt x="15426295" y="167640"/>
                    <a:pt x="15433914" y="180340"/>
                    <a:pt x="15446614" y="173990"/>
                  </a:cubicBezTo>
                  <a:lnTo>
                    <a:pt x="15446614" y="168910"/>
                  </a:lnTo>
                  <a:cubicBezTo>
                    <a:pt x="15460584" y="156210"/>
                    <a:pt x="15478364" y="195580"/>
                    <a:pt x="15485984" y="168910"/>
                  </a:cubicBezTo>
                  <a:lnTo>
                    <a:pt x="15497414" y="182880"/>
                  </a:lnTo>
                  <a:cubicBezTo>
                    <a:pt x="15511384" y="160020"/>
                    <a:pt x="15520275" y="190500"/>
                    <a:pt x="15538055" y="170180"/>
                  </a:cubicBezTo>
                  <a:lnTo>
                    <a:pt x="15535514" y="173990"/>
                  </a:lnTo>
                  <a:cubicBezTo>
                    <a:pt x="15559645" y="184150"/>
                    <a:pt x="15585045" y="148590"/>
                    <a:pt x="15593934" y="167640"/>
                  </a:cubicBezTo>
                  <a:cubicBezTo>
                    <a:pt x="15614255" y="163830"/>
                    <a:pt x="15637114" y="160020"/>
                    <a:pt x="15640925" y="140970"/>
                  </a:cubicBezTo>
                  <a:cubicBezTo>
                    <a:pt x="15646005" y="147320"/>
                    <a:pt x="15642195" y="158750"/>
                    <a:pt x="15639655" y="165100"/>
                  </a:cubicBezTo>
                  <a:cubicBezTo>
                    <a:pt x="15715855" y="156210"/>
                    <a:pt x="15799675" y="160020"/>
                    <a:pt x="15866984" y="135890"/>
                  </a:cubicBezTo>
                  <a:cubicBezTo>
                    <a:pt x="15870795" y="139700"/>
                    <a:pt x="15865714" y="142240"/>
                    <a:pt x="15864445" y="147320"/>
                  </a:cubicBezTo>
                  <a:cubicBezTo>
                    <a:pt x="15906355" y="125730"/>
                    <a:pt x="15950805" y="170180"/>
                    <a:pt x="15981284" y="129540"/>
                  </a:cubicBezTo>
                  <a:lnTo>
                    <a:pt x="15992714" y="113030"/>
                  </a:lnTo>
                  <a:cubicBezTo>
                    <a:pt x="16002875" y="119380"/>
                    <a:pt x="16001605" y="132080"/>
                    <a:pt x="16009225" y="137160"/>
                  </a:cubicBezTo>
                  <a:cubicBezTo>
                    <a:pt x="16016845" y="125730"/>
                    <a:pt x="16047325" y="134620"/>
                    <a:pt x="16052405" y="119380"/>
                  </a:cubicBezTo>
                  <a:cubicBezTo>
                    <a:pt x="16057484" y="125730"/>
                    <a:pt x="16051134" y="128270"/>
                    <a:pt x="16051134" y="133350"/>
                  </a:cubicBezTo>
                  <a:cubicBezTo>
                    <a:pt x="16070184" y="137160"/>
                    <a:pt x="16093045" y="111760"/>
                    <a:pt x="16110825" y="116840"/>
                  </a:cubicBezTo>
                  <a:lnTo>
                    <a:pt x="16104475" y="124460"/>
                  </a:lnTo>
                  <a:cubicBezTo>
                    <a:pt x="16200995" y="153670"/>
                    <a:pt x="16324184" y="176530"/>
                    <a:pt x="16404195" y="138430"/>
                  </a:cubicBezTo>
                  <a:cubicBezTo>
                    <a:pt x="16425784" y="132080"/>
                    <a:pt x="16414355" y="160020"/>
                    <a:pt x="16423245" y="158750"/>
                  </a:cubicBezTo>
                  <a:cubicBezTo>
                    <a:pt x="16504525" y="128270"/>
                    <a:pt x="16602314" y="176530"/>
                    <a:pt x="16677245" y="128270"/>
                  </a:cubicBezTo>
                  <a:cubicBezTo>
                    <a:pt x="16735664" y="115570"/>
                    <a:pt x="16753445" y="62230"/>
                    <a:pt x="16753445" y="62230"/>
                  </a:cubicBezTo>
                  <a:cubicBezTo>
                    <a:pt x="16615014" y="83820"/>
                    <a:pt x="16490555" y="60960"/>
                    <a:pt x="16350855" y="33020"/>
                  </a:cubicBezTo>
                  <a:close/>
                </a:path>
              </a:pathLst>
            </a:custGeom>
            <a:solidFill>
              <a:srgbClr val="866042"/>
            </a:solidFill>
          </p:spPr>
          <p:txBody>
            <a:bodyPr/>
            <a:lstStyle/>
            <a:p>
              <a:endParaRPr lang="en-US"/>
            </a:p>
          </p:txBody>
        </p:sp>
      </p:grpSp>
      <p:sp>
        <p:nvSpPr>
          <p:cNvPr id="5" name="Freeform 5"/>
          <p:cNvSpPr/>
          <p:nvPr/>
        </p:nvSpPr>
        <p:spPr>
          <a:xfrm>
            <a:off x="1028700" y="1028700"/>
            <a:ext cx="7136758" cy="3665339"/>
          </a:xfrm>
          <a:custGeom>
            <a:avLst/>
            <a:gdLst/>
            <a:ahLst/>
            <a:cxnLst/>
            <a:rect l="l" t="t" r="r" b="b"/>
            <a:pathLst>
              <a:path w="7136758" h="3665339">
                <a:moveTo>
                  <a:pt x="0" y="0"/>
                </a:moveTo>
                <a:lnTo>
                  <a:pt x="7136758" y="0"/>
                </a:lnTo>
                <a:lnTo>
                  <a:pt x="7136758" y="3665339"/>
                </a:lnTo>
                <a:lnTo>
                  <a:pt x="0" y="3665339"/>
                </a:lnTo>
                <a:lnTo>
                  <a:pt x="0" y="0"/>
                </a:lnTo>
                <a:close/>
              </a:path>
            </a:pathLst>
          </a:custGeom>
          <a:blipFill>
            <a:blip r:embed="rId2"/>
            <a:stretch>
              <a:fillRect t="-25580" b="-4387"/>
            </a:stretch>
          </a:blipFill>
        </p:spPr>
        <p:txBody>
          <a:bodyPr/>
          <a:lstStyle/>
          <a:p>
            <a:endParaRPr lang="en-US"/>
          </a:p>
        </p:txBody>
      </p:sp>
      <p:sp>
        <p:nvSpPr>
          <p:cNvPr id="6" name="Freeform 6"/>
          <p:cNvSpPr/>
          <p:nvPr/>
        </p:nvSpPr>
        <p:spPr>
          <a:xfrm>
            <a:off x="10122542" y="1028700"/>
            <a:ext cx="7136758" cy="3665339"/>
          </a:xfrm>
          <a:custGeom>
            <a:avLst/>
            <a:gdLst/>
            <a:ahLst/>
            <a:cxnLst/>
            <a:rect l="l" t="t" r="r" b="b"/>
            <a:pathLst>
              <a:path w="7136758" h="3665339">
                <a:moveTo>
                  <a:pt x="0" y="0"/>
                </a:moveTo>
                <a:lnTo>
                  <a:pt x="7136758" y="0"/>
                </a:lnTo>
                <a:lnTo>
                  <a:pt x="7136758" y="3665339"/>
                </a:lnTo>
                <a:lnTo>
                  <a:pt x="0" y="3665339"/>
                </a:lnTo>
                <a:lnTo>
                  <a:pt x="0" y="0"/>
                </a:lnTo>
                <a:close/>
              </a:path>
            </a:pathLst>
          </a:custGeom>
          <a:blipFill>
            <a:blip r:embed="rId3"/>
            <a:stretch>
              <a:fillRect t="-12857" b="-16867"/>
            </a:stretch>
          </a:blipFill>
        </p:spPr>
        <p:txBody>
          <a:bodyPr/>
          <a:lstStyle/>
          <a:p>
            <a:endParaRPr lang="en-US"/>
          </a:p>
        </p:txBody>
      </p:sp>
      <p:grpSp>
        <p:nvGrpSpPr>
          <p:cNvPr id="7" name="Group 7"/>
          <p:cNvGrpSpPr/>
          <p:nvPr/>
        </p:nvGrpSpPr>
        <p:grpSpPr>
          <a:xfrm>
            <a:off x="1402787" y="5310981"/>
            <a:ext cx="6388583" cy="4169623"/>
            <a:chOff x="0" y="0"/>
            <a:chExt cx="8518111" cy="5559498"/>
          </a:xfrm>
        </p:grpSpPr>
        <p:sp>
          <p:nvSpPr>
            <p:cNvPr id="8" name="TextBox 8"/>
            <p:cNvSpPr txBox="1"/>
            <p:nvPr/>
          </p:nvSpPr>
          <p:spPr>
            <a:xfrm>
              <a:off x="0" y="-47625"/>
              <a:ext cx="8518111" cy="1184698"/>
            </a:xfrm>
            <a:prstGeom prst="rect">
              <a:avLst/>
            </a:prstGeom>
          </p:spPr>
          <p:txBody>
            <a:bodyPr lIns="0" tIns="0" rIns="0" bIns="0" rtlCol="0" anchor="t">
              <a:spAutoFit/>
            </a:bodyPr>
            <a:lstStyle/>
            <a:p>
              <a:pPr algn="l">
                <a:lnSpc>
                  <a:spcPts val="7280"/>
                </a:lnSpc>
              </a:pPr>
              <a:r>
                <a:rPr lang="en-US" sz="5600" spc="224">
                  <a:solidFill>
                    <a:srgbClr val="866042"/>
                  </a:solidFill>
                  <a:latin typeface="Vollkorn Bold"/>
                </a:rPr>
                <a:t>256,000</a:t>
              </a:r>
            </a:p>
          </p:txBody>
        </p:sp>
        <p:sp>
          <p:nvSpPr>
            <p:cNvPr id="9" name="TextBox 9"/>
            <p:cNvSpPr txBox="1"/>
            <p:nvPr/>
          </p:nvSpPr>
          <p:spPr>
            <a:xfrm>
              <a:off x="0" y="1434538"/>
              <a:ext cx="8518111" cy="4124960"/>
            </a:xfrm>
            <a:prstGeom prst="rect">
              <a:avLst/>
            </a:prstGeom>
          </p:spPr>
          <p:txBody>
            <a:bodyPr lIns="0" tIns="0" rIns="0" bIns="0" rtlCol="0" anchor="t">
              <a:spAutoFit/>
            </a:bodyPr>
            <a:lstStyle/>
            <a:p>
              <a:pPr>
                <a:lnSpc>
                  <a:spcPts val="4199"/>
                </a:lnSpc>
              </a:pPr>
              <a:r>
                <a:rPr lang="en-US" sz="2799" spc="27">
                  <a:solidFill>
                    <a:srgbClr val="866042"/>
                  </a:solidFill>
                  <a:latin typeface="Vollkorn"/>
                </a:rPr>
                <a:t>An estimated 256,000 visitors will descend upon Churchill Downs for the 2024 Kentucky Oaks and Derby, according to Louisville Tourism, the official destination marketing organization for Louisville.</a:t>
              </a:r>
            </a:p>
          </p:txBody>
        </p:sp>
      </p:grpSp>
      <p:grpSp>
        <p:nvGrpSpPr>
          <p:cNvPr id="10" name="Group 10"/>
          <p:cNvGrpSpPr/>
          <p:nvPr/>
        </p:nvGrpSpPr>
        <p:grpSpPr>
          <a:xfrm>
            <a:off x="10496629" y="5310981"/>
            <a:ext cx="6388583" cy="3693373"/>
            <a:chOff x="0" y="0"/>
            <a:chExt cx="8518111" cy="4924498"/>
          </a:xfrm>
        </p:grpSpPr>
        <p:sp>
          <p:nvSpPr>
            <p:cNvPr id="11" name="TextBox 11"/>
            <p:cNvSpPr txBox="1"/>
            <p:nvPr/>
          </p:nvSpPr>
          <p:spPr>
            <a:xfrm>
              <a:off x="0" y="-47625"/>
              <a:ext cx="8518111" cy="1184698"/>
            </a:xfrm>
            <a:prstGeom prst="rect">
              <a:avLst/>
            </a:prstGeom>
          </p:spPr>
          <p:txBody>
            <a:bodyPr lIns="0" tIns="0" rIns="0" bIns="0" rtlCol="0" anchor="t">
              <a:spAutoFit/>
            </a:bodyPr>
            <a:lstStyle/>
            <a:p>
              <a:pPr algn="l">
                <a:lnSpc>
                  <a:spcPts val="7280"/>
                </a:lnSpc>
              </a:pPr>
              <a:r>
                <a:rPr lang="en-US" sz="5600" spc="224">
                  <a:solidFill>
                    <a:srgbClr val="866042"/>
                  </a:solidFill>
                  <a:latin typeface="Vollkorn Bold"/>
                </a:rPr>
                <a:t>$405 MILLION</a:t>
              </a:r>
            </a:p>
          </p:txBody>
        </p:sp>
        <p:sp>
          <p:nvSpPr>
            <p:cNvPr id="12" name="TextBox 12"/>
            <p:cNvSpPr txBox="1"/>
            <p:nvPr/>
          </p:nvSpPr>
          <p:spPr>
            <a:xfrm>
              <a:off x="0" y="1425013"/>
              <a:ext cx="8518111" cy="3499485"/>
            </a:xfrm>
            <a:prstGeom prst="rect">
              <a:avLst/>
            </a:prstGeom>
          </p:spPr>
          <p:txBody>
            <a:bodyPr lIns="0" tIns="0" rIns="0" bIns="0" rtlCol="0" anchor="t">
              <a:spAutoFit/>
            </a:bodyPr>
            <a:lstStyle/>
            <a:p>
              <a:pPr>
                <a:lnSpc>
                  <a:spcPts val="4200"/>
                </a:lnSpc>
              </a:pPr>
              <a:r>
                <a:rPr lang="en-US" sz="2800" spc="28">
                  <a:solidFill>
                    <a:srgbClr val="866042"/>
                  </a:solidFill>
                  <a:latin typeface="Vollkorn"/>
                </a:rPr>
                <a:t>The organization also estimates that the events will have an est</a:t>
              </a:r>
              <a:r>
                <a:rPr lang="en-US" sz="2800" u="none" spc="28">
                  <a:solidFill>
                    <a:srgbClr val="866042"/>
                  </a:solidFill>
                  <a:latin typeface="Vollkorn"/>
                </a:rPr>
                <a:t>i</a:t>
              </a:r>
              <a:r>
                <a:rPr lang="en-US" sz="2800" spc="28">
                  <a:solidFill>
                    <a:srgbClr val="866042"/>
                  </a:solidFill>
                  <a:latin typeface="Vollkorn"/>
                </a:rPr>
                <a:t>mated $405 m</a:t>
              </a:r>
              <a:r>
                <a:rPr lang="en-US" sz="2800" u="none" spc="28">
                  <a:solidFill>
                    <a:srgbClr val="866042"/>
                  </a:solidFill>
                  <a:latin typeface="Vollkorn"/>
                </a:rPr>
                <a:t>ill</a:t>
              </a:r>
              <a:r>
                <a:rPr lang="en-US" sz="2800" spc="28">
                  <a:solidFill>
                    <a:srgbClr val="866042"/>
                  </a:solidFill>
                  <a:latin typeface="Vollkorn"/>
                </a:rPr>
                <a:t>ion in </a:t>
              </a:r>
              <a:r>
                <a:rPr lang="en-US" sz="2800" u="none" spc="28">
                  <a:solidFill>
                    <a:srgbClr val="866042"/>
                  </a:solidFill>
                  <a:latin typeface="Vollkorn"/>
                </a:rPr>
                <a:t>e</a:t>
              </a:r>
              <a:r>
                <a:rPr lang="en-US" sz="2800" spc="28">
                  <a:solidFill>
                    <a:srgbClr val="866042"/>
                  </a:solidFill>
                  <a:latin typeface="Vollkorn"/>
                </a:rPr>
                <a:t>conomic</a:t>
              </a:r>
              <a:r>
                <a:rPr lang="en-US" sz="2800" u="none" spc="28">
                  <a:solidFill>
                    <a:srgbClr val="866042"/>
                  </a:solidFill>
                  <a:latin typeface="Vollkorn"/>
                </a:rPr>
                <a:t> im</a:t>
              </a:r>
              <a:r>
                <a:rPr lang="en-US" sz="2800" spc="28">
                  <a:solidFill>
                    <a:srgbClr val="866042"/>
                  </a:solidFill>
                  <a:latin typeface="Vollkorn"/>
                </a:rPr>
                <a:t>pact—the direct effects of visitor spending on the metro area. </a:t>
              </a:r>
            </a:p>
          </p:txBody>
        </p:sp>
      </p:grpSp>
      <p:sp>
        <p:nvSpPr>
          <p:cNvPr id="13" name="Freeform 13"/>
          <p:cNvSpPr/>
          <p:nvPr/>
        </p:nvSpPr>
        <p:spPr>
          <a:xfrm>
            <a:off x="15350715" y="9258300"/>
            <a:ext cx="1908585" cy="636195"/>
          </a:xfrm>
          <a:custGeom>
            <a:avLst/>
            <a:gdLst/>
            <a:ahLst/>
            <a:cxnLst/>
            <a:rect l="l" t="t" r="r" b="b"/>
            <a:pathLst>
              <a:path w="1908585" h="636195">
                <a:moveTo>
                  <a:pt x="0" y="0"/>
                </a:moveTo>
                <a:lnTo>
                  <a:pt x="1908585" y="0"/>
                </a:lnTo>
                <a:lnTo>
                  <a:pt x="1908585" y="636195"/>
                </a:lnTo>
                <a:lnTo>
                  <a:pt x="0" y="636195"/>
                </a:lnTo>
                <a:lnTo>
                  <a:pt x="0" y="0"/>
                </a:lnTo>
                <a:close/>
              </a:path>
            </a:pathLst>
          </a:custGeom>
          <a:blipFill>
            <a:blip r:embed="rId4"/>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1713</Words>
  <Application>Microsoft Macintosh PowerPoint</Application>
  <PresentationFormat>Custom</PresentationFormat>
  <Paragraphs>151</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Vollkorn Bold</vt:lpstr>
      <vt:lpstr>Calibri</vt:lpstr>
      <vt:lpstr>Vollkorn Bold Italics</vt:lpstr>
      <vt:lpstr>Vollkorn</vt:lpstr>
      <vt:lpstr>Vollkorn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SportsBiz - Kentucky Derby</dc:title>
  <cp:lastModifiedBy>Chris Lindauer</cp:lastModifiedBy>
  <cp:revision>2</cp:revision>
  <dcterms:created xsi:type="dcterms:W3CDTF">2006-08-16T00:00:00Z</dcterms:created>
  <dcterms:modified xsi:type="dcterms:W3CDTF">2024-04-29T23:50:44Z</dcterms:modified>
  <dc:identifier>DAGDwM5fRBI</dc:identifier>
</cp:coreProperties>
</file>